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0" r:id="rId2"/>
    <p:sldMasterId id="2147483675" r:id="rId3"/>
    <p:sldMasterId id="2147483688" r:id="rId4"/>
    <p:sldMasterId id="2147483692" r:id="rId5"/>
    <p:sldMasterId id="2147483695" r:id="rId6"/>
    <p:sldMasterId id="2147483708" r:id="rId7"/>
    <p:sldMasterId id="2147483712" r:id="rId8"/>
  </p:sldMasterIdLst>
  <p:notesMasterIdLst>
    <p:notesMasterId r:id="rId25"/>
  </p:notesMasterIdLst>
  <p:handoutMasterIdLst>
    <p:handoutMasterId r:id="rId26"/>
  </p:handoutMasterIdLst>
  <p:sldIdLst>
    <p:sldId id="256" r:id="rId9"/>
    <p:sldId id="302" r:id="rId10"/>
    <p:sldId id="297" r:id="rId11"/>
    <p:sldId id="262" r:id="rId12"/>
    <p:sldId id="313" r:id="rId13"/>
    <p:sldId id="308" r:id="rId14"/>
    <p:sldId id="300" r:id="rId15"/>
    <p:sldId id="301" r:id="rId16"/>
    <p:sldId id="303" r:id="rId17"/>
    <p:sldId id="309" r:id="rId18"/>
    <p:sldId id="271" r:id="rId19"/>
    <p:sldId id="307" r:id="rId20"/>
    <p:sldId id="310" r:id="rId21"/>
    <p:sldId id="285" r:id="rId22"/>
    <p:sldId id="304" r:id="rId23"/>
    <p:sldId id="283" r:id="rId24"/>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8E9"/>
    <a:srgbClr val="29068C"/>
    <a:srgbClr val="541BF5"/>
    <a:srgbClr val="2BE2F5"/>
    <a:srgbClr val="0099FF"/>
    <a:srgbClr val="F4AEEF"/>
    <a:srgbClr val="F8695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99" autoAdjust="0"/>
    <p:restoredTop sz="94586" autoAdjust="0"/>
  </p:normalViewPr>
  <p:slideViewPr>
    <p:cSldViewPr>
      <p:cViewPr>
        <p:scale>
          <a:sx n="75" d="100"/>
          <a:sy n="75" d="100"/>
        </p:scale>
        <p:origin x="-18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F545023-66D9-4C3E-B4DA-B6330E9F88CE}" type="datetimeFigureOut">
              <a:rPr lang="fr-FR" smtClean="0"/>
              <a:pPr/>
              <a:t>25/02/2016</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E8D4C03-07D8-42E8-BE66-27A7D451CD27}" type="slidenum">
              <a:rPr lang="fr-FR" smtClean="0"/>
              <a:pPr/>
              <a:t>‹#›</a:t>
            </a:fld>
            <a:endParaRPr lang="fr-FR"/>
          </a:p>
        </p:txBody>
      </p:sp>
    </p:spTree>
    <p:extLst>
      <p:ext uri="{BB962C8B-B14F-4D97-AF65-F5344CB8AC3E}">
        <p14:creationId xmlns:p14="http://schemas.microsoft.com/office/powerpoint/2010/main" val="3244533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69D2ED2-00E3-4904-9F08-785FB754886D}" type="datetimeFigureOut">
              <a:rPr lang="fr-FR" smtClean="0"/>
              <a:pPr/>
              <a:t>25/02/2016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761FC53-BFF6-47FC-A6D2-D92998A9EE11}" type="slidenum">
              <a:rPr lang="fr-FR" smtClean="0"/>
              <a:pPr/>
              <a:t>‹#›</a:t>
            </a:fld>
            <a:endParaRPr lang="fr-FR"/>
          </a:p>
        </p:txBody>
      </p:sp>
    </p:spTree>
    <p:extLst>
      <p:ext uri="{BB962C8B-B14F-4D97-AF65-F5344CB8AC3E}">
        <p14:creationId xmlns:p14="http://schemas.microsoft.com/office/powerpoint/2010/main" val="37207324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61FC53-BFF6-47FC-A6D2-D92998A9EE11}"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761FC53-BFF6-47FC-A6D2-D92998A9EE11}"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13.emf"/><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0.emf"/><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oleObject" Target="../embeddings/oleObject2.bin"/><Relationship Id="rId5" Type="http://schemas.openxmlformats.org/officeDocument/2006/relationships/tags" Target="../tags/tag15.xml"/><Relationship Id="rId10" Type="http://schemas.openxmlformats.org/officeDocument/2006/relationships/image" Target="../media/image12.jpeg"/><Relationship Id="rId4" Type="http://schemas.openxmlformats.org/officeDocument/2006/relationships/tags" Target="../tags/tag14.xml"/><Relationship Id="rId9" Type="http://schemas.openxmlformats.org/officeDocument/2006/relationships/slideMaster" Target="../slideMasters/slideMaster3.xml"/><Relationship Id="rId1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14.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10.emf"/><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tags" Target="../tags/tag23.xml"/><Relationship Id="rId11" Type="http://schemas.openxmlformats.org/officeDocument/2006/relationships/oleObject" Target="../embeddings/oleObject3.bin"/><Relationship Id="rId5" Type="http://schemas.openxmlformats.org/officeDocument/2006/relationships/tags" Target="../tags/tag22.xml"/><Relationship Id="rId10" Type="http://schemas.openxmlformats.org/officeDocument/2006/relationships/image" Target="../media/image15.jpeg"/><Relationship Id="rId4" Type="http://schemas.openxmlformats.org/officeDocument/2006/relationships/tags" Target="../tags/tag21.xml"/><Relationship Id="rId9" Type="http://schemas.openxmlformats.org/officeDocument/2006/relationships/slideMaster" Target="../slideMasters/slideMaster3.xml"/><Relationship Id="rId14" Type="http://schemas.openxmlformats.org/officeDocument/2006/relationships/image" Target="../media/image13.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7.xml"/><Relationship Id="rId7" Type="http://schemas.openxmlformats.org/officeDocument/2006/relationships/image" Target="../media/image16.jpeg"/><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slideMaster" Target="../slideMasters/slideMaster3.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0.emf"/><Relationship Id="rId2" Type="http://schemas.openxmlformats.org/officeDocument/2006/relationships/tags" Target="../tags/tag3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3.xml"/><Relationship Id="rId4"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34.xml"/><Relationship Id="rId7" Type="http://schemas.openxmlformats.org/officeDocument/2006/relationships/oleObject" Target="../embeddings/oleObject6.bin"/><Relationship Id="rId2" Type="http://schemas.openxmlformats.org/officeDocument/2006/relationships/tags" Target="../tags/tag33.xml"/><Relationship Id="rId1" Type="http://schemas.openxmlformats.org/officeDocument/2006/relationships/vmlDrawing" Target="../drawings/vmlDrawing6.vml"/><Relationship Id="rId6" Type="http://schemas.openxmlformats.org/officeDocument/2006/relationships/slideMaster" Target="../slideMasters/slideMaster3.xml"/><Relationship Id="rId5" Type="http://schemas.openxmlformats.org/officeDocument/2006/relationships/tags" Target="../tags/tag36.xml"/><Relationship Id="rId4" Type="http://schemas.openxmlformats.org/officeDocument/2006/relationships/tags" Target="../tags/tag35.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38.xml"/><Relationship Id="rId7" Type="http://schemas.openxmlformats.org/officeDocument/2006/relationships/oleObject" Target="../embeddings/oleObject7.bin"/><Relationship Id="rId2" Type="http://schemas.openxmlformats.org/officeDocument/2006/relationships/tags" Target="../tags/tag37.xml"/><Relationship Id="rId1" Type="http://schemas.openxmlformats.org/officeDocument/2006/relationships/vmlDrawing" Target="../drawings/vmlDrawing7.vml"/><Relationship Id="rId6" Type="http://schemas.openxmlformats.org/officeDocument/2006/relationships/slideMaster" Target="../slideMasters/slideMaster3.xml"/><Relationship Id="rId5" Type="http://schemas.openxmlformats.org/officeDocument/2006/relationships/tags" Target="../tags/tag40.xml"/><Relationship Id="rId4" Type="http://schemas.openxmlformats.org/officeDocument/2006/relationships/tags" Target="../tags/tag3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vmlDrawing" Target="../drawings/vmlDrawing8.v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10.emf"/><Relationship Id="rId4" Type="http://schemas.openxmlformats.org/officeDocument/2006/relationships/tags" Target="../tags/tag43.xml"/><Relationship Id="rId9" Type="http://schemas.openxmlformats.org/officeDocument/2006/relationships/oleObject" Target="../embeddings/oleObject8.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9.vml"/><Relationship Id="rId6" Type="http://schemas.openxmlformats.org/officeDocument/2006/relationships/image" Target="../media/image10.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62.xml"/><Relationship Id="rId7" Type="http://schemas.openxmlformats.org/officeDocument/2006/relationships/slideMaster" Target="../slideMasters/slideMaster4.xml"/><Relationship Id="rId2" Type="http://schemas.openxmlformats.org/officeDocument/2006/relationships/tags" Target="../tags/tag61.xml"/><Relationship Id="rId1" Type="http://schemas.openxmlformats.org/officeDocument/2006/relationships/vmlDrawing" Target="../drawings/vmlDrawing12.v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image" Target="../media/image23.png"/><Relationship Id="rId4" Type="http://schemas.openxmlformats.org/officeDocument/2006/relationships/tags" Target="../tags/tag63.xml"/><Relationship Id="rId9" Type="http://schemas.openxmlformats.org/officeDocument/2006/relationships/image" Target="../media/image10.emf"/></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23.png"/><Relationship Id="rId2" Type="http://schemas.openxmlformats.org/officeDocument/2006/relationships/tags" Target="../tags/tag66.xml"/><Relationship Id="rId1" Type="http://schemas.openxmlformats.org/officeDocument/2006/relationships/vmlDrawing" Target="../drawings/vmlDrawing13.vml"/><Relationship Id="rId6" Type="http://schemas.openxmlformats.org/officeDocument/2006/relationships/image" Target="../media/image10.emf"/><Relationship Id="rId5" Type="http://schemas.openxmlformats.org/officeDocument/2006/relationships/oleObject" Target="../embeddings/oleObject13.bin"/><Relationship Id="rId4"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8.xml"/><Relationship Id="rId1" Type="http://schemas.openxmlformats.org/officeDocument/2006/relationships/vmlDrawing" Target="../drawings/vmlDrawing14.vml"/><Relationship Id="rId5" Type="http://schemas.openxmlformats.org/officeDocument/2006/relationships/image" Target="../media/image10.emf"/><Relationship Id="rId4" Type="http://schemas.openxmlformats.org/officeDocument/2006/relationships/oleObject" Target="../embeddings/oleObject14.bin"/></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1.xml"/><Relationship Id="rId7" Type="http://schemas.openxmlformats.org/officeDocument/2006/relationships/oleObject" Target="../embeddings/oleObject16.bin"/><Relationship Id="rId2" Type="http://schemas.openxmlformats.org/officeDocument/2006/relationships/tags" Target="../tags/tag70.xml"/><Relationship Id="rId1" Type="http://schemas.openxmlformats.org/officeDocument/2006/relationships/vmlDrawing" Target="../drawings/vmlDrawing16.vml"/><Relationship Id="rId6" Type="http://schemas.openxmlformats.org/officeDocument/2006/relationships/image" Target="../media/image24.jpeg"/><Relationship Id="rId5" Type="http://schemas.openxmlformats.org/officeDocument/2006/relationships/slideMaster" Target="../slideMasters/slideMaster5.xml"/><Relationship Id="rId4" Type="http://schemas.openxmlformats.org/officeDocument/2006/relationships/tags" Target="../tags/tag7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4.xml"/><Relationship Id="rId7" Type="http://schemas.openxmlformats.org/officeDocument/2006/relationships/oleObject" Target="../embeddings/oleObject17.bin"/><Relationship Id="rId2" Type="http://schemas.openxmlformats.org/officeDocument/2006/relationships/tags" Target="../tags/tag73.xml"/><Relationship Id="rId1" Type="http://schemas.openxmlformats.org/officeDocument/2006/relationships/vmlDrawing" Target="../drawings/vmlDrawing17.vml"/><Relationship Id="rId6" Type="http://schemas.openxmlformats.org/officeDocument/2006/relationships/image" Target="../media/image15.jpeg"/><Relationship Id="rId5" Type="http://schemas.openxmlformats.org/officeDocument/2006/relationships/slideMaster" Target="../slideMasters/slideMaster5.xml"/><Relationship Id="rId4" Type="http://schemas.openxmlformats.org/officeDocument/2006/relationships/tags" Target="../tags/tag75.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13.emf"/><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10.emf"/><Relationship Id="rId2" Type="http://schemas.openxmlformats.org/officeDocument/2006/relationships/tags" Target="../tags/tag85.xml"/><Relationship Id="rId1" Type="http://schemas.openxmlformats.org/officeDocument/2006/relationships/vmlDrawing" Target="../drawings/vmlDrawing19.vml"/><Relationship Id="rId6" Type="http://schemas.openxmlformats.org/officeDocument/2006/relationships/tags" Target="../tags/tag89.xml"/><Relationship Id="rId11" Type="http://schemas.openxmlformats.org/officeDocument/2006/relationships/oleObject" Target="../embeddings/oleObject19.bin"/><Relationship Id="rId5" Type="http://schemas.openxmlformats.org/officeDocument/2006/relationships/tags" Target="../tags/tag88.xml"/><Relationship Id="rId10" Type="http://schemas.openxmlformats.org/officeDocument/2006/relationships/image" Target="../media/image12.jpeg"/><Relationship Id="rId4" Type="http://schemas.openxmlformats.org/officeDocument/2006/relationships/tags" Target="../tags/tag87.xml"/><Relationship Id="rId9" Type="http://schemas.openxmlformats.org/officeDocument/2006/relationships/slideMaster" Target="../slideMasters/slideMaster6.xml"/><Relationship Id="rId1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media/image14.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10.emf"/><Relationship Id="rId2" Type="http://schemas.openxmlformats.org/officeDocument/2006/relationships/tags" Target="../tags/tag92.xml"/><Relationship Id="rId1" Type="http://schemas.openxmlformats.org/officeDocument/2006/relationships/vmlDrawing" Target="../drawings/vmlDrawing20.vml"/><Relationship Id="rId6" Type="http://schemas.openxmlformats.org/officeDocument/2006/relationships/tags" Target="../tags/tag96.xml"/><Relationship Id="rId11" Type="http://schemas.openxmlformats.org/officeDocument/2006/relationships/oleObject" Target="../embeddings/oleObject20.bin"/><Relationship Id="rId5" Type="http://schemas.openxmlformats.org/officeDocument/2006/relationships/tags" Target="../tags/tag95.xml"/><Relationship Id="rId10" Type="http://schemas.openxmlformats.org/officeDocument/2006/relationships/image" Target="../media/image15.jpeg"/><Relationship Id="rId4" Type="http://schemas.openxmlformats.org/officeDocument/2006/relationships/tags" Target="../tags/tag94.xml"/><Relationship Id="rId9" Type="http://schemas.openxmlformats.org/officeDocument/2006/relationships/slideMaster" Target="../slideMasters/slideMaster6.xml"/><Relationship Id="rId1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00.xml"/><Relationship Id="rId7" Type="http://schemas.openxmlformats.org/officeDocument/2006/relationships/image" Target="../media/image16.jpeg"/><Relationship Id="rId2" Type="http://schemas.openxmlformats.org/officeDocument/2006/relationships/tags" Target="../tags/tag99.xml"/><Relationship Id="rId1" Type="http://schemas.openxmlformats.org/officeDocument/2006/relationships/vmlDrawing" Target="../drawings/vmlDrawing21.vml"/><Relationship Id="rId6" Type="http://schemas.openxmlformats.org/officeDocument/2006/relationships/slideMaster" Target="../slideMasters/slideMaster6.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0.emf"/><Relationship Id="rId2" Type="http://schemas.openxmlformats.org/officeDocument/2006/relationships/tags" Target="../tags/tag103.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6.xml"/><Relationship Id="rId4" Type="http://schemas.openxmlformats.org/officeDocument/2006/relationships/tags" Target="../tags/tag105.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07.xml"/><Relationship Id="rId7" Type="http://schemas.openxmlformats.org/officeDocument/2006/relationships/oleObject" Target="../embeddings/oleObject23.bin"/><Relationship Id="rId2" Type="http://schemas.openxmlformats.org/officeDocument/2006/relationships/tags" Target="../tags/tag106.xml"/><Relationship Id="rId1" Type="http://schemas.openxmlformats.org/officeDocument/2006/relationships/vmlDrawing" Target="../drawings/vmlDrawing23.vml"/><Relationship Id="rId6" Type="http://schemas.openxmlformats.org/officeDocument/2006/relationships/slideMaster" Target="../slideMasters/slideMaster6.xml"/><Relationship Id="rId5" Type="http://schemas.openxmlformats.org/officeDocument/2006/relationships/tags" Target="../tags/tag109.xml"/><Relationship Id="rId4" Type="http://schemas.openxmlformats.org/officeDocument/2006/relationships/tags" Target="../tags/tag108.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11.xml"/><Relationship Id="rId7" Type="http://schemas.openxmlformats.org/officeDocument/2006/relationships/oleObject" Target="../embeddings/oleObject24.bin"/><Relationship Id="rId2" Type="http://schemas.openxmlformats.org/officeDocument/2006/relationships/tags" Target="../tags/tag110.xml"/><Relationship Id="rId1" Type="http://schemas.openxmlformats.org/officeDocument/2006/relationships/vmlDrawing" Target="../drawings/vmlDrawing24.vml"/><Relationship Id="rId6" Type="http://schemas.openxmlformats.org/officeDocument/2006/relationships/slideMaster" Target="../slideMasters/slideMaster6.xml"/><Relationship Id="rId5" Type="http://schemas.openxmlformats.org/officeDocument/2006/relationships/tags" Target="../tags/tag113.xml"/><Relationship Id="rId4" Type="http://schemas.openxmlformats.org/officeDocument/2006/relationships/tags" Target="../tags/tag112.xml"/></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vmlDrawing" Target="../drawings/vmlDrawing25.vml"/><Relationship Id="rId6" Type="http://schemas.openxmlformats.org/officeDocument/2006/relationships/tags" Target="../tags/tag118.xml"/><Relationship Id="rId5" Type="http://schemas.openxmlformats.org/officeDocument/2006/relationships/tags" Target="../tags/tag117.xml"/><Relationship Id="rId10" Type="http://schemas.openxmlformats.org/officeDocument/2006/relationships/image" Target="../media/image10.emf"/><Relationship Id="rId4" Type="http://schemas.openxmlformats.org/officeDocument/2006/relationships/tags" Target="../tags/tag116.xml"/><Relationship Id="rId9" Type="http://schemas.openxmlformats.org/officeDocument/2006/relationships/oleObject" Target="../embeddings/oleObject25.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vmlDrawing" Target="../drawings/vmlDrawing26.vml"/><Relationship Id="rId6" Type="http://schemas.openxmlformats.org/officeDocument/2006/relationships/image" Target="../media/image10.emf"/><Relationship Id="rId5" Type="http://schemas.openxmlformats.org/officeDocument/2006/relationships/oleObject" Target="../embeddings/oleObject26.bin"/><Relationship Id="rId4"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2.xml"/><Relationship Id="rId1" Type="http://schemas.openxmlformats.org/officeDocument/2006/relationships/vmlDrawing" Target="../drawings/vmlDrawing27.vml"/><Relationship Id="rId5" Type="http://schemas.openxmlformats.org/officeDocument/2006/relationships/image" Target="../media/image10.emf"/><Relationship Id="rId4" Type="http://schemas.openxmlformats.org/officeDocument/2006/relationships/oleObject" Target="../embeddings/oleObject27.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35.xml"/><Relationship Id="rId7" Type="http://schemas.openxmlformats.org/officeDocument/2006/relationships/slideMaster" Target="../slideMasters/slideMaster7.xml"/><Relationship Id="rId2" Type="http://schemas.openxmlformats.org/officeDocument/2006/relationships/tags" Target="../tags/tag134.xml"/><Relationship Id="rId1" Type="http://schemas.openxmlformats.org/officeDocument/2006/relationships/vmlDrawing" Target="../drawings/vmlDrawing29.v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image" Target="../media/image23.png"/><Relationship Id="rId4" Type="http://schemas.openxmlformats.org/officeDocument/2006/relationships/tags" Target="../tags/tag136.xml"/><Relationship Id="rId9" Type="http://schemas.openxmlformats.org/officeDocument/2006/relationships/image" Target="../media/image10.emf"/></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23.png"/><Relationship Id="rId2" Type="http://schemas.openxmlformats.org/officeDocument/2006/relationships/tags" Target="../tags/tag139.xml"/><Relationship Id="rId1" Type="http://schemas.openxmlformats.org/officeDocument/2006/relationships/vmlDrawing" Target="../drawings/vmlDrawing30.vml"/><Relationship Id="rId6" Type="http://schemas.openxmlformats.org/officeDocument/2006/relationships/image" Target="../media/image10.emf"/><Relationship Id="rId5" Type="http://schemas.openxmlformats.org/officeDocument/2006/relationships/oleObject" Target="../embeddings/oleObject30.bin"/><Relationship Id="rId4"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1.xml"/><Relationship Id="rId1" Type="http://schemas.openxmlformats.org/officeDocument/2006/relationships/vmlDrawing" Target="../drawings/vmlDrawing31.vml"/><Relationship Id="rId5" Type="http://schemas.openxmlformats.org/officeDocument/2006/relationships/image" Target="../media/image10.emf"/><Relationship Id="rId4" Type="http://schemas.openxmlformats.org/officeDocument/2006/relationships/oleObject" Target="../embeddings/oleObject31.bin"/></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44.xml"/><Relationship Id="rId7" Type="http://schemas.openxmlformats.org/officeDocument/2006/relationships/oleObject" Target="../embeddings/oleObject33.bin"/><Relationship Id="rId2" Type="http://schemas.openxmlformats.org/officeDocument/2006/relationships/tags" Target="../tags/tag143.xml"/><Relationship Id="rId1" Type="http://schemas.openxmlformats.org/officeDocument/2006/relationships/vmlDrawing" Target="../drawings/vmlDrawing33.vml"/><Relationship Id="rId6" Type="http://schemas.openxmlformats.org/officeDocument/2006/relationships/image" Target="../media/image24.jpeg"/><Relationship Id="rId5" Type="http://schemas.openxmlformats.org/officeDocument/2006/relationships/slideMaster" Target="../slideMasters/slideMaster8.xml"/><Relationship Id="rId4" Type="http://schemas.openxmlformats.org/officeDocument/2006/relationships/tags" Target="../tags/tag145.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47.xml"/><Relationship Id="rId7" Type="http://schemas.openxmlformats.org/officeDocument/2006/relationships/oleObject" Target="../embeddings/oleObject34.bin"/><Relationship Id="rId2" Type="http://schemas.openxmlformats.org/officeDocument/2006/relationships/tags" Target="../tags/tag146.xml"/><Relationship Id="rId1" Type="http://schemas.openxmlformats.org/officeDocument/2006/relationships/vmlDrawing" Target="../drawings/vmlDrawing34.vml"/><Relationship Id="rId6" Type="http://schemas.openxmlformats.org/officeDocument/2006/relationships/image" Target="../media/image15.jpeg"/><Relationship Id="rId5" Type="http://schemas.openxmlformats.org/officeDocument/2006/relationships/slideMaster" Target="../slideMasters/slideMaster8.xml"/><Relationship Id="rId4" Type="http://schemas.openxmlformats.org/officeDocument/2006/relationships/tags" Target="../tags/tag14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People">
    <p:spTree>
      <p:nvGrpSpPr>
        <p:cNvPr id="1" name=""/>
        <p:cNvGrpSpPr/>
        <p:nvPr/>
      </p:nvGrpSpPr>
      <p:grpSpPr>
        <a:xfrm>
          <a:off x="0" y="0"/>
          <a:ext cx="0" cy="0"/>
          <a:chOff x="0" y="0"/>
          <a:chExt cx="0" cy="0"/>
        </a:xfrm>
      </p:grpSpPr>
      <p:pic>
        <p:nvPicPr>
          <p:cNvPr id="10" name="Image 9" descr="ppt_ExpertsMosaic_Color.jpg"/>
          <p:cNvPicPr>
            <a:picLocks noChangeAspect="1"/>
          </p:cNvPicPr>
          <p:nvPr/>
        </p:nvPicPr>
        <p:blipFill>
          <a:blip r:embed="rId3" cstate="print"/>
          <a:srcRect t="19317"/>
          <a:stretch>
            <a:fillRect/>
          </a:stretch>
        </p:blipFill>
        <p:spPr>
          <a:xfrm>
            <a:off x="0" y="1285860"/>
            <a:ext cx="9144000" cy="5572140"/>
          </a:xfrm>
          <a:prstGeom prst="rect">
            <a:avLst/>
          </a:prstGeom>
        </p:spPr>
      </p:pic>
      <p:sp>
        <p:nvSpPr>
          <p:cNvPr id="14" name="Freeform 30"/>
          <p:cNvSpPr>
            <a:spLocks/>
          </p:cNvSpPr>
          <p:nvPr>
            <p:custDataLst>
              <p:tags r:id="rId1"/>
            </p:custDataLst>
          </p:nvPr>
        </p:nvSpPr>
        <p:spPr bwMode="white">
          <a:xfrm>
            <a:off x="-14653" y="1146178"/>
            <a:ext cx="9158654" cy="5711825"/>
          </a:xfrm>
          <a:custGeom>
            <a:avLst/>
            <a:gdLst/>
            <a:ahLst/>
            <a:cxnLst>
              <a:cxn ang="0">
                <a:pos x="0" y="3638"/>
              </a:cxn>
              <a:cxn ang="0">
                <a:pos x="516" y="2658"/>
              </a:cxn>
              <a:cxn ang="0">
                <a:pos x="1352" y="2063"/>
              </a:cxn>
              <a:cxn ang="0">
                <a:pos x="3348" y="1519"/>
              </a:cxn>
              <a:cxn ang="0">
                <a:pos x="4987" y="1078"/>
              </a:cxn>
              <a:cxn ang="0">
                <a:pos x="5762" y="534"/>
              </a:cxn>
              <a:cxn ang="0">
                <a:pos x="5762" y="66"/>
              </a:cxn>
              <a:cxn ang="0">
                <a:pos x="4" y="68"/>
              </a:cxn>
            </a:cxnLst>
            <a:rect l="0" t="0" r="r" b="b"/>
            <a:pathLst>
              <a:path w="5762" h="3638">
                <a:moveTo>
                  <a:pt x="0" y="3638"/>
                </a:moveTo>
                <a:cubicBezTo>
                  <a:pt x="58" y="3452"/>
                  <a:pt x="291" y="2920"/>
                  <a:pt x="516" y="2658"/>
                </a:cubicBezTo>
                <a:cubicBezTo>
                  <a:pt x="794" y="2320"/>
                  <a:pt x="1284" y="2093"/>
                  <a:pt x="1352" y="2063"/>
                </a:cubicBezTo>
                <a:cubicBezTo>
                  <a:pt x="1942" y="1786"/>
                  <a:pt x="2872" y="1624"/>
                  <a:pt x="3348" y="1519"/>
                </a:cubicBezTo>
                <a:cubicBezTo>
                  <a:pt x="3895" y="1390"/>
                  <a:pt x="4592" y="1228"/>
                  <a:pt x="4987" y="1078"/>
                </a:cubicBezTo>
                <a:cubicBezTo>
                  <a:pt x="5384" y="933"/>
                  <a:pt x="5632" y="702"/>
                  <a:pt x="5762" y="534"/>
                </a:cubicBezTo>
                <a:cubicBezTo>
                  <a:pt x="5762" y="0"/>
                  <a:pt x="5762" y="61"/>
                  <a:pt x="5762" y="66"/>
                </a:cubicBezTo>
                <a:cubicBezTo>
                  <a:pt x="4803" y="66"/>
                  <a:pt x="1204" y="68"/>
                  <a:pt x="4" y="68"/>
                </a:cubicBezTo>
              </a:path>
            </a:pathLst>
          </a:custGeom>
          <a:gradFill flip="none" rotWithShape="1">
            <a:gsLst>
              <a:gs pos="0">
                <a:schemeClr val="tx2">
                  <a:alpha val="90000"/>
                </a:schemeClr>
              </a:gs>
              <a:gs pos="0">
                <a:schemeClr val="tx2">
                  <a:alpha val="90000"/>
                </a:schemeClr>
              </a:gs>
              <a:gs pos="100000">
                <a:schemeClr val="tx2">
                  <a:shade val="100000"/>
                  <a:satMod val="115000"/>
                </a:schemeClr>
              </a:gs>
            </a:gsLst>
            <a:lin ang="2700000" scaled="0"/>
            <a:tileRect/>
          </a:gra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lnSpc>
                <a:spcPct val="85000"/>
              </a:lnSpc>
              <a:defRPr/>
            </a:pPr>
            <a:endParaRPr lang="en-US" noProof="0"/>
          </a:p>
        </p:txBody>
      </p:sp>
      <p:pic>
        <p:nvPicPr>
          <p:cNvPr id="9" name="Picture 6" descr="OK_Capgemini"/>
          <p:cNvPicPr>
            <a:picLocks noChangeAspect="1" noChangeArrowheads="1"/>
          </p:cNvPicPr>
          <p:nvPr/>
        </p:nvPicPr>
        <p:blipFill>
          <a:blip r:embed="rId4" cstate="screen"/>
          <a:srcRect/>
          <a:stretch>
            <a:fillRect/>
          </a:stretch>
        </p:blipFill>
        <p:spPr bwMode="auto">
          <a:xfrm>
            <a:off x="303335" y="368300"/>
            <a:ext cx="1992923" cy="509588"/>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2" y="2801938"/>
            <a:ext cx="4886325" cy="792162"/>
          </a:xfrm>
        </p:spPr>
        <p:txBody>
          <a:bodyPr lIns="324000" tIns="180000" rIns="0"/>
          <a:lstStyle>
            <a:lvl1pPr marL="3175" indent="0">
              <a:buFont typeface="Wingdings" pitchFamily="2" charset="2"/>
              <a:buNone/>
              <a:defRPr sz="2000">
                <a:solidFill>
                  <a:schemeClr val="bg1"/>
                </a:solidFill>
                <a:latin typeface="Arial Narrow" pitchFamily="34" charset="0"/>
              </a:defRPr>
            </a:lvl1pPr>
          </a:lstStyle>
          <a:p>
            <a:r>
              <a:rPr lang="en-US" noProof="0" dirty="0" smtClean="0"/>
              <a:t>Click to edit Master sub-title style</a:t>
            </a:r>
            <a:endParaRPr lang="en-US" noProof="0" dirty="0"/>
          </a:p>
        </p:txBody>
      </p:sp>
      <p:sp>
        <p:nvSpPr>
          <p:cNvPr id="4098" name="Rectangle 2"/>
          <p:cNvSpPr>
            <a:spLocks noGrp="1" noChangeArrowheads="1"/>
          </p:cNvSpPr>
          <p:nvPr>
            <p:ph type="ctrTitle" hasCustomPrompt="1"/>
          </p:nvPr>
        </p:nvSpPr>
        <p:spPr bwMode="auto">
          <a:xfrm>
            <a:off x="0" y="1240390"/>
            <a:ext cx="9144000" cy="1512887"/>
          </a:xfrm>
        </p:spPr>
        <p:txBody>
          <a:bodyPr lIns="324000" tIns="396000" rIns="36000" bIns="36000" anchor="t"/>
          <a:lstStyle>
            <a:lvl1pPr marL="0" indent="0" algn="l">
              <a:tabLst/>
              <a:defRPr sz="3600">
                <a:solidFill>
                  <a:schemeClr val="tx2">
                    <a:lumMod val="20000"/>
                    <a:lumOff val="80000"/>
                  </a:schemeClr>
                </a:solidFill>
                <a:latin typeface="Arial Narrow" pitchFamily="34" charset="0"/>
              </a:defRPr>
            </a:lvl1pPr>
          </a:lstStyle>
          <a:p>
            <a:r>
              <a:rPr lang="en-US" noProof="0" dirty="0" smtClean="0"/>
              <a:t>Click to edit Master title style</a:t>
            </a:r>
            <a:endParaRPr lang="en-US" noProof="0" dirty="0"/>
          </a:p>
        </p:txBody>
      </p:sp>
      <p:pic>
        <p:nvPicPr>
          <p:cNvPr id="8" name="Image 7" descr="Capgemini_Slogan_RGB.png"/>
          <p:cNvPicPr>
            <a:picLocks noChangeAspect="1"/>
          </p:cNvPicPr>
          <p:nvPr/>
        </p:nvPicPr>
        <p:blipFill>
          <a:blip r:embed="rId5" cstate="print"/>
          <a:stretch>
            <a:fillRect/>
          </a:stretch>
        </p:blipFill>
        <p:spPr>
          <a:xfrm>
            <a:off x="5690289" y="373713"/>
            <a:ext cx="3214885" cy="360000"/>
          </a:xfrm>
          <a:prstGeom prst="rect">
            <a:avLst/>
          </a:prstGeom>
        </p:spPr>
      </p:pic>
      <p:sp>
        <p:nvSpPr>
          <p:cNvPr id="11" name="ZoneTexte 10"/>
          <p:cNvSpPr txBox="1"/>
          <p:nvPr/>
        </p:nvSpPr>
        <p:spPr>
          <a:xfrm>
            <a:off x="7161353" y="1011424"/>
            <a:ext cx="1943161" cy="307777"/>
          </a:xfrm>
          <a:prstGeom prst="rect">
            <a:avLst/>
          </a:prstGeom>
          <a:noFill/>
        </p:spPr>
        <p:txBody>
          <a:bodyPr wrap="none" rtlCol="0">
            <a:spAutoFit/>
          </a:bodyPr>
          <a:lstStyle/>
          <a:p>
            <a:r>
              <a:rPr lang="en-US" sz="1400" b="1" dirty="0" smtClean="0">
                <a:solidFill>
                  <a:schemeClr val="accent2"/>
                </a:solidFill>
              </a:rPr>
              <a:t>For internal use only</a:t>
            </a:r>
            <a:endParaRPr lang="en-US" sz="1400" b="1" dirty="0">
              <a:solidFill>
                <a:schemeClr val="accent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tx2"/>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 y="-38100"/>
            <a:ext cx="9165981" cy="6896100"/>
          </a:xfrm>
          <a:custGeom>
            <a:avLst/>
            <a:gdLst/>
            <a:ahLst/>
            <a:cxnLst>
              <a:cxn ang="0">
                <a:pos x="0" y="3797"/>
              </a:cxn>
              <a:cxn ang="0">
                <a:pos x="0" y="3252"/>
              </a:cxn>
              <a:cxn ang="0">
                <a:pos x="0" y="2159"/>
              </a:cxn>
              <a:cxn ang="0">
                <a:pos x="0" y="1611"/>
              </a:cxn>
              <a:cxn ang="0">
                <a:pos x="0" y="523"/>
              </a:cxn>
              <a:cxn ang="0">
                <a:pos x="0" y="387"/>
              </a:cxn>
              <a:cxn ang="0">
                <a:pos x="5760" y="9"/>
              </a:cxn>
              <a:cxn ang="0">
                <a:pos x="5760" y="312"/>
              </a:cxn>
              <a:cxn ang="0">
                <a:pos x="5760" y="377"/>
              </a:cxn>
              <a:cxn ang="0">
                <a:pos x="5760" y="786"/>
              </a:cxn>
              <a:cxn ang="0">
                <a:pos x="5760" y="1060"/>
              </a:cxn>
              <a:cxn ang="0">
                <a:pos x="5760" y="1262"/>
              </a:cxn>
              <a:cxn ang="0">
                <a:pos x="5758" y="1283"/>
              </a:cxn>
              <a:cxn ang="0">
                <a:pos x="5747" y="1301"/>
              </a:cxn>
              <a:cxn ang="0">
                <a:pos x="5719" y="1339"/>
              </a:cxn>
              <a:cxn ang="0">
                <a:pos x="5650" y="1406"/>
              </a:cxn>
              <a:cxn ang="0">
                <a:pos x="5597" y="1445"/>
              </a:cxn>
              <a:cxn ang="0">
                <a:pos x="5480" y="1515"/>
              </a:cxn>
              <a:cxn ang="0">
                <a:pos x="5295" y="1608"/>
              </a:cxn>
              <a:cxn ang="0">
                <a:pos x="5161" y="1663"/>
              </a:cxn>
              <a:cxn ang="0">
                <a:pos x="4893" y="1759"/>
              </a:cxn>
              <a:cxn ang="0">
                <a:pos x="4615" y="1845"/>
              </a:cxn>
              <a:cxn ang="0">
                <a:pos x="4188" y="1958"/>
              </a:cxn>
              <a:cxn ang="0">
                <a:pos x="3902" y="2027"/>
              </a:cxn>
              <a:cxn ang="0">
                <a:pos x="3614" y="2089"/>
              </a:cxn>
              <a:cxn ang="0">
                <a:pos x="2993" y="2192"/>
              </a:cxn>
              <a:cxn ang="0">
                <a:pos x="2444" y="2281"/>
              </a:cxn>
              <a:cxn ang="0">
                <a:pos x="2160" y="2348"/>
              </a:cxn>
              <a:cxn ang="0">
                <a:pos x="1880" y="2427"/>
              </a:cxn>
              <a:cxn ang="0">
                <a:pos x="1609" y="2517"/>
              </a:cxn>
              <a:cxn ang="0">
                <a:pos x="1410" y="2596"/>
              </a:cxn>
              <a:cxn ang="0">
                <a:pos x="1284" y="2655"/>
              </a:cxn>
              <a:cxn ang="0">
                <a:pos x="1102" y="2749"/>
              </a:cxn>
              <a:cxn ang="0">
                <a:pos x="931" y="2859"/>
              </a:cxn>
              <a:cxn ang="0">
                <a:pos x="822" y="2938"/>
              </a:cxn>
              <a:cxn ang="0">
                <a:pos x="672" y="3069"/>
              </a:cxn>
              <a:cxn ang="0">
                <a:pos x="531" y="3207"/>
              </a:cxn>
              <a:cxn ang="0">
                <a:pos x="447" y="3308"/>
              </a:cxn>
              <a:cxn ang="0">
                <a:pos x="329" y="3468"/>
              </a:cxn>
              <a:cxn ang="0">
                <a:pos x="227" y="3636"/>
              </a:cxn>
              <a:cxn ang="0">
                <a:pos x="167" y="3755"/>
              </a:cxn>
              <a:cxn ang="0">
                <a:pos x="92" y="3940"/>
              </a:cxn>
              <a:cxn ang="0">
                <a:pos x="35" y="4130"/>
              </a:cxn>
              <a:cxn ang="0">
                <a:pos x="7" y="4268"/>
              </a:cxn>
            </a:cxnLst>
            <a:rect l="0" t="0" r="r" b="b"/>
            <a:pathLst>
              <a:path w="5760" h="4339">
                <a:moveTo>
                  <a:pt x="0" y="4339"/>
                </a:moveTo>
                <a:lnTo>
                  <a:pt x="0" y="4339"/>
                </a:lnTo>
                <a:lnTo>
                  <a:pt x="0" y="3797"/>
                </a:lnTo>
                <a:lnTo>
                  <a:pt x="0" y="3797"/>
                </a:lnTo>
                <a:lnTo>
                  <a:pt x="0" y="3252"/>
                </a:lnTo>
                <a:lnTo>
                  <a:pt x="0" y="3252"/>
                </a:lnTo>
                <a:lnTo>
                  <a:pt x="0" y="2705"/>
                </a:lnTo>
                <a:lnTo>
                  <a:pt x="0" y="2705"/>
                </a:lnTo>
                <a:lnTo>
                  <a:pt x="0" y="2159"/>
                </a:lnTo>
                <a:lnTo>
                  <a:pt x="0" y="2159"/>
                </a:lnTo>
                <a:lnTo>
                  <a:pt x="0" y="1611"/>
                </a:lnTo>
                <a:lnTo>
                  <a:pt x="0" y="1611"/>
                </a:lnTo>
                <a:lnTo>
                  <a:pt x="0" y="1066"/>
                </a:lnTo>
                <a:lnTo>
                  <a:pt x="0" y="1066"/>
                </a:lnTo>
                <a:lnTo>
                  <a:pt x="0" y="523"/>
                </a:lnTo>
                <a:lnTo>
                  <a:pt x="0" y="523"/>
                </a:lnTo>
                <a:lnTo>
                  <a:pt x="0" y="387"/>
                </a:lnTo>
                <a:lnTo>
                  <a:pt x="0" y="387"/>
                </a:lnTo>
                <a:lnTo>
                  <a:pt x="0" y="0"/>
                </a:lnTo>
                <a:lnTo>
                  <a:pt x="155" y="9"/>
                </a:lnTo>
                <a:lnTo>
                  <a:pt x="5760" y="9"/>
                </a:lnTo>
                <a:lnTo>
                  <a:pt x="5760" y="310"/>
                </a:lnTo>
                <a:lnTo>
                  <a:pt x="5760" y="312"/>
                </a:lnTo>
                <a:lnTo>
                  <a:pt x="5760" y="312"/>
                </a:lnTo>
                <a:lnTo>
                  <a:pt x="5760" y="344"/>
                </a:lnTo>
                <a:lnTo>
                  <a:pt x="5760" y="377"/>
                </a:lnTo>
                <a:lnTo>
                  <a:pt x="5760" y="377"/>
                </a:lnTo>
                <a:lnTo>
                  <a:pt x="5760" y="512"/>
                </a:lnTo>
                <a:lnTo>
                  <a:pt x="5760" y="512"/>
                </a:lnTo>
                <a:lnTo>
                  <a:pt x="5760" y="786"/>
                </a:lnTo>
                <a:lnTo>
                  <a:pt x="5760" y="786"/>
                </a:lnTo>
                <a:lnTo>
                  <a:pt x="5760" y="1060"/>
                </a:lnTo>
                <a:lnTo>
                  <a:pt x="5760" y="1060"/>
                </a:lnTo>
                <a:lnTo>
                  <a:pt x="5760" y="1195"/>
                </a:lnTo>
                <a:lnTo>
                  <a:pt x="5760" y="1195"/>
                </a:lnTo>
                <a:lnTo>
                  <a:pt x="5760" y="1262"/>
                </a:lnTo>
                <a:lnTo>
                  <a:pt x="5760" y="1262"/>
                </a:lnTo>
                <a:lnTo>
                  <a:pt x="5758" y="1276"/>
                </a:lnTo>
                <a:lnTo>
                  <a:pt x="5758" y="1283"/>
                </a:lnTo>
                <a:lnTo>
                  <a:pt x="5755" y="1289"/>
                </a:lnTo>
                <a:lnTo>
                  <a:pt x="5755" y="1289"/>
                </a:lnTo>
                <a:lnTo>
                  <a:pt x="5747" y="1301"/>
                </a:lnTo>
                <a:lnTo>
                  <a:pt x="5740" y="1315"/>
                </a:lnTo>
                <a:lnTo>
                  <a:pt x="5740" y="1315"/>
                </a:lnTo>
                <a:lnTo>
                  <a:pt x="5719" y="1339"/>
                </a:lnTo>
                <a:lnTo>
                  <a:pt x="5699" y="1363"/>
                </a:lnTo>
                <a:lnTo>
                  <a:pt x="5674" y="1385"/>
                </a:lnTo>
                <a:lnTo>
                  <a:pt x="5650" y="1406"/>
                </a:lnTo>
                <a:lnTo>
                  <a:pt x="5650" y="1406"/>
                </a:lnTo>
                <a:lnTo>
                  <a:pt x="5624" y="1426"/>
                </a:lnTo>
                <a:lnTo>
                  <a:pt x="5597" y="1445"/>
                </a:lnTo>
                <a:lnTo>
                  <a:pt x="5541" y="1481"/>
                </a:lnTo>
                <a:lnTo>
                  <a:pt x="5541" y="1481"/>
                </a:lnTo>
                <a:lnTo>
                  <a:pt x="5480" y="1515"/>
                </a:lnTo>
                <a:lnTo>
                  <a:pt x="5419" y="1548"/>
                </a:lnTo>
                <a:lnTo>
                  <a:pt x="5356" y="1579"/>
                </a:lnTo>
                <a:lnTo>
                  <a:pt x="5295" y="1608"/>
                </a:lnTo>
                <a:lnTo>
                  <a:pt x="5295" y="1608"/>
                </a:lnTo>
                <a:lnTo>
                  <a:pt x="5229" y="1636"/>
                </a:lnTo>
                <a:lnTo>
                  <a:pt x="5161" y="1663"/>
                </a:lnTo>
                <a:lnTo>
                  <a:pt x="5096" y="1689"/>
                </a:lnTo>
                <a:lnTo>
                  <a:pt x="5028" y="1713"/>
                </a:lnTo>
                <a:lnTo>
                  <a:pt x="4893" y="1759"/>
                </a:lnTo>
                <a:lnTo>
                  <a:pt x="4756" y="1804"/>
                </a:lnTo>
                <a:lnTo>
                  <a:pt x="4756" y="1804"/>
                </a:lnTo>
                <a:lnTo>
                  <a:pt x="4615" y="1845"/>
                </a:lnTo>
                <a:lnTo>
                  <a:pt x="4472" y="1885"/>
                </a:lnTo>
                <a:lnTo>
                  <a:pt x="4332" y="1920"/>
                </a:lnTo>
                <a:lnTo>
                  <a:pt x="4188" y="1958"/>
                </a:lnTo>
                <a:lnTo>
                  <a:pt x="4188" y="1958"/>
                </a:lnTo>
                <a:lnTo>
                  <a:pt x="4046" y="1993"/>
                </a:lnTo>
                <a:lnTo>
                  <a:pt x="3902" y="2027"/>
                </a:lnTo>
                <a:lnTo>
                  <a:pt x="3758" y="2059"/>
                </a:lnTo>
                <a:lnTo>
                  <a:pt x="3614" y="2089"/>
                </a:lnTo>
                <a:lnTo>
                  <a:pt x="3614" y="2089"/>
                </a:lnTo>
                <a:lnTo>
                  <a:pt x="3511" y="2108"/>
                </a:lnTo>
                <a:lnTo>
                  <a:pt x="3363" y="2133"/>
                </a:lnTo>
                <a:lnTo>
                  <a:pt x="2993" y="2192"/>
                </a:lnTo>
                <a:lnTo>
                  <a:pt x="2641" y="2248"/>
                </a:lnTo>
                <a:lnTo>
                  <a:pt x="2515" y="2267"/>
                </a:lnTo>
                <a:lnTo>
                  <a:pt x="2444" y="2281"/>
                </a:lnTo>
                <a:lnTo>
                  <a:pt x="2444" y="2281"/>
                </a:lnTo>
                <a:lnTo>
                  <a:pt x="2302" y="2312"/>
                </a:lnTo>
                <a:lnTo>
                  <a:pt x="2160" y="2348"/>
                </a:lnTo>
                <a:lnTo>
                  <a:pt x="2018" y="2386"/>
                </a:lnTo>
                <a:lnTo>
                  <a:pt x="1880" y="2427"/>
                </a:lnTo>
                <a:lnTo>
                  <a:pt x="1880" y="2427"/>
                </a:lnTo>
                <a:lnTo>
                  <a:pt x="1742" y="2470"/>
                </a:lnTo>
                <a:lnTo>
                  <a:pt x="1677" y="2494"/>
                </a:lnTo>
                <a:lnTo>
                  <a:pt x="1609" y="2517"/>
                </a:lnTo>
                <a:lnTo>
                  <a:pt x="1541" y="2543"/>
                </a:lnTo>
                <a:lnTo>
                  <a:pt x="1475" y="2569"/>
                </a:lnTo>
                <a:lnTo>
                  <a:pt x="1410" y="2596"/>
                </a:lnTo>
                <a:lnTo>
                  <a:pt x="1346" y="2625"/>
                </a:lnTo>
                <a:lnTo>
                  <a:pt x="1346" y="2625"/>
                </a:lnTo>
                <a:lnTo>
                  <a:pt x="1284" y="2655"/>
                </a:lnTo>
                <a:lnTo>
                  <a:pt x="1222" y="2684"/>
                </a:lnTo>
                <a:lnTo>
                  <a:pt x="1162" y="2717"/>
                </a:lnTo>
                <a:lnTo>
                  <a:pt x="1102" y="2749"/>
                </a:lnTo>
                <a:lnTo>
                  <a:pt x="1043" y="2785"/>
                </a:lnTo>
                <a:lnTo>
                  <a:pt x="988" y="2821"/>
                </a:lnTo>
                <a:lnTo>
                  <a:pt x="931" y="2859"/>
                </a:lnTo>
                <a:lnTo>
                  <a:pt x="876" y="2899"/>
                </a:lnTo>
                <a:lnTo>
                  <a:pt x="876" y="2899"/>
                </a:lnTo>
                <a:lnTo>
                  <a:pt x="822" y="2938"/>
                </a:lnTo>
                <a:lnTo>
                  <a:pt x="771" y="2980"/>
                </a:lnTo>
                <a:lnTo>
                  <a:pt x="720" y="3023"/>
                </a:lnTo>
                <a:lnTo>
                  <a:pt x="672" y="3069"/>
                </a:lnTo>
                <a:lnTo>
                  <a:pt x="623" y="3113"/>
                </a:lnTo>
                <a:lnTo>
                  <a:pt x="576" y="3159"/>
                </a:lnTo>
                <a:lnTo>
                  <a:pt x="531" y="3207"/>
                </a:lnTo>
                <a:lnTo>
                  <a:pt x="487" y="3257"/>
                </a:lnTo>
                <a:lnTo>
                  <a:pt x="487" y="3257"/>
                </a:lnTo>
                <a:lnTo>
                  <a:pt x="447" y="3308"/>
                </a:lnTo>
                <a:lnTo>
                  <a:pt x="406" y="3360"/>
                </a:lnTo>
                <a:lnTo>
                  <a:pt x="366" y="3413"/>
                </a:lnTo>
                <a:lnTo>
                  <a:pt x="329" y="3468"/>
                </a:lnTo>
                <a:lnTo>
                  <a:pt x="292" y="3523"/>
                </a:lnTo>
                <a:lnTo>
                  <a:pt x="258" y="3579"/>
                </a:lnTo>
                <a:lnTo>
                  <a:pt x="227" y="3636"/>
                </a:lnTo>
                <a:lnTo>
                  <a:pt x="197" y="3694"/>
                </a:lnTo>
                <a:lnTo>
                  <a:pt x="197" y="3694"/>
                </a:lnTo>
                <a:lnTo>
                  <a:pt x="167" y="3755"/>
                </a:lnTo>
                <a:lnTo>
                  <a:pt x="140" y="3814"/>
                </a:lnTo>
                <a:lnTo>
                  <a:pt x="114" y="3876"/>
                </a:lnTo>
                <a:lnTo>
                  <a:pt x="92" y="3940"/>
                </a:lnTo>
                <a:lnTo>
                  <a:pt x="71" y="4003"/>
                </a:lnTo>
                <a:lnTo>
                  <a:pt x="53" y="4067"/>
                </a:lnTo>
                <a:lnTo>
                  <a:pt x="35" y="4130"/>
                </a:lnTo>
                <a:lnTo>
                  <a:pt x="20" y="4195"/>
                </a:lnTo>
                <a:lnTo>
                  <a:pt x="20" y="4195"/>
                </a:lnTo>
                <a:lnTo>
                  <a:pt x="7" y="4268"/>
                </a:lnTo>
                <a:lnTo>
                  <a:pt x="4" y="4303"/>
                </a:lnTo>
                <a:lnTo>
                  <a:pt x="0" y="4339"/>
                </a:lnTo>
                <a:close/>
              </a:path>
            </a:pathLst>
          </a:cu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85000"/>
              </a:lnSpc>
              <a:defRPr/>
            </a:pPr>
            <a:endParaRPr lang="en-US" noProof="0" dirty="0"/>
          </a:p>
        </p:txBody>
      </p:sp>
      <p:sp>
        <p:nvSpPr>
          <p:cNvPr id="8" name="Titre 1"/>
          <p:cNvSpPr>
            <a:spLocks noGrp="1"/>
          </p:cNvSpPr>
          <p:nvPr>
            <p:ph type="title" hasCustomPrompt="1"/>
          </p:nvPr>
        </p:nvSpPr>
        <p:spPr>
          <a:xfrm>
            <a:off x="0" y="903288"/>
            <a:ext cx="9144000" cy="1143000"/>
          </a:xfrm>
          <a:prstGeom prst="rect">
            <a:avLst/>
          </a:prstGeom>
        </p:spPr>
        <p:txBody>
          <a:bodyPr lIns="360000" rIns="36000" anchor="b"/>
          <a:lstStyle>
            <a:lvl1pPr algn="l">
              <a:defRPr sz="3600" b="1" baseline="0">
                <a:solidFill>
                  <a:schemeClr val="tx2"/>
                </a:solidFill>
                <a:latin typeface="Arial Narrow" pitchFamily="34" charset="0"/>
              </a:defRPr>
            </a:lvl1pPr>
          </a:lstStyle>
          <a:p>
            <a:r>
              <a:rPr lang="en-US" noProof="0" dirty="0" smtClean="0"/>
              <a:t>Click to edit Master title style</a:t>
            </a:r>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tx2"/>
        </a:solidFill>
        <a:effectLst/>
      </p:bgPr>
    </p:bg>
    <p:spTree>
      <p:nvGrpSpPr>
        <p:cNvPr id="1" name=""/>
        <p:cNvGrpSpPr/>
        <p:nvPr/>
      </p:nvGrpSpPr>
      <p:grpSpPr>
        <a:xfrm>
          <a:off x="0" y="0"/>
          <a:ext cx="0" cy="0"/>
          <a:chOff x="0" y="0"/>
          <a:chExt cx="0" cy="0"/>
        </a:xfrm>
      </p:grpSpPr>
      <p:sp>
        <p:nvSpPr>
          <p:cNvPr id="10" name="Freeform 7"/>
          <p:cNvSpPr>
            <a:spLocks/>
          </p:cNvSpPr>
          <p:nvPr userDrawn="1"/>
        </p:nvSpPr>
        <p:spPr bwMode="auto">
          <a:xfrm>
            <a:off x="4" y="-38100"/>
            <a:ext cx="9165981" cy="6896100"/>
          </a:xfrm>
          <a:custGeom>
            <a:avLst/>
            <a:gdLst/>
            <a:ahLst/>
            <a:cxnLst>
              <a:cxn ang="0">
                <a:pos x="0" y="3797"/>
              </a:cxn>
              <a:cxn ang="0">
                <a:pos x="0" y="3252"/>
              </a:cxn>
              <a:cxn ang="0">
                <a:pos x="0" y="2159"/>
              </a:cxn>
              <a:cxn ang="0">
                <a:pos x="0" y="1611"/>
              </a:cxn>
              <a:cxn ang="0">
                <a:pos x="0" y="523"/>
              </a:cxn>
              <a:cxn ang="0">
                <a:pos x="0" y="387"/>
              </a:cxn>
              <a:cxn ang="0">
                <a:pos x="5760" y="9"/>
              </a:cxn>
              <a:cxn ang="0">
                <a:pos x="5760" y="312"/>
              </a:cxn>
              <a:cxn ang="0">
                <a:pos x="5760" y="377"/>
              </a:cxn>
              <a:cxn ang="0">
                <a:pos x="5760" y="786"/>
              </a:cxn>
              <a:cxn ang="0">
                <a:pos x="5760" y="1060"/>
              </a:cxn>
              <a:cxn ang="0">
                <a:pos x="5760" y="1262"/>
              </a:cxn>
              <a:cxn ang="0">
                <a:pos x="5758" y="1283"/>
              </a:cxn>
              <a:cxn ang="0">
                <a:pos x="5747" y="1301"/>
              </a:cxn>
              <a:cxn ang="0">
                <a:pos x="5719" y="1339"/>
              </a:cxn>
              <a:cxn ang="0">
                <a:pos x="5650" y="1406"/>
              </a:cxn>
              <a:cxn ang="0">
                <a:pos x="5597" y="1445"/>
              </a:cxn>
              <a:cxn ang="0">
                <a:pos x="5480" y="1515"/>
              </a:cxn>
              <a:cxn ang="0">
                <a:pos x="5295" y="1608"/>
              </a:cxn>
              <a:cxn ang="0">
                <a:pos x="5161" y="1663"/>
              </a:cxn>
              <a:cxn ang="0">
                <a:pos x="4893" y="1759"/>
              </a:cxn>
              <a:cxn ang="0">
                <a:pos x="4615" y="1845"/>
              </a:cxn>
              <a:cxn ang="0">
                <a:pos x="4188" y="1958"/>
              </a:cxn>
              <a:cxn ang="0">
                <a:pos x="3902" y="2027"/>
              </a:cxn>
              <a:cxn ang="0">
                <a:pos x="3614" y="2089"/>
              </a:cxn>
              <a:cxn ang="0">
                <a:pos x="2993" y="2192"/>
              </a:cxn>
              <a:cxn ang="0">
                <a:pos x="2444" y="2281"/>
              </a:cxn>
              <a:cxn ang="0">
                <a:pos x="2160" y="2348"/>
              </a:cxn>
              <a:cxn ang="0">
                <a:pos x="1880" y="2427"/>
              </a:cxn>
              <a:cxn ang="0">
                <a:pos x="1609" y="2517"/>
              </a:cxn>
              <a:cxn ang="0">
                <a:pos x="1410" y="2596"/>
              </a:cxn>
              <a:cxn ang="0">
                <a:pos x="1284" y="2655"/>
              </a:cxn>
              <a:cxn ang="0">
                <a:pos x="1102" y="2749"/>
              </a:cxn>
              <a:cxn ang="0">
                <a:pos x="931" y="2859"/>
              </a:cxn>
              <a:cxn ang="0">
                <a:pos x="822" y="2938"/>
              </a:cxn>
              <a:cxn ang="0">
                <a:pos x="672" y="3069"/>
              </a:cxn>
              <a:cxn ang="0">
                <a:pos x="531" y="3207"/>
              </a:cxn>
              <a:cxn ang="0">
                <a:pos x="447" y="3308"/>
              </a:cxn>
              <a:cxn ang="0">
                <a:pos x="329" y="3468"/>
              </a:cxn>
              <a:cxn ang="0">
                <a:pos x="227" y="3636"/>
              </a:cxn>
              <a:cxn ang="0">
                <a:pos x="167" y="3755"/>
              </a:cxn>
              <a:cxn ang="0">
                <a:pos x="92" y="3940"/>
              </a:cxn>
              <a:cxn ang="0">
                <a:pos x="35" y="4130"/>
              </a:cxn>
              <a:cxn ang="0">
                <a:pos x="7" y="4268"/>
              </a:cxn>
            </a:cxnLst>
            <a:rect l="0" t="0" r="r" b="b"/>
            <a:pathLst>
              <a:path w="5760" h="4339">
                <a:moveTo>
                  <a:pt x="0" y="4339"/>
                </a:moveTo>
                <a:lnTo>
                  <a:pt x="0" y="4339"/>
                </a:lnTo>
                <a:lnTo>
                  <a:pt x="0" y="3797"/>
                </a:lnTo>
                <a:lnTo>
                  <a:pt x="0" y="3797"/>
                </a:lnTo>
                <a:lnTo>
                  <a:pt x="0" y="3252"/>
                </a:lnTo>
                <a:lnTo>
                  <a:pt x="0" y="3252"/>
                </a:lnTo>
                <a:lnTo>
                  <a:pt x="0" y="2705"/>
                </a:lnTo>
                <a:lnTo>
                  <a:pt x="0" y="2705"/>
                </a:lnTo>
                <a:lnTo>
                  <a:pt x="0" y="2159"/>
                </a:lnTo>
                <a:lnTo>
                  <a:pt x="0" y="2159"/>
                </a:lnTo>
                <a:lnTo>
                  <a:pt x="0" y="1611"/>
                </a:lnTo>
                <a:lnTo>
                  <a:pt x="0" y="1611"/>
                </a:lnTo>
                <a:lnTo>
                  <a:pt x="0" y="1066"/>
                </a:lnTo>
                <a:lnTo>
                  <a:pt x="0" y="1066"/>
                </a:lnTo>
                <a:lnTo>
                  <a:pt x="0" y="523"/>
                </a:lnTo>
                <a:lnTo>
                  <a:pt x="0" y="523"/>
                </a:lnTo>
                <a:lnTo>
                  <a:pt x="0" y="387"/>
                </a:lnTo>
                <a:lnTo>
                  <a:pt x="0" y="387"/>
                </a:lnTo>
                <a:lnTo>
                  <a:pt x="0" y="0"/>
                </a:lnTo>
                <a:lnTo>
                  <a:pt x="155" y="9"/>
                </a:lnTo>
                <a:lnTo>
                  <a:pt x="5760" y="9"/>
                </a:lnTo>
                <a:lnTo>
                  <a:pt x="5760" y="310"/>
                </a:lnTo>
                <a:lnTo>
                  <a:pt x="5760" y="312"/>
                </a:lnTo>
                <a:lnTo>
                  <a:pt x="5760" y="312"/>
                </a:lnTo>
                <a:lnTo>
                  <a:pt x="5760" y="344"/>
                </a:lnTo>
                <a:lnTo>
                  <a:pt x="5760" y="377"/>
                </a:lnTo>
                <a:lnTo>
                  <a:pt x="5760" y="377"/>
                </a:lnTo>
                <a:lnTo>
                  <a:pt x="5760" y="512"/>
                </a:lnTo>
                <a:lnTo>
                  <a:pt x="5760" y="512"/>
                </a:lnTo>
                <a:lnTo>
                  <a:pt x="5760" y="786"/>
                </a:lnTo>
                <a:lnTo>
                  <a:pt x="5760" y="786"/>
                </a:lnTo>
                <a:lnTo>
                  <a:pt x="5760" y="1060"/>
                </a:lnTo>
                <a:lnTo>
                  <a:pt x="5760" y="1060"/>
                </a:lnTo>
                <a:lnTo>
                  <a:pt x="5760" y="1195"/>
                </a:lnTo>
                <a:lnTo>
                  <a:pt x="5760" y="1195"/>
                </a:lnTo>
                <a:lnTo>
                  <a:pt x="5760" y="1262"/>
                </a:lnTo>
                <a:lnTo>
                  <a:pt x="5760" y="1262"/>
                </a:lnTo>
                <a:lnTo>
                  <a:pt x="5758" y="1276"/>
                </a:lnTo>
                <a:lnTo>
                  <a:pt x="5758" y="1283"/>
                </a:lnTo>
                <a:lnTo>
                  <a:pt x="5755" y="1289"/>
                </a:lnTo>
                <a:lnTo>
                  <a:pt x="5755" y="1289"/>
                </a:lnTo>
                <a:lnTo>
                  <a:pt x="5747" y="1301"/>
                </a:lnTo>
                <a:lnTo>
                  <a:pt x="5740" y="1315"/>
                </a:lnTo>
                <a:lnTo>
                  <a:pt x="5740" y="1315"/>
                </a:lnTo>
                <a:lnTo>
                  <a:pt x="5719" y="1339"/>
                </a:lnTo>
                <a:lnTo>
                  <a:pt x="5699" y="1363"/>
                </a:lnTo>
                <a:lnTo>
                  <a:pt x="5674" y="1385"/>
                </a:lnTo>
                <a:lnTo>
                  <a:pt x="5650" y="1406"/>
                </a:lnTo>
                <a:lnTo>
                  <a:pt x="5650" y="1406"/>
                </a:lnTo>
                <a:lnTo>
                  <a:pt x="5624" y="1426"/>
                </a:lnTo>
                <a:lnTo>
                  <a:pt x="5597" y="1445"/>
                </a:lnTo>
                <a:lnTo>
                  <a:pt x="5541" y="1481"/>
                </a:lnTo>
                <a:lnTo>
                  <a:pt x="5541" y="1481"/>
                </a:lnTo>
                <a:lnTo>
                  <a:pt x="5480" y="1515"/>
                </a:lnTo>
                <a:lnTo>
                  <a:pt x="5419" y="1548"/>
                </a:lnTo>
                <a:lnTo>
                  <a:pt x="5356" y="1579"/>
                </a:lnTo>
                <a:lnTo>
                  <a:pt x="5295" y="1608"/>
                </a:lnTo>
                <a:lnTo>
                  <a:pt x="5295" y="1608"/>
                </a:lnTo>
                <a:lnTo>
                  <a:pt x="5229" y="1636"/>
                </a:lnTo>
                <a:lnTo>
                  <a:pt x="5161" y="1663"/>
                </a:lnTo>
                <a:lnTo>
                  <a:pt x="5096" y="1689"/>
                </a:lnTo>
                <a:lnTo>
                  <a:pt x="5028" y="1713"/>
                </a:lnTo>
                <a:lnTo>
                  <a:pt x="4893" y="1759"/>
                </a:lnTo>
                <a:lnTo>
                  <a:pt x="4756" y="1804"/>
                </a:lnTo>
                <a:lnTo>
                  <a:pt x="4756" y="1804"/>
                </a:lnTo>
                <a:lnTo>
                  <a:pt x="4615" y="1845"/>
                </a:lnTo>
                <a:lnTo>
                  <a:pt x="4472" y="1885"/>
                </a:lnTo>
                <a:lnTo>
                  <a:pt x="4332" y="1920"/>
                </a:lnTo>
                <a:lnTo>
                  <a:pt x="4188" y="1958"/>
                </a:lnTo>
                <a:lnTo>
                  <a:pt x="4188" y="1958"/>
                </a:lnTo>
                <a:lnTo>
                  <a:pt x="4046" y="1993"/>
                </a:lnTo>
                <a:lnTo>
                  <a:pt x="3902" y="2027"/>
                </a:lnTo>
                <a:lnTo>
                  <a:pt x="3758" y="2059"/>
                </a:lnTo>
                <a:lnTo>
                  <a:pt x="3614" y="2089"/>
                </a:lnTo>
                <a:lnTo>
                  <a:pt x="3614" y="2089"/>
                </a:lnTo>
                <a:lnTo>
                  <a:pt x="3511" y="2108"/>
                </a:lnTo>
                <a:lnTo>
                  <a:pt x="3363" y="2133"/>
                </a:lnTo>
                <a:lnTo>
                  <a:pt x="2993" y="2192"/>
                </a:lnTo>
                <a:lnTo>
                  <a:pt x="2641" y="2248"/>
                </a:lnTo>
                <a:lnTo>
                  <a:pt x="2515" y="2267"/>
                </a:lnTo>
                <a:lnTo>
                  <a:pt x="2444" y="2281"/>
                </a:lnTo>
                <a:lnTo>
                  <a:pt x="2444" y="2281"/>
                </a:lnTo>
                <a:lnTo>
                  <a:pt x="2302" y="2312"/>
                </a:lnTo>
                <a:lnTo>
                  <a:pt x="2160" y="2348"/>
                </a:lnTo>
                <a:lnTo>
                  <a:pt x="2018" y="2386"/>
                </a:lnTo>
                <a:lnTo>
                  <a:pt x="1880" y="2427"/>
                </a:lnTo>
                <a:lnTo>
                  <a:pt x="1880" y="2427"/>
                </a:lnTo>
                <a:lnTo>
                  <a:pt x="1742" y="2470"/>
                </a:lnTo>
                <a:lnTo>
                  <a:pt x="1677" y="2494"/>
                </a:lnTo>
                <a:lnTo>
                  <a:pt x="1609" y="2517"/>
                </a:lnTo>
                <a:lnTo>
                  <a:pt x="1541" y="2543"/>
                </a:lnTo>
                <a:lnTo>
                  <a:pt x="1475" y="2569"/>
                </a:lnTo>
                <a:lnTo>
                  <a:pt x="1410" y="2596"/>
                </a:lnTo>
                <a:lnTo>
                  <a:pt x="1346" y="2625"/>
                </a:lnTo>
                <a:lnTo>
                  <a:pt x="1346" y="2625"/>
                </a:lnTo>
                <a:lnTo>
                  <a:pt x="1284" y="2655"/>
                </a:lnTo>
                <a:lnTo>
                  <a:pt x="1222" y="2684"/>
                </a:lnTo>
                <a:lnTo>
                  <a:pt x="1162" y="2717"/>
                </a:lnTo>
                <a:lnTo>
                  <a:pt x="1102" y="2749"/>
                </a:lnTo>
                <a:lnTo>
                  <a:pt x="1043" y="2785"/>
                </a:lnTo>
                <a:lnTo>
                  <a:pt x="988" y="2821"/>
                </a:lnTo>
                <a:lnTo>
                  <a:pt x="931" y="2859"/>
                </a:lnTo>
                <a:lnTo>
                  <a:pt x="876" y="2899"/>
                </a:lnTo>
                <a:lnTo>
                  <a:pt x="876" y="2899"/>
                </a:lnTo>
                <a:lnTo>
                  <a:pt x="822" y="2938"/>
                </a:lnTo>
                <a:lnTo>
                  <a:pt x="771" y="2980"/>
                </a:lnTo>
                <a:lnTo>
                  <a:pt x="720" y="3023"/>
                </a:lnTo>
                <a:lnTo>
                  <a:pt x="672" y="3069"/>
                </a:lnTo>
                <a:lnTo>
                  <a:pt x="623" y="3113"/>
                </a:lnTo>
                <a:lnTo>
                  <a:pt x="576" y="3159"/>
                </a:lnTo>
                <a:lnTo>
                  <a:pt x="531" y="3207"/>
                </a:lnTo>
                <a:lnTo>
                  <a:pt x="487" y="3257"/>
                </a:lnTo>
                <a:lnTo>
                  <a:pt x="487" y="3257"/>
                </a:lnTo>
                <a:lnTo>
                  <a:pt x="447" y="3308"/>
                </a:lnTo>
                <a:lnTo>
                  <a:pt x="406" y="3360"/>
                </a:lnTo>
                <a:lnTo>
                  <a:pt x="366" y="3413"/>
                </a:lnTo>
                <a:lnTo>
                  <a:pt x="329" y="3468"/>
                </a:lnTo>
                <a:lnTo>
                  <a:pt x="292" y="3523"/>
                </a:lnTo>
                <a:lnTo>
                  <a:pt x="258" y="3579"/>
                </a:lnTo>
                <a:lnTo>
                  <a:pt x="227" y="3636"/>
                </a:lnTo>
                <a:lnTo>
                  <a:pt x="197" y="3694"/>
                </a:lnTo>
                <a:lnTo>
                  <a:pt x="197" y="3694"/>
                </a:lnTo>
                <a:lnTo>
                  <a:pt x="167" y="3755"/>
                </a:lnTo>
                <a:lnTo>
                  <a:pt x="140" y="3814"/>
                </a:lnTo>
                <a:lnTo>
                  <a:pt x="114" y="3876"/>
                </a:lnTo>
                <a:lnTo>
                  <a:pt x="92" y="3940"/>
                </a:lnTo>
                <a:lnTo>
                  <a:pt x="71" y="4003"/>
                </a:lnTo>
                <a:lnTo>
                  <a:pt x="53" y="4067"/>
                </a:lnTo>
                <a:lnTo>
                  <a:pt x="35" y="4130"/>
                </a:lnTo>
                <a:lnTo>
                  <a:pt x="20" y="4195"/>
                </a:lnTo>
                <a:lnTo>
                  <a:pt x="20" y="4195"/>
                </a:lnTo>
                <a:lnTo>
                  <a:pt x="7" y="4268"/>
                </a:lnTo>
                <a:lnTo>
                  <a:pt x="4" y="4303"/>
                </a:lnTo>
                <a:lnTo>
                  <a:pt x="0" y="4339"/>
                </a:lnTo>
                <a:close/>
              </a:path>
            </a:pathLst>
          </a:cu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85000"/>
              </a:lnSpc>
              <a:defRPr/>
            </a:pPr>
            <a:endParaRPr lang="en-US" noProof="0" dirty="0"/>
          </a:p>
        </p:txBody>
      </p:sp>
      <p:sp>
        <p:nvSpPr>
          <p:cNvPr id="6" name="Rectangle 8"/>
          <p:cNvSpPr>
            <a:spLocks noChangeArrowheads="1"/>
          </p:cNvSpPr>
          <p:nvPr userDrawn="1"/>
        </p:nvSpPr>
        <p:spPr bwMode="auto">
          <a:xfrm>
            <a:off x="6677281" y="5376357"/>
            <a:ext cx="2466720" cy="276999"/>
          </a:xfrm>
          <a:prstGeom prst="rect">
            <a:avLst/>
          </a:prstGeom>
          <a:noFill/>
          <a:ln w="9525">
            <a:noFill/>
            <a:miter lim="800000"/>
            <a:headEnd/>
            <a:tailEnd/>
          </a:ln>
          <a:effectLst/>
        </p:spPr>
        <p:txBody>
          <a:bodyPr wrap="none" lIns="0" tIns="0" rIns="360000" bIns="0">
            <a:spAutoFit/>
          </a:bodyPr>
          <a:lstStyle/>
          <a:p>
            <a:pPr algn="r">
              <a:spcBef>
                <a:spcPct val="20000"/>
              </a:spcBef>
              <a:defRPr/>
            </a:pPr>
            <a:r>
              <a:rPr lang="en-US" sz="1800" b="0" dirty="0">
                <a:solidFill>
                  <a:schemeClr val="bg1"/>
                </a:solidFill>
              </a:rPr>
              <a:t>www.capgemini.com</a:t>
            </a:r>
          </a:p>
        </p:txBody>
      </p:sp>
      <p:pic>
        <p:nvPicPr>
          <p:cNvPr id="7" name="Picture 9" descr="OK_Capgemini"/>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926936" y="922013"/>
            <a:ext cx="4317023" cy="1017587"/>
          </a:xfrm>
          <a:prstGeom prst="rect">
            <a:avLst/>
          </a:prstGeom>
          <a:noFill/>
          <a:ln w="9525">
            <a:noFill/>
            <a:miter lim="800000"/>
            <a:headEnd/>
            <a:tailEnd/>
          </a:ln>
        </p:spPr>
      </p:pic>
      <p:sp>
        <p:nvSpPr>
          <p:cNvPr id="8" name="Rectangle 7"/>
          <p:cNvSpPr/>
          <p:nvPr userDrawn="1"/>
        </p:nvSpPr>
        <p:spPr>
          <a:xfrm>
            <a:off x="0" y="6597657"/>
            <a:ext cx="9144000" cy="260241"/>
          </a:xfrm>
          <a:prstGeom prst="rect">
            <a:avLst/>
          </a:prstGeom>
        </p:spPr>
        <p:txBody>
          <a:bodyPr tIns="0" rIns="360000" bIns="180000" anchor="b">
            <a:spAutoFit/>
          </a:bodyPr>
          <a:lstStyle/>
          <a:p>
            <a:pPr marL="0" marR="0" indent="0" algn="r" defTabSz="914400" rtl="0" eaLnBrk="0" fontAlgn="auto" latinLnBrk="0" hangingPunct="0">
              <a:lnSpc>
                <a:spcPct val="85000"/>
              </a:lnSpc>
              <a:spcBef>
                <a:spcPts val="0"/>
              </a:spcBef>
              <a:spcAft>
                <a:spcPts val="0"/>
              </a:spcAft>
              <a:buClrTx/>
              <a:buSzTx/>
              <a:buFontTx/>
              <a:buNone/>
              <a:tabLst/>
              <a:defRPr/>
            </a:pPr>
            <a:r>
              <a:rPr lang="en-US" sz="600" kern="1200" dirty="0" smtClean="0">
                <a:solidFill>
                  <a:schemeClr val="bg1"/>
                </a:solidFill>
                <a:latin typeface="+mn-lt"/>
                <a:ea typeface="+mn-ea"/>
                <a:cs typeface="+mn-cs"/>
              </a:rPr>
              <a:t>The information contained in this presentation is proprietary and confidential. It is for Capgemini internal use only. Copyright ©2010 Capgemini. All rights reserved.</a:t>
            </a:r>
          </a:p>
        </p:txBody>
      </p:sp>
      <p:pic>
        <p:nvPicPr>
          <p:cNvPr id="9" name="Image 8" descr="Capgemini_Slogan_White.png"/>
          <p:cNvPicPr>
            <a:picLocks noChangeAspect="1"/>
          </p:cNvPicPr>
          <p:nvPr userDrawn="1"/>
        </p:nvPicPr>
        <p:blipFill>
          <a:blip r:embed="rId3" cstate="print"/>
          <a:stretch>
            <a:fillRect/>
          </a:stretch>
        </p:blipFill>
        <p:spPr>
          <a:xfrm>
            <a:off x="5368961" y="4856260"/>
            <a:ext cx="3511303" cy="393193"/>
          </a:xfrm>
          <a:prstGeom prst="rect">
            <a:avLst/>
          </a:prstGeom>
          <a:noFill/>
          <a:ln w="25400" cap="sq">
            <a:noFill/>
            <a:miter lim="800000"/>
          </a:ln>
          <a:effectLst>
            <a:outerShdw blurRad="63500" sx="102000" sy="102000" algn="ctr" rotWithShape="0">
              <a:prstClr val="black">
                <a:alpha val="40000"/>
              </a:prst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 y="-38100"/>
            <a:ext cx="9165981" cy="6896100"/>
          </a:xfrm>
          <a:custGeom>
            <a:avLst/>
            <a:gdLst/>
            <a:ahLst/>
            <a:cxnLst>
              <a:cxn ang="0">
                <a:pos x="0" y="3797"/>
              </a:cxn>
              <a:cxn ang="0">
                <a:pos x="0" y="3252"/>
              </a:cxn>
              <a:cxn ang="0">
                <a:pos x="0" y="2159"/>
              </a:cxn>
              <a:cxn ang="0">
                <a:pos x="0" y="1611"/>
              </a:cxn>
              <a:cxn ang="0">
                <a:pos x="0" y="523"/>
              </a:cxn>
              <a:cxn ang="0">
                <a:pos x="0" y="387"/>
              </a:cxn>
              <a:cxn ang="0">
                <a:pos x="5760" y="9"/>
              </a:cxn>
              <a:cxn ang="0">
                <a:pos x="5760" y="312"/>
              </a:cxn>
              <a:cxn ang="0">
                <a:pos x="5760" y="377"/>
              </a:cxn>
              <a:cxn ang="0">
                <a:pos x="5760" y="786"/>
              </a:cxn>
              <a:cxn ang="0">
                <a:pos x="5760" y="1060"/>
              </a:cxn>
              <a:cxn ang="0">
                <a:pos x="5760" y="1262"/>
              </a:cxn>
              <a:cxn ang="0">
                <a:pos x="5758" y="1283"/>
              </a:cxn>
              <a:cxn ang="0">
                <a:pos x="5747" y="1301"/>
              </a:cxn>
              <a:cxn ang="0">
                <a:pos x="5719" y="1339"/>
              </a:cxn>
              <a:cxn ang="0">
                <a:pos x="5650" y="1406"/>
              </a:cxn>
              <a:cxn ang="0">
                <a:pos x="5597" y="1445"/>
              </a:cxn>
              <a:cxn ang="0">
                <a:pos x="5480" y="1515"/>
              </a:cxn>
              <a:cxn ang="0">
                <a:pos x="5295" y="1608"/>
              </a:cxn>
              <a:cxn ang="0">
                <a:pos x="5161" y="1663"/>
              </a:cxn>
              <a:cxn ang="0">
                <a:pos x="4893" y="1759"/>
              </a:cxn>
              <a:cxn ang="0">
                <a:pos x="4615" y="1845"/>
              </a:cxn>
              <a:cxn ang="0">
                <a:pos x="4188" y="1958"/>
              </a:cxn>
              <a:cxn ang="0">
                <a:pos x="3902" y="2027"/>
              </a:cxn>
              <a:cxn ang="0">
                <a:pos x="3614" y="2089"/>
              </a:cxn>
              <a:cxn ang="0">
                <a:pos x="2993" y="2192"/>
              </a:cxn>
              <a:cxn ang="0">
                <a:pos x="2444" y="2281"/>
              </a:cxn>
              <a:cxn ang="0">
                <a:pos x="2160" y="2348"/>
              </a:cxn>
              <a:cxn ang="0">
                <a:pos x="1880" y="2427"/>
              </a:cxn>
              <a:cxn ang="0">
                <a:pos x="1609" y="2517"/>
              </a:cxn>
              <a:cxn ang="0">
                <a:pos x="1410" y="2596"/>
              </a:cxn>
              <a:cxn ang="0">
                <a:pos x="1284" y="2655"/>
              </a:cxn>
              <a:cxn ang="0">
                <a:pos x="1102" y="2749"/>
              </a:cxn>
              <a:cxn ang="0">
                <a:pos x="931" y="2859"/>
              </a:cxn>
              <a:cxn ang="0">
                <a:pos x="822" y="2938"/>
              </a:cxn>
              <a:cxn ang="0">
                <a:pos x="672" y="3069"/>
              </a:cxn>
              <a:cxn ang="0">
                <a:pos x="531" y="3207"/>
              </a:cxn>
              <a:cxn ang="0">
                <a:pos x="447" y="3308"/>
              </a:cxn>
              <a:cxn ang="0">
                <a:pos x="329" y="3468"/>
              </a:cxn>
              <a:cxn ang="0">
                <a:pos x="227" y="3636"/>
              </a:cxn>
              <a:cxn ang="0">
                <a:pos x="167" y="3755"/>
              </a:cxn>
              <a:cxn ang="0">
                <a:pos x="92" y="3940"/>
              </a:cxn>
              <a:cxn ang="0">
                <a:pos x="35" y="4130"/>
              </a:cxn>
              <a:cxn ang="0">
                <a:pos x="7" y="4268"/>
              </a:cxn>
            </a:cxnLst>
            <a:rect l="0" t="0" r="r" b="b"/>
            <a:pathLst>
              <a:path w="5760" h="4339">
                <a:moveTo>
                  <a:pt x="0" y="4339"/>
                </a:moveTo>
                <a:lnTo>
                  <a:pt x="0" y="4339"/>
                </a:lnTo>
                <a:lnTo>
                  <a:pt x="0" y="3797"/>
                </a:lnTo>
                <a:lnTo>
                  <a:pt x="0" y="3797"/>
                </a:lnTo>
                <a:lnTo>
                  <a:pt x="0" y="3252"/>
                </a:lnTo>
                <a:lnTo>
                  <a:pt x="0" y="3252"/>
                </a:lnTo>
                <a:lnTo>
                  <a:pt x="0" y="2705"/>
                </a:lnTo>
                <a:lnTo>
                  <a:pt x="0" y="2705"/>
                </a:lnTo>
                <a:lnTo>
                  <a:pt x="0" y="2159"/>
                </a:lnTo>
                <a:lnTo>
                  <a:pt x="0" y="2159"/>
                </a:lnTo>
                <a:lnTo>
                  <a:pt x="0" y="1611"/>
                </a:lnTo>
                <a:lnTo>
                  <a:pt x="0" y="1611"/>
                </a:lnTo>
                <a:lnTo>
                  <a:pt x="0" y="1066"/>
                </a:lnTo>
                <a:lnTo>
                  <a:pt x="0" y="1066"/>
                </a:lnTo>
                <a:lnTo>
                  <a:pt x="0" y="523"/>
                </a:lnTo>
                <a:lnTo>
                  <a:pt x="0" y="523"/>
                </a:lnTo>
                <a:lnTo>
                  <a:pt x="0" y="387"/>
                </a:lnTo>
                <a:lnTo>
                  <a:pt x="0" y="387"/>
                </a:lnTo>
                <a:lnTo>
                  <a:pt x="0" y="0"/>
                </a:lnTo>
                <a:lnTo>
                  <a:pt x="155" y="9"/>
                </a:lnTo>
                <a:lnTo>
                  <a:pt x="5760" y="9"/>
                </a:lnTo>
                <a:lnTo>
                  <a:pt x="5760" y="310"/>
                </a:lnTo>
                <a:lnTo>
                  <a:pt x="5760" y="312"/>
                </a:lnTo>
                <a:lnTo>
                  <a:pt x="5760" y="312"/>
                </a:lnTo>
                <a:lnTo>
                  <a:pt x="5760" y="344"/>
                </a:lnTo>
                <a:lnTo>
                  <a:pt x="5760" y="377"/>
                </a:lnTo>
                <a:lnTo>
                  <a:pt x="5760" y="377"/>
                </a:lnTo>
                <a:lnTo>
                  <a:pt x="5760" y="512"/>
                </a:lnTo>
                <a:lnTo>
                  <a:pt x="5760" y="512"/>
                </a:lnTo>
                <a:lnTo>
                  <a:pt x="5760" y="786"/>
                </a:lnTo>
                <a:lnTo>
                  <a:pt x="5760" y="786"/>
                </a:lnTo>
                <a:lnTo>
                  <a:pt x="5760" y="1060"/>
                </a:lnTo>
                <a:lnTo>
                  <a:pt x="5760" y="1060"/>
                </a:lnTo>
                <a:lnTo>
                  <a:pt x="5760" y="1195"/>
                </a:lnTo>
                <a:lnTo>
                  <a:pt x="5760" y="1195"/>
                </a:lnTo>
                <a:lnTo>
                  <a:pt x="5760" y="1262"/>
                </a:lnTo>
                <a:lnTo>
                  <a:pt x="5760" y="1262"/>
                </a:lnTo>
                <a:lnTo>
                  <a:pt x="5758" y="1276"/>
                </a:lnTo>
                <a:lnTo>
                  <a:pt x="5758" y="1283"/>
                </a:lnTo>
                <a:lnTo>
                  <a:pt x="5755" y="1289"/>
                </a:lnTo>
                <a:lnTo>
                  <a:pt x="5755" y="1289"/>
                </a:lnTo>
                <a:lnTo>
                  <a:pt x="5747" y="1301"/>
                </a:lnTo>
                <a:lnTo>
                  <a:pt x="5740" y="1315"/>
                </a:lnTo>
                <a:lnTo>
                  <a:pt x="5740" y="1315"/>
                </a:lnTo>
                <a:lnTo>
                  <a:pt x="5719" y="1339"/>
                </a:lnTo>
                <a:lnTo>
                  <a:pt x="5699" y="1363"/>
                </a:lnTo>
                <a:lnTo>
                  <a:pt x="5674" y="1385"/>
                </a:lnTo>
                <a:lnTo>
                  <a:pt x="5650" y="1406"/>
                </a:lnTo>
                <a:lnTo>
                  <a:pt x="5650" y="1406"/>
                </a:lnTo>
                <a:lnTo>
                  <a:pt x="5624" y="1426"/>
                </a:lnTo>
                <a:lnTo>
                  <a:pt x="5597" y="1445"/>
                </a:lnTo>
                <a:lnTo>
                  <a:pt x="5541" y="1481"/>
                </a:lnTo>
                <a:lnTo>
                  <a:pt x="5541" y="1481"/>
                </a:lnTo>
                <a:lnTo>
                  <a:pt x="5480" y="1515"/>
                </a:lnTo>
                <a:lnTo>
                  <a:pt x="5419" y="1548"/>
                </a:lnTo>
                <a:lnTo>
                  <a:pt x="5356" y="1579"/>
                </a:lnTo>
                <a:lnTo>
                  <a:pt x="5295" y="1608"/>
                </a:lnTo>
                <a:lnTo>
                  <a:pt x="5295" y="1608"/>
                </a:lnTo>
                <a:lnTo>
                  <a:pt x="5229" y="1636"/>
                </a:lnTo>
                <a:lnTo>
                  <a:pt x="5161" y="1663"/>
                </a:lnTo>
                <a:lnTo>
                  <a:pt x="5096" y="1689"/>
                </a:lnTo>
                <a:lnTo>
                  <a:pt x="5028" y="1713"/>
                </a:lnTo>
                <a:lnTo>
                  <a:pt x="4893" y="1759"/>
                </a:lnTo>
                <a:lnTo>
                  <a:pt x="4756" y="1804"/>
                </a:lnTo>
                <a:lnTo>
                  <a:pt x="4756" y="1804"/>
                </a:lnTo>
                <a:lnTo>
                  <a:pt x="4615" y="1845"/>
                </a:lnTo>
                <a:lnTo>
                  <a:pt x="4472" y="1885"/>
                </a:lnTo>
                <a:lnTo>
                  <a:pt x="4332" y="1920"/>
                </a:lnTo>
                <a:lnTo>
                  <a:pt x="4188" y="1958"/>
                </a:lnTo>
                <a:lnTo>
                  <a:pt x="4188" y="1958"/>
                </a:lnTo>
                <a:lnTo>
                  <a:pt x="4046" y="1993"/>
                </a:lnTo>
                <a:lnTo>
                  <a:pt x="3902" y="2027"/>
                </a:lnTo>
                <a:lnTo>
                  <a:pt x="3758" y="2059"/>
                </a:lnTo>
                <a:lnTo>
                  <a:pt x="3614" y="2089"/>
                </a:lnTo>
                <a:lnTo>
                  <a:pt x="3614" y="2089"/>
                </a:lnTo>
                <a:lnTo>
                  <a:pt x="3511" y="2108"/>
                </a:lnTo>
                <a:lnTo>
                  <a:pt x="3363" y="2133"/>
                </a:lnTo>
                <a:lnTo>
                  <a:pt x="2993" y="2192"/>
                </a:lnTo>
                <a:lnTo>
                  <a:pt x="2641" y="2248"/>
                </a:lnTo>
                <a:lnTo>
                  <a:pt x="2515" y="2267"/>
                </a:lnTo>
                <a:lnTo>
                  <a:pt x="2444" y="2281"/>
                </a:lnTo>
                <a:lnTo>
                  <a:pt x="2444" y="2281"/>
                </a:lnTo>
                <a:lnTo>
                  <a:pt x="2302" y="2312"/>
                </a:lnTo>
                <a:lnTo>
                  <a:pt x="2160" y="2348"/>
                </a:lnTo>
                <a:lnTo>
                  <a:pt x="2018" y="2386"/>
                </a:lnTo>
                <a:lnTo>
                  <a:pt x="1880" y="2427"/>
                </a:lnTo>
                <a:lnTo>
                  <a:pt x="1880" y="2427"/>
                </a:lnTo>
                <a:lnTo>
                  <a:pt x="1742" y="2470"/>
                </a:lnTo>
                <a:lnTo>
                  <a:pt x="1677" y="2494"/>
                </a:lnTo>
                <a:lnTo>
                  <a:pt x="1609" y="2517"/>
                </a:lnTo>
                <a:lnTo>
                  <a:pt x="1541" y="2543"/>
                </a:lnTo>
                <a:lnTo>
                  <a:pt x="1475" y="2569"/>
                </a:lnTo>
                <a:lnTo>
                  <a:pt x="1410" y="2596"/>
                </a:lnTo>
                <a:lnTo>
                  <a:pt x="1346" y="2625"/>
                </a:lnTo>
                <a:lnTo>
                  <a:pt x="1346" y="2625"/>
                </a:lnTo>
                <a:lnTo>
                  <a:pt x="1284" y="2655"/>
                </a:lnTo>
                <a:lnTo>
                  <a:pt x="1222" y="2684"/>
                </a:lnTo>
                <a:lnTo>
                  <a:pt x="1162" y="2717"/>
                </a:lnTo>
                <a:lnTo>
                  <a:pt x="1102" y="2749"/>
                </a:lnTo>
                <a:lnTo>
                  <a:pt x="1043" y="2785"/>
                </a:lnTo>
                <a:lnTo>
                  <a:pt x="988" y="2821"/>
                </a:lnTo>
                <a:lnTo>
                  <a:pt x="931" y="2859"/>
                </a:lnTo>
                <a:lnTo>
                  <a:pt x="876" y="2899"/>
                </a:lnTo>
                <a:lnTo>
                  <a:pt x="876" y="2899"/>
                </a:lnTo>
                <a:lnTo>
                  <a:pt x="822" y="2938"/>
                </a:lnTo>
                <a:lnTo>
                  <a:pt x="771" y="2980"/>
                </a:lnTo>
                <a:lnTo>
                  <a:pt x="720" y="3023"/>
                </a:lnTo>
                <a:lnTo>
                  <a:pt x="672" y="3069"/>
                </a:lnTo>
                <a:lnTo>
                  <a:pt x="623" y="3113"/>
                </a:lnTo>
                <a:lnTo>
                  <a:pt x="576" y="3159"/>
                </a:lnTo>
                <a:lnTo>
                  <a:pt x="531" y="3207"/>
                </a:lnTo>
                <a:lnTo>
                  <a:pt x="487" y="3257"/>
                </a:lnTo>
                <a:lnTo>
                  <a:pt x="487" y="3257"/>
                </a:lnTo>
                <a:lnTo>
                  <a:pt x="447" y="3308"/>
                </a:lnTo>
                <a:lnTo>
                  <a:pt x="406" y="3360"/>
                </a:lnTo>
                <a:lnTo>
                  <a:pt x="366" y="3413"/>
                </a:lnTo>
                <a:lnTo>
                  <a:pt x="329" y="3468"/>
                </a:lnTo>
                <a:lnTo>
                  <a:pt x="292" y="3523"/>
                </a:lnTo>
                <a:lnTo>
                  <a:pt x="258" y="3579"/>
                </a:lnTo>
                <a:lnTo>
                  <a:pt x="227" y="3636"/>
                </a:lnTo>
                <a:lnTo>
                  <a:pt x="197" y="3694"/>
                </a:lnTo>
                <a:lnTo>
                  <a:pt x="197" y="3694"/>
                </a:lnTo>
                <a:lnTo>
                  <a:pt x="167" y="3755"/>
                </a:lnTo>
                <a:lnTo>
                  <a:pt x="140" y="3814"/>
                </a:lnTo>
                <a:lnTo>
                  <a:pt x="114" y="3876"/>
                </a:lnTo>
                <a:lnTo>
                  <a:pt x="92" y="3940"/>
                </a:lnTo>
                <a:lnTo>
                  <a:pt x="71" y="4003"/>
                </a:lnTo>
                <a:lnTo>
                  <a:pt x="53" y="4067"/>
                </a:lnTo>
                <a:lnTo>
                  <a:pt x="35" y="4130"/>
                </a:lnTo>
                <a:lnTo>
                  <a:pt x="20" y="4195"/>
                </a:lnTo>
                <a:lnTo>
                  <a:pt x="20" y="4195"/>
                </a:lnTo>
                <a:lnTo>
                  <a:pt x="7" y="4268"/>
                </a:lnTo>
                <a:lnTo>
                  <a:pt x="4" y="4303"/>
                </a:lnTo>
                <a:lnTo>
                  <a:pt x="0" y="4339"/>
                </a:lnTo>
                <a:close/>
              </a:path>
            </a:pathLst>
          </a:cu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85000"/>
              </a:lnSpc>
              <a:defRPr/>
            </a:pPr>
            <a:endParaRPr lang="en-US" noProof="0" dirty="0"/>
          </a:p>
        </p:txBody>
      </p:sp>
      <p:sp>
        <p:nvSpPr>
          <p:cNvPr id="6" name="Titre 5"/>
          <p:cNvSpPr>
            <a:spLocks noGrp="1"/>
          </p:cNvSpPr>
          <p:nvPr>
            <p:ph type="title" hasCustomPrompt="1"/>
          </p:nvPr>
        </p:nvSpPr>
        <p:spPr>
          <a:xfrm>
            <a:off x="0" y="903600"/>
            <a:ext cx="9144000" cy="1143000"/>
          </a:xfrm>
          <a:prstGeom prst="rect">
            <a:avLst/>
          </a:prstGeom>
        </p:spPr>
        <p:txBody>
          <a:bodyPr lIns="360000" rIns="36000" anchor="b"/>
          <a:lstStyle>
            <a:lvl1pPr algn="l" defTabSz="914400" rtl="0" eaLnBrk="1" latinLnBrk="0" hangingPunct="1">
              <a:spcBef>
                <a:spcPct val="0"/>
              </a:spcBef>
              <a:buNone/>
              <a:defRPr lang="en-US" sz="3600" b="1" kern="1200" baseline="0" noProof="0" dirty="0" smtClean="0">
                <a:solidFill>
                  <a:schemeClr val="tx2"/>
                </a:solidFill>
                <a:latin typeface="Arial Narrow" pitchFamily="34" charset="0"/>
                <a:ea typeface="+mj-ea"/>
                <a:cs typeface="+mj-cs"/>
              </a:defRPr>
            </a:lvl1pPr>
          </a:lstStyle>
          <a:p>
            <a:r>
              <a:rPr lang="en-US" noProof="0" smtClean="0"/>
              <a:t>Click to edit Master title style</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B-People">
    <p:spTree>
      <p:nvGrpSpPr>
        <p:cNvPr id="1" name=""/>
        <p:cNvGrpSpPr/>
        <p:nvPr/>
      </p:nvGrpSpPr>
      <p:grpSpPr>
        <a:xfrm>
          <a:off x="0" y="0"/>
          <a:ext cx="0" cy="0"/>
          <a:chOff x="0" y="0"/>
          <a:chExt cx="0" cy="0"/>
        </a:xfrm>
      </p:grpSpPr>
      <p:sp>
        <p:nvSpPr>
          <p:cNvPr id="5" name="Espace réservé du titre 7"/>
          <p:cNvSpPr>
            <a:spLocks noGrp="1"/>
          </p:cNvSpPr>
          <p:nvPr>
            <p:ph type="title" hasCustomPrompt="1"/>
          </p:nvPr>
        </p:nvSpPr>
        <p:spPr>
          <a:xfrm>
            <a:off x="0" y="4300728"/>
            <a:ext cx="9144000" cy="1143000"/>
          </a:xfrm>
          <a:prstGeom prst="rect">
            <a:avLst/>
          </a:prstGeom>
        </p:spPr>
        <p:txBody>
          <a:bodyPr lIns="360000" rIns="360000" anchor="t"/>
          <a:lstStyle>
            <a:lvl1pPr algn="r" defTabSz="914400" rtl="0" eaLnBrk="0" fontAlgn="base" latinLnBrk="0" hangingPunct="0">
              <a:spcBef>
                <a:spcPct val="0"/>
              </a:spcBef>
              <a:spcAft>
                <a:spcPct val="0"/>
              </a:spcAft>
              <a:buNone/>
              <a:defRPr lang="en-US" sz="3600" b="1" kern="1200" baseline="0" noProof="0" dirty="0">
                <a:solidFill>
                  <a:schemeClr val="tx2"/>
                </a:solidFill>
                <a:latin typeface="Arial Narrow" pitchFamily="34" charset="0"/>
                <a:ea typeface="+mj-ea"/>
                <a:cs typeface="+mj-cs"/>
              </a:defRPr>
            </a:lvl1pPr>
          </a:lstStyle>
          <a:p>
            <a:r>
              <a:rPr lang="en-US" noProof="0" dirty="0" smtClean="0"/>
              <a:t>Click to edit title style</a:t>
            </a:r>
            <a:endParaRPr lang="en-US" noProof="0" dirty="0"/>
          </a:p>
        </p:txBody>
      </p:sp>
      <p:sp>
        <p:nvSpPr>
          <p:cNvPr id="3" name="Freeform 7"/>
          <p:cNvSpPr>
            <a:spLocks/>
          </p:cNvSpPr>
          <p:nvPr userDrawn="1"/>
        </p:nvSpPr>
        <p:spPr bwMode="auto">
          <a:xfrm>
            <a:off x="4" y="0"/>
            <a:ext cx="9165981" cy="6896100"/>
          </a:xfrm>
          <a:custGeom>
            <a:avLst/>
            <a:gdLst/>
            <a:ahLst/>
            <a:cxnLst>
              <a:cxn ang="0">
                <a:pos x="0" y="3797"/>
              </a:cxn>
              <a:cxn ang="0">
                <a:pos x="0" y="3252"/>
              </a:cxn>
              <a:cxn ang="0">
                <a:pos x="0" y="2159"/>
              </a:cxn>
              <a:cxn ang="0">
                <a:pos x="0" y="1611"/>
              </a:cxn>
              <a:cxn ang="0">
                <a:pos x="0" y="523"/>
              </a:cxn>
              <a:cxn ang="0">
                <a:pos x="0" y="387"/>
              </a:cxn>
              <a:cxn ang="0">
                <a:pos x="5760" y="9"/>
              </a:cxn>
              <a:cxn ang="0">
                <a:pos x="5760" y="312"/>
              </a:cxn>
              <a:cxn ang="0">
                <a:pos x="5760" y="377"/>
              </a:cxn>
              <a:cxn ang="0">
                <a:pos x="5760" y="786"/>
              </a:cxn>
              <a:cxn ang="0">
                <a:pos x="5760" y="1060"/>
              </a:cxn>
              <a:cxn ang="0">
                <a:pos x="5760" y="1262"/>
              </a:cxn>
              <a:cxn ang="0">
                <a:pos x="5758" y="1283"/>
              </a:cxn>
              <a:cxn ang="0">
                <a:pos x="5747" y="1301"/>
              </a:cxn>
              <a:cxn ang="0">
                <a:pos x="5719" y="1339"/>
              </a:cxn>
              <a:cxn ang="0">
                <a:pos x="5650" y="1406"/>
              </a:cxn>
              <a:cxn ang="0">
                <a:pos x="5597" y="1445"/>
              </a:cxn>
              <a:cxn ang="0">
                <a:pos x="5480" y="1515"/>
              </a:cxn>
              <a:cxn ang="0">
                <a:pos x="5295" y="1608"/>
              </a:cxn>
              <a:cxn ang="0">
                <a:pos x="5161" y="1663"/>
              </a:cxn>
              <a:cxn ang="0">
                <a:pos x="4893" y="1759"/>
              </a:cxn>
              <a:cxn ang="0">
                <a:pos x="4615" y="1845"/>
              </a:cxn>
              <a:cxn ang="0">
                <a:pos x="4188" y="1958"/>
              </a:cxn>
              <a:cxn ang="0">
                <a:pos x="3902" y="2027"/>
              </a:cxn>
              <a:cxn ang="0">
                <a:pos x="3614" y="2089"/>
              </a:cxn>
              <a:cxn ang="0">
                <a:pos x="2993" y="2192"/>
              </a:cxn>
              <a:cxn ang="0">
                <a:pos x="2444" y="2281"/>
              </a:cxn>
              <a:cxn ang="0">
                <a:pos x="2160" y="2348"/>
              </a:cxn>
              <a:cxn ang="0">
                <a:pos x="1880" y="2427"/>
              </a:cxn>
              <a:cxn ang="0">
                <a:pos x="1609" y="2517"/>
              </a:cxn>
              <a:cxn ang="0">
                <a:pos x="1410" y="2596"/>
              </a:cxn>
              <a:cxn ang="0">
                <a:pos x="1284" y="2655"/>
              </a:cxn>
              <a:cxn ang="0">
                <a:pos x="1102" y="2749"/>
              </a:cxn>
              <a:cxn ang="0">
                <a:pos x="931" y="2859"/>
              </a:cxn>
              <a:cxn ang="0">
                <a:pos x="822" y="2938"/>
              </a:cxn>
              <a:cxn ang="0">
                <a:pos x="672" y="3069"/>
              </a:cxn>
              <a:cxn ang="0">
                <a:pos x="531" y="3207"/>
              </a:cxn>
              <a:cxn ang="0">
                <a:pos x="447" y="3308"/>
              </a:cxn>
              <a:cxn ang="0">
                <a:pos x="329" y="3468"/>
              </a:cxn>
              <a:cxn ang="0">
                <a:pos x="227" y="3636"/>
              </a:cxn>
              <a:cxn ang="0">
                <a:pos x="167" y="3755"/>
              </a:cxn>
              <a:cxn ang="0">
                <a:pos x="92" y="3940"/>
              </a:cxn>
              <a:cxn ang="0">
                <a:pos x="35" y="4130"/>
              </a:cxn>
              <a:cxn ang="0">
                <a:pos x="7" y="4268"/>
              </a:cxn>
            </a:cxnLst>
            <a:rect l="0" t="0" r="r" b="b"/>
            <a:pathLst>
              <a:path w="5760" h="4339">
                <a:moveTo>
                  <a:pt x="0" y="4339"/>
                </a:moveTo>
                <a:lnTo>
                  <a:pt x="0" y="4339"/>
                </a:lnTo>
                <a:lnTo>
                  <a:pt x="0" y="3797"/>
                </a:lnTo>
                <a:lnTo>
                  <a:pt x="0" y="3797"/>
                </a:lnTo>
                <a:lnTo>
                  <a:pt x="0" y="3252"/>
                </a:lnTo>
                <a:lnTo>
                  <a:pt x="0" y="3252"/>
                </a:lnTo>
                <a:lnTo>
                  <a:pt x="0" y="2705"/>
                </a:lnTo>
                <a:lnTo>
                  <a:pt x="0" y="2705"/>
                </a:lnTo>
                <a:lnTo>
                  <a:pt x="0" y="2159"/>
                </a:lnTo>
                <a:lnTo>
                  <a:pt x="0" y="2159"/>
                </a:lnTo>
                <a:lnTo>
                  <a:pt x="0" y="1611"/>
                </a:lnTo>
                <a:lnTo>
                  <a:pt x="0" y="1611"/>
                </a:lnTo>
                <a:lnTo>
                  <a:pt x="0" y="1066"/>
                </a:lnTo>
                <a:lnTo>
                  <a:pt x="0" y="1066"/>
                </a:lnTo>
                <a:lnTo>
                  <a:pt x="0" y="523"/>
                </a:lnTo>
                <a:lnTo>
                  <a:pt x="0" y="523"/>
                </a:lnTo>
                <a:lnTo>
                  <a:pt x="0" y="387"/>
                </a:lnTo>
                <a:lnTo>
                  <a:pt x="0" y="387"/>
                </a:lnTo>
                <a:lnTo>
                  <a:pt x="0" y="0"/>
                </a:lnTo>
                <a:lnTo>
                  <a:pt x="155" y="9"/>
                </a:lnTo>
                <a:lnTo>
                  <a:pt x="5760" y="9"/>
                </a:lnTo>
                <a:lnTo>
                  <a:pt x="5760" y="310"/>
                </a:lnTo>
                <a:lnTo>
                  <a:pt x="5760" y="312"/>
                </a:lnTo>
                <a:lnTo>
                  <a:pt x="5760" y="312"/>
                </a:lnTo>
                <a:lnTo>
                  <a:pt x="5760" y="344"/>
                </a:lnTo>
                <a:lnTo>
                  <a:pt x="5760" y="377"/>
                </a:lnTo>
                <a:lnTo>
                  <a:pt x="5760" y="377"/>
                </a:lnTo>
                <a:lnTo>
                  <a:pt x="5760" y="512"/>
                </a:lnTo>
                <a:lnTo>
                  <a:pt x="5760" y="512"/>
                </a:lnTo>
                <a:lnTo>
                  <a:pt x="5760" y="786"/>
                </a:lnTo>
                <a:lnTo>
                  <a:pt x="5760" y="786"/>
                </a:lnTo>
                <a:lnTo>
                  <a:pt x="5760" y="1060"/>
                </a:lnTo>
                <a:lnTo>
                  <a:pt x="5760" y="1060"/>
                </a:lnTo>
                <a:lnTo>
                  <a:pt x="5760" y="1195"/>
                </a:lnTo>
                <a:lnTo>
                  <a:pt x="5760" y="1195"/>
                </a:lnTo>
                <a:lnTo>
                  <a:pt x="5760" y="1262"/>
                </a:lnTo>
                <a:lnTo>
                  <a:pt x="5760" y="1262"/>
                </a:lnTo>
                <a:lnTo>
                  <a:pt x="5758" y="1276"/>
                </a:lnTo>
                <a:lnTo>
                  <a:pt x="5758" y="1283"/>
                </a:lnTo>
                <a:lnTo>
                  <a:pt x="5755" y="1289"/>
                </a:lnTo>
                <a:lnTo>
                  <a:pt x="5755" y="1289"/>
                </a:lnTo>
                <a:lnTo>
                  <a:pt x="5747" y="1301"/>
                </a:lnTo>
                <a:lnTo>
                  <a:pt x="5740" y="1315"/>
                </a:lnTo>
                <a:lnTo>
                  <a:pt x="5740" y="1315"/>
                </a:lnTo>
                <a:lnTo>
                  <a:pt x="5719" y="1339"/>
                </a:lnTo>
                <a:lnTo>
                  <a:pt x="5699" y="1363"/>
                </a:lnTo>
                <a:lnTo>
                  <a:pt x="5674" y="1385"/>
                </a:lnTo>
                <a:lnTo>
                  <a:pt x="5650" y="1406"/>
                </a:lnTo>
                <a:lnTo>
                  <a:pt x="5650" y="1406"/>
                </a:lnTo>
                <a:lnTo>
                  <a:pt x="5624" y="1426"/>
                </a:lnTo>
                <a:lnTo>
                  <a:pt x="5597" y="1445"/>
                </a:lnTo>
                <a:lnTo>
                  <a:pt x="5541" y="1481"/>
                </a:lnTo>
                <a:lnTo>
                  <a:pt x="5541" y="1481"/>
                </a:lnTo>
                <a:lnTo>
                  <a:pt x="5480" y="1515"/>
                </a:lnTo>
                <a:lnTo>
                  <a:pt x="5419" y="1548"/>
                </a:lnTo>
                <a:lnTo>
                  <a:pt x="5356" y="1579"/>
                </a:lnTo>
                <a:lnTo>
                  <a:pt x="5295" y="1608"/>
                </a:lnTo>
                <a:lnTo>
                  <a:pt x="5295" y="1608"/>
                </a:lnTo>
                <a:lnTo>
                  <a:pt x="5229" y="1636"/>
                </a:lnTo>
                <a:lnTo>
                  <a:pt x="5161" y="1663"/>
                </a:lnTo>
                <a:lnTo>
                  <a:pt x="5096" y="1689"/>
                </a:lnTo>
                <a:lnTo>
                  <a:pt x="5028" y="1713"/>
                </a:lnTo>
                <a:lnTo>
                  <a:pt x="4893" y="1759"/>
                </a:lnTo>
                <a:lnTo>
                  <a:pt x="4756" y="1804"/>
                </a:lnTo>
                <a:lnTo>
                  <a:pt x="4756" y="1804"/>
                </a:lnTo>
                <a:lnTo>
                  <a:pt x="4615" y="1845"/>
                </a:lnTo>
                <a:lnTo>
                  <a:pt x="4472" y="1885"/>
                </a:lnTo>
                <a:lnTo>
                  <a:pt x="4332" y="1920"/>
                </a:lnTo>
                <a:lnTo>
                  <a:pt x="4188" y="1958"/>
                </a:lnTo>
                <a:lnTo>
                  <a:pt x="4188" y="1958"/>
                </a:lnTo>
                <a:lnTo>
                  <a:pt x="4046" y="1993"/>
                </a:lnTo>
                <a:lnTo>
                  <a:pt x="3902" y="2027"/>
                </a:lnTo>
                <a:lnTo>
                  <a:pt x="3758" y="2059"/>
                </a:lnTo>
                <a:lnTo>
                  <a:pt x="3614" y="2089"/>
                </a:lnTo>
                <a:lnTo>
                  <a:pt x="3614" y="2089"/>
                </a:lnTo>
                <a:lnTo>
                  <a:pt x="3511" y="2108"/>
                </a:lnTo>
                <a:lnTo>
                  <a:pt x="3363" y="2133"/>
                </a:lnTo>
                <a:lnTo>
                  <a:pt x="2993" y="2192"/>
                </a:lnTo>
                <a:lnTo>
                  <a:pt x="2641" y="2248"/>
                </a:lnTo>
                <a:lnTo>
                  <a:pt x="2515" y="2267"/>
                </a:lnTo>
                <a:lnTo>
                  <a:pt x="2444" y="2281"/>
                </a:lnTo>
                <a:lnTo>
                  <a:pt x="2444" y="2281"/>
                </a:lnTo>
                <a:lnTo>
                  <a:pt x="2302" y="2312"/>
                </a:lnTo>
                <a:lnTo>
                  <a:pt x="2160" y="2348"/>
                </a:lnTo>
                <a:lnTo>
                  <a:pt x="2018" y="2386"/>
                </a:lnTo>
                <a:lnTo>
                  <a:pt x="1880" y="2427"/>
                </a:lnTo>
                <a:lnTo>
                  <a:pt x="1880" y="2427"/>
                </a:lnTo>
                <a:lnTo>
                  <a:pt x="1742" y="2470"/>
                </a:lnTo>
                <a:lnTo>
                  <a:pt x="1677" y="2494"/>
                </a:lnTo>
                <a:lnTo>
                  <a:pt x="1609" y="2517"/>
                </a:lnTo>
                <a:lnTo>
                  <a:pt x="1541" y="2543"/>
                </a:lnTo>
                <a:lnTo>
                  <a:pt x="1475" y="2569"/>
                </a:lnTo>
                <a:lnTo>
                  <a:pt x="1410" y="2596"/>
                </a:lnTo>
                <a:lnTo>
                  <a:pt x="1346" y="2625"/>
                </a:lnTo>
                <a:lnTo>
                  <a:pt x="1346" y="2625"/>
                </a:lnTo>
                <a:lnTo>
                  <a:pt x="1284" y="2655"/>
                </a:lnTo>
                <a:lnTo>
                  <a:pt x="1222" y="2684"/>
                </a:lnTo>
                <a:lnTo>
                  <a:pt x="1162" y="2717"/>
                </a:lnTo>
                <a:lnTo>
                  <a:pt x="1102" y="2749"/>
                </a:lnTo>
                <a:lnTo>
                  <a:pt x="1043" y="2785"/>
                </a:lnTo>
                <a:lnTo>
                  <a:pt x="988" y="2821"/>
                </a:lnTo>
                <a:lnTo>
                  <a:pt x="931" y="2859"/>
                </a:lnTo>
                <a:lnTo>
                  <a:pt x="876" y="2899"/>
                </a:lnTo>
                <a:lnTo>
                  <a:pt x="876" y="2899"/>
                </a:lnTo>
                <a:lnTo>
                  <a:pt x="822" y="2938"/>
                </a:lnTo>
                <a:lnTo>
                  <a:pt x="771" y="2980"/>
                </a:lnTo>
                <a:lnTo>
                  <a:pt x="720" y="3023"/>
                </a:lnTo>
                <a:lnTo>
                  <a:pt x="672" y="3069"/>
                </a:lnTo>
                <a:lnTo>
                  <a:pt x="623" y="3113"/>
                </a:lnTo>
                <a:lnTo>
                  <a:pt x="576" y="3159"/>
                </a:lnTo>
                <a:lnTo>
                  <a:pt x="531" y="3207"/>
                </a:lnTo>
                <a:lnTo>
                  <a:pt x="487" y="3257"/>
                </a:lnTo>
                <a:lnTo>
                  <a:pt x="487" y="3257"/>
                </a:lnTo>
                <a:lnTo>
                  <a:pt x="447" y="3308"/>
                </a:lnTo>
                <a:lnTo>
                  <a:pt x="406" y="3360"/>
                </a:lnTo>
                <a:lnTo>
                  <a:pt x="366" y="3413"/>
                </a:lnTo>
                <a:lnTo>
                  <a:pt x="329" y="3468"/>
                </a:lnTo>
                <a:lnTo>
                  <a:pt x="292" y="3523"/>
                </a:lnTo>
                <a:lnTo>
                  <a:pt x="258" y="3579"/>
                </a:lnTo>
                <a:lnTo>
                  <a:pt x="227" y="3636"/>
                </a:lnTo>
                <a:lnTo>
                  <a:pt x="197" y="3694"/>
                </a:lnTo>
                <a:lnTo>
                  <a:pt x="197" y="3694"/>
                </a:lnTo>
                <a:lnTo>
                  <a:pt x="167" y="3755"/>
                </a:lnTo>
                <a:lnTo>
                  <a:pt x="140" y="3814"/>
                </a:lnTo>
                <a:lnTo>
                  <a:pt x="114" y="3876"/>
                </a:lnTo>
                <a:lnTo>
                  <a:pt x="92" y="3940"/>
                </a:lnTo>
                <a:lnTo>
                  <a:pt x="71" y="4003"/>
                </a:lnTo>
                <a:lnTo>
                  <a:pt x="53" y="4067"/>
                </a:lnTo>
                <a:lnTo>
                  <a:pt x="35" y="4130"/>
                </a:lnTo>
                <a:lnTo>
                  <a:pt x="20" y="4195"/>
                </a:lnTo>
                <a:lnTo>
                  <a:pt x="20" y="4195"/>
                </a:lnTo>
                <a:lnTo>
                  <a:pt x="7" y="4268"/>
                </a:lnTo>
                <a:lnTo>
                  <a:pt x="4" y="4303"/>
                </a:lnTo>
                <a:lnTo>
                  <a:pt x="0" y="4339"/>
                </a:lnTo>
                <a:close/>
              </a:path>
            </a:pathLst>
          </a:custGeom>
          <a:blipFill dpi="0" rotWithShape="0">
            <a:blip r:embed="rId2" cstate="print"/>
            <a:srcRect/>
            <a:stretch>
              <a:fillRect r="-10000"/>
            </a:stretch>
          </a:bli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85000"/>
              </a:lnSpc>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2" name="Image 11" descr="test1.jpg"/>
          <p:cNvPicPr>
            <a:picLocks noChangeAspect="1"/>
          </p:cNvPicPr>
          <p:nvPr/>
        </p:nvPicPr>
        <p:blipFill>
          <a:blip r:embed="rId10" cstate="print"/>
          <a:srcRect l="240" t="25" r="260" b="533"/>
          <a:stretch>
            <a:fillRect/>
          </a:stretch>
        </p:blipFill>
        <p:spPr>
          <a:xfrm>
            <a:off x="0" y="1324099"/>
            <a:ext cx="9144000" cy="5533901"/>
          </a:xfrm>
          <a:prstGeom prst="rect">
            <a:avLst/>
          </a:prstGeom>
        </p:spPr>
      </p:pic>
      <p:sp>
        <p:nvSpPr>
          <p:cNvPr id="18" name="Rectangle 17"/>
          <p:cNvSpPr/>
          <p:nvPr>
            <p:custDataLst>
              <p:tags r:id="rId2"/>
            </p:custDataLst>
          </p:nvPr>
        </p:nvSpPr>
        <p:spPr>
          <a:xfrm>
            <a:off x="0" y="6400876"/>
            <a:ext cx="9144000" cy="45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en-US" sz="1300" dirty="0" smtClean="0"/>
          </a:p>
        </p:txBody>
      </p:sp>
      <p:sp>
        <p:nvSpPr>
          <p:cNvPr id="17" name="Rectangle 7"/>
          <p:cNvSpPr/>
          <p:nvPr>
            <p:custDataLst>
              <p:tags r:id="rId3"/>
            </p:custDataLst>
          </p:nvPr>
        </p:nvSpPr>
        <p:spPr bwMode="auto">
          <a:xfrm>
            <a:off x="-1894" y="3"/>
            <a:ext cx="9145895" cy="2683033"/>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072" h="2958168">
                <a:moveTo>
                  <a:pt x="1331" y="2791"/>
                </a:moveTo>
                <a:lnTo>
                  <a:pt x="10561655" y="0"/>
                </a:lnTo>
                <a:cubicBezTo>
                  <a:pt x="10562168" y="67600"/>
                  <a:pt x="10562411" y="1432923"/>
                  <a:pt x="10561157" y="1476338"/>
                </a:cubicBezTo>
                <a:cubicBezTo>
                  <a:pt x="10083761" y="2148347"/>
                  <a:pt x="9705180" y="2158423"/>
                  <a:pt x="9288594" y="2153103"/>
                </a:cubicBezTo>
                <a:lnTo>
                  <a:pt x="2317558" y="2159512"/>
                </a:lnTo>
                <a:cubicBezTo>
                  <a:pt x="1740344" y="2192654"/>
                  <a:pt x="1372498" y="2495346"/>
                  <a:pt x="1180889" y="2958168"/>
                </a:cubicBezTo>
                <a:cubicBezTo>
                  <a:pt x="882535" y="2254391"/>
                  <a:pt x="278640" y="2173187"/>
                  <a:pt x="0" y="2174065"/>
                </a:cubicBezTo>
                <a:cubicBezTo>
                  <a:pt x="2067" y="2138552"/>
                  <a:pt x="2603" y="98373"/>
                  <a:pt x="1331" y="2791"/>
                </a:cubicBezTo>
                <a:close/>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graphicFrame>
        <p:nvGraphicFramePr>
          <p:cNvPr id="5" name="Object 4" hidden="1"/>
          <p:cNvGraphicFramePr>
            <a:graphicFrameLocks noChangeAspect="1"/>
          </p:cNvGraphicFramePr>
          <p:nvPr>
            <p:custDataLst>
              <p:tags r:id="rId4"/>
            </p:custDataLst>
          </p:nvPr>
        </p:nvGraphicFramePr>
        <p:xfrm>
          <a:off x="1" y="0"/>
          <a:ext cx="146538" cy="158750"/>
        </p:xfrm>
        <a:graphic>
          <a:graphicData uri="http://schemas.openxmlformats.org/presentationml/2006/ole">
            <mc:AlternateContent xmlns:mc="http://schemas.openxmlformats.org/markup-compatibility/2006">
              <mc:Choice xmlns:v="urn:schemas-microsoft-com:vml" Requires="v">
                <p:oleObj spid="_x0000_s3075" name="think-cell Slide" r:id="rId11" imgW="360" imgH="360" progId="">
                  <p:embed/>
                </p:oleObj>
              </mc:Choice>
              <mc:Fallback>
                <p:oleObj name="think-cell Slide" r:id="rId11" imgW="360" imgH="360" progId="">
                  <p:embed/>
                  <p:pic>
                    <p:nvPicPr>
                      <p:cNvPr id="0" name="Object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04" descr="C:\Users\UserSim\Desktop\Capgemini\moto.emf"/>
          <p:cNvPicPr>
            <a:picLocks noChangeAspect="1" noChangeArrowheads="1"/>
          </p:cNvPicPr>
          <p:nvPr>
            <p:custDataLst>
              <p:tags r:id="rId5"/>
            </p:custDataLst>
          </p:nvPr>
        </p:nvPicPr>
        <p:blipFill>
          <a:blip r:embed="rId13" cstate="email"/>
          <a:srcRect/>
          <a:stretch>
            <a:fillRect/>
          </a:stretch>
        </p:blipFill>
        <p:spPr bwMode="auto">
          <a:xfrm>
            <a:off x="6064418" y="6520697"/>
            <a:ext cx="2770546" cy="239021"/>
          </a:xfrm>
          <a:prstGeom prst="rect">
            <a:avLst/>
          </a:prstGeom>
          <a:noFill/>
        </p:spPr>
      </p:pic>
      <p:sp>
        <p:nvSpPr>
          <p:cNvPr id="2" name="Title 1"/>
          <p:cNvSpPr>
            <a:spLocks noGrp="1"/>
          </p:cNvSpPr>
          <p:nvPr>
            <p:ph type="ctrTitle" hasCustomPrompt="1"/>
            <p:custDataLst>
              <p:tags r:id="rId6"/>
            </p:custDataLst>
          </p:nvPr>
        </p:nvSpPr>
        <p:spPr>
          <a:xfrm>
            <a:off x="0" y="2256613"/>
            <a:ext cx="4191400" cy="2261632"/>
          </a:xfrm>
        </p:spPr>
        <p:txBody>
          <a:bodyPr lIns="231412" tIns="33059" rIns="33059" bIns="33059"/>
          <a:lstStyle>
            <a:lvl1pPr algn="l">
              <a:defRPr sz="3300" b="0">
                <a:solidFill>
                  <a:schemeClr val="tx1"/>
                </a:solidFill>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Subtitle 2"/>
          <p:cNvSpPr>
            <a:spLocks noGrp="1"/>
          </p:cNvSpPr>
          <p:nvPr>
            <p:ph type="subTitle" idx="1" hasCustomPrompt="1"/>
            <p:custDataLst>
              <p:tags r:id="rId7"/>
            </p:custDataLst>
          </p:nvPr>
        </p:nvSpPr>
        <p:spPr>
          <a:xfrm>
            <a:off x="1" y="4551798"/>
            <a:ext cx="4191905" cy="947750"/>
          </a:xfrm>
        </p:spPr>
        <p:txBody>
          <a:bodyPr lIns="231412" tIns="33059" rIns="33059" bIns="33059"/>
          <a:lstStyle>
            <a:lvl1pPr marL="0" indent="0" algn="l">
              <a:buNone/>
              <a:defRPr sz="2200" b="0">
                <a:solidFill>
                  <a:schemeClr val="tx1"/>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text</a:t>
            </a:r>
            <a:r>
              <a:rPr lang="fr-FR" dirty="0" smtClean="0"/>
              <a:t> style</a:t>
            </a:r>
          </a:p>
        </p:txBody>
      </p:sp>
      <p:pic>
        <p:nvPicPr>
          <p:cNvPr id="13" name="Picture 103" descr="C:\Users\UserSim\Desktop\Capgemini\Capgemini_logo_cmyk.png"/>
          <p:cNvPicPr>
            <a:picLocks noChangeAspect="1" noChangeArrowheads="1"/>
          </p:cNvPicPr>
          <p:nvPr>
            <p:custDataLst>
              <p:tags r:id="rId8"/>
            </p:custDataLst>
          </p:nvPr>
        </p:nvPicPr>
        <p:blipFill>
          <a:blip r:embed="rId14" cstate="email"/>
          <a:srcRect/>
          <a:stretch>
            <a:fillRect/>
          </a:stretch>
        </p:blipFill>
        <p:spPr bwMode="auto">
          <a:xfrm>
            <a:off x="661139" y="653034"/>
            <a:ext cx="2770161" cy="694690"/>
          </a:xfrm>
          <a:prstGeom prst="rect">
            <a:avLst/>
          </a:prstGeom>
          <a:noFill/>
        </p:spPr>
      </p:pic>
    </p:spTree>
  </p:cSld>
  <p:clrMapOvr>
    <a:masterClrMapping/>
  </p:clrMapOvr>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0" name="Image 9" descr="test5.jpg"/>
          <p:cNvPicPr>
            <a:picLocks noChangeAspect="1"/>
          </p:cNvPicPr>
          <p:nvPr/>
        </p:nvPicPr>
        <p:blipFill>
          <a:blip r:embed="rId10" cstate="print"/>
          <a:srcRect l="240" t="179" r="380" b="511"/>
          <a:stretch>
            <a:fillRect/>
          </a:stretch>
        </p:blipFill>
        <p:spPr>
          <a:xfrm>
            <a:off x="0" y="1050622"/>
            <a:ext cx="9144000" cy="5807378"/>
          </a:xfrm>
          <a:prstGeom prst="rect">
            <a:avLst/>
          </a:prstGeom>
        </p:spPr>
      </p:pic>
      <p:graphicFrame>
        <p:nvGraphicFramePr>
          <p:cNvPr id="4" name="Object 3" hidden="1"/>
          <p:cNvGraphicFramePr>
            <a:graphicFrameLocks noChangeAspect="1"/>
          </p:cNvGraphicFramePr>
          <p:nvPr>
            <p:custDataLst>
              <p:tags r:id="rId2"/>
            </p:custDataLst>
          </p:nvPr>
        </p:nvGraphicFramePr>
        <p:xfrm>
          <a:off x="1" y="0"/>
          <a:ext cx="146538" cy="158750"/>
        </p:xfrm>
        <a:graphic>
          <a:graphicData uri="http://schemas.openxmlformats.org/presentationml/2006/ole">
            <mc:AlternateContent xmlns:mc="http://schemas.openxmlformats.org/markup-compatibility/2006">
              <mc:Choice xmlns:v="urn:schemas-microsoft-com:vml" Requires="v">
                <p:oleObj spid="_x0000_s4099" name="think-cell Slide" r:id="rId11" imgW="360" imgH="360" progId="">
                  <p:embed/>
                </p:oleObj>
              </mc:Choice>
              <mc:Fallback>
                <p:oleObj name="think-cell Slide" r:id="rId11" imgW="360" imgH="360" progId="">
                  <p:embed/>
                  <p:pic>
                    <p:nvPicPr>
                      <p:cNvPr id="0" name="Object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1"/>
          <p:cNvSpPr>
            <a:spLocks noGrp="1"/>
          </p:cNvSpPr>
          <p:nvPr>
            <p:ph type="title" hasCustomPrompt="1"/>
            <p:custDataLst>
              <p:tags r:id="rId3"/>
            </p:custDataLst>
          </p:nvPr>
        </p:nvSpPr>
        <p:spPr>
          <a:xfrm>
            <a:off x="4145310" y="1968819"/>
            <a:ext cx="4998690" cy="2414915"/>
          </a:xfrm>
        </p:spPr>
        <p:txBody>
          <a:bodyPr vert="horz" lIns="36000" tIns="36000" rIns="360000" bIns="36000" rtlCol="0" anchor="ctr">
            <a:noAutofit/>
          </a:bodyPr>
          <a:lstStyle>
            <a:lvl1pPr algn="r" defTabSz="995690" rtl="0" eaLnBrk="1" latinLnBrk="0" hangingPunct="1">
              <a:spcBef>
                <a:spcPct val="0"/>
              </a:spcBef>
              <a:buNone/>
              <a:defRPr lang="en-US" sz="3600" b="0" kern="1200" dirty="0">
                <a:solidFill>
                  <a:schemeClr val="bg1"/>
                </a:solidFill>
                <a:effectLst>
                  <a:outerShdw blurRad="38100" dist="38100" dir="2700000" algn="tl">
                    <a:srgbClr val="000000">
                      <a:alpha val="43137"/>
                    </a:srgbClr>
                  </a:outerShdw>
                </a:effectLst>
                <a:latin typeface="+mj-lt"/>
                <a:ea typeface="+mj-ea"/>
                <a:cs typeface="+mj-cs"/>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17" name="Text Placeholder 8"/>
          <p:cNvSpPr>
            <a:spLocks noGrp="1"/>
          </p:cNvSpPr>
          <p:nvPr>
            <p:ph type="body" sz="quarter" idx="10" hasCustomPrompt="1"/>
            <p:custDataLst>
              <p:tags r:id="rId4"/>
            </p:custDataLst>
          </p:nvPr>
        </p:nvSpPr>
        <p:spPr>
          <a:xfrm>
            <a:off x="4926419" y="4609876"/>
            <a:ext cx="4217582" cy="1806302"/>
          </a:xfrm>
        </p:spPr>
        <p:txBody>
          <a:bodyPr vert="horz" lIns="36000" tIns="36000" rIns="360000" bIns="36000" rtlCol="0">
            <a:noAutofit/>
          </a:bodyPr>
          <a:lstStyle>
            <a:lvl1pPr marL="0" indent="0" algn="r" defTabSz="995690" rtl="0" eaLnBrk="1" latinLnBrk="0" hangingPunct="1">
              <a:spcBef>
                <a:spcPts val="0"/>
              </a:spcBef>
              <a:buFontTx/>
              <a:buNone/>
              <a:defRPr lang="fr-FR" sz="2400" b="0" kern="1200" baseline="0" smtClean="0">
                <a:solidFill>
                  <a:schemeClr val="bg1"/>
                </a:solidFill>
                <a:effectLst>
                  <a:outerShdw blurRad="38100" dist="38100" dir="2700000" algn="tl">
                    <a:srgbClr val="000000">
                      <a:alpha val="43137"/>
                    </a:srgbClr>
                  </a:outerShdw>
                </a:effectLst>
                <a:latin typeface="+mn-lt"/>
                <a:ea typeface="+mn-ea"/>
                <a:cs typeface="+mn-cs"/>
              </a:defRPr>
            </a:lvl1pPr>
          </a:lstStyle>
          <a:p>
            <a:pPr lvl="0"/>
            <a:r>
              <a:rPr lang="fr-FR" dirty="0" smtClean="0"/>
              <a:t>Click to </a:t>
            </a:r>
            <a:r>
              <a:rPr lang="fr-FR" dirty="0" err="1" smtClean="0"/>
              <a:t>edit</a:t>
            </a:r>
            <a:r>
              <a:rPr lang="fr-FR" dirty="0" smtClean="0"/>
              <a:t> Master </a:t>
            </a:r>
            <a:r>
              <a:rPr lang="fr-FR" dirty="0" err="1" smtClean="0"/>
              <a:t>text</a:t>
            </a:r>
            <a:r>
              <a:rPr lang="fr-FR" dirty="0" smtClean="0"/>
              <a:t> style</a:t>
            </a:r>
          </a:p>
        </p:txBody>
      </p:sp>
      <p:sp>
        <p:nvSpPr>
          <p:cNvPr id="21" name="Rectangle 7"/>
          <p:cNvSpPr/>
          <p:nvPr>
            <p:custDataLst>
              <p:tags r:id="rId5"/>
            </p:custDataLst>
          </p:nvPr>
        </p:nvSpPr>
        <p:spPr bwMode="auto">
          <a:xfrm>
            <a:off x="-1894" y="3"/>
            <a:ext cx="9145895" cy="2683033"/>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072" h="2958168">
                <a:moveTo>
                  <a:pt x="1331" y="2791"/>
                </a:moveTo>
                <a:lnTo>
                  <a:pt x="10561655" y="0"/>
                </a:lnTo>
                <a:cubicBezTo>
                  <a:pt x="10562168" y="67600"/>
                  <a:pt x="10562411" y="1432923"/>
                  <a:pt x="10561157" y="1476338"/>
                </a:cubicBezTo>
                <a:cubicBezTo>
                  <a:pt x="10083761" y="2148347"/>
                  <a:pt x="9705180" y="2158423"/>
                  <a:pt x="9288594" y="2153103"/>
                </a:cubicBezTo>
                <a:lnTo>
                  <a:pt x="2317558" y="2159512"/>
                </a:lnTo>
                <a:cubicBezTo>
                  <a:pt x="1740344" y="2192654"/>
                  <a:pt x="1372498" y="2495346"/>
                  <a:pt x="1180889" y="2958168"/>
                </a:cubicBezTo>
                <a:cubicBezTo>
                  <a:pt x="882535" y="2254391"/>
                  <a:pt x="278640" y="2173187"/>
                  <a:pt x="0" y="2174065"/>
                </a:cubicBezTo>
                <a:cubicBezTo>
                  <a:pt x="2067" y="2138552"/>
                  <a:pt x="2603" y="98373"/>
                  <a:pt x="1331" y="2791"/>
                </a:cubicBezTo>
                <a:close/>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pic>
        <p:nvPicPr>
          <p:cNvPr id="22" name="Picture 103" descr="C:\Users\UserSim\Desktop\Capgemini\Capgemini_logo_cmyk.png"/>
          <p:cNvPicPr>
            <a:picLocks noChangeAspect="1" noChangeArrowheads="1"/>
          </p:cNvPicPr>
          <p:nvPr>
            <p:custDataLst>
              <p:tags r:id="rId6"/>
            </p:custDataLst>
          </p:nvPr>
        </p:nvPicPr>
        <p:blipFill>
          <a:blip r:embed="rId13" cstate="email"/>
          <a:srcRect/>
          <a:stretch>
            <a:fillRect/>
          </a:stretch>
        </p:blipFill>
        <p:spPr bwMode="auto">
          <a:xfrm>
            <a:off x="661139" y="653034"/>
            <a:ext cx="2770161" cy="694690"/>
          </a:xfrm>
          <a:prstGeom prst="rect">
            <a:avLst/>
          </a:prstGeom>
          <a:noFill/>
        </p:spPr>
      </p:pic>
      <p:sp>
        <p:nvSpPr>
          <p:cNvPr id="23" name="Rectangle 22"/>
          <p:cNvSpPr/>
          <p:nvPr>
            <p:custDataLst>
              <p:tags r:id="rId7"/>
            </p:custDataLst>
          </p:nvPr>
        </p:nvSpPr>
        <p:spPr>
          <a:xfrm>
            <a:off x="0" y="6400876"/>
            <a:ext cx="9144000" cy="45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en-US" sz="1300" dirty="0" smtClean="0"/>
          </a:p>
        </p:txBody>
      </p:sp>
      <p:pic>
        <p:nvPicPr>
          <p:cNvPr id="24" name="Picture 104" descr="C:\Users\UserSim\Desktop\Capgemini\moto.emf"/>
          <p:cNvPicPr>
            <a:picLocks noChangeAspect="1" noChangeArrowheads="1"/>
          </p:cNvPicPr>
          <p:nvPr>
            <p:custDataLst>
              <p:tags r:id="rId8"/>
            </p:custDataLst>
          </p:nvPr>
        </p:nvPicPr>
        <p:blipFill>
          <a:blip r:embed="rId14" cstate="email"/>
          <a:srcRect/>
          <a:stretch>
            <a:fillRect/>
          </a:stretch>
        </p:blipFill>
        <p:spPr bwMode="auto">
          <a:xfrm>
            <a:off x="6064418" y="6520697"/>
            <a:ext cx="2770546" cy="239021"/>
          </a:xfrm>
          <a:prstGeom prst="rect">
            <a:avLst/>
          </a:prstGeom>
          <a:noFill/>
        </p:spPr>
      </p:pic>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of Content-Agenda">
    <p:spTree>
      <p:nvGrpSpPr>
        <p:cNvPr id="1" name=""/>
        <p:cNvGrpSpPr/>
        <p:nvPr/>
      </p:nvGrpSpPr>
      <p:grpSpPr>
        <a:xfrm>
          <a:off x="0" y="0"/>
          <a:ext cx="0" cy="0"/>
          <a:chOff x="0" y="0"/>
          <a:chExt cx="0" cy="0"/>
        </a:xfrm>
      </p:grpSpPr>
      <p:pic>
        <p:nvPicPr>
          <p:cNvPr id="9" name="Image 8" descr="test3.jpg"/>
          <p:cNvPicPr>
            <a:picLocks noChangeAspect="1"/>
          </p:cNvPicPr>
          <p:nvPr/>
        </p:nvPicPr>
        <p:blipFill>
          <a:blip r:embed="rId7" cstate="print"/>
          <a:srcRect l="120" t="188" r="380" b="564"/>
          <a:stretch>
            <a:fillRect/>
          </a:stretch>
        </p:blipFill>
        <p:spPr>
          <a:xfrm>
            <a:off x="0" y="0"/>
            <a:ext cx="9144000" cy="6353298"/>
          </a:xfrm>
          <a:prstGeom prst="rect">
            <a:avLst/>
          </a:prstGeom>
        </p:spPr>
      </p:pic>
      <p:graphicFrame>
        <p:nvGraphicFramePr>
          <p:cNvPr id="7" name="Object 6"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5123" name="think-cell Slide" r:id="rId8" imgW="360" imgH="360" progId="">
                  <p:embed/>
                </p:oleObj>
              </mc:Choice>
              <mc:Fallback>
                <p:oleObj name="think-cell Slide" r:id="rId8" imgW="360" imgH="360" progId="">
                  <p:embed/>
                  <p:pic>
                    <p:nvPicPr>
                      <p:cNvPr id="0" name="Object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p>
            <a:r>
              <a:rPr lang="en-US" dirty="0" smtClean="0"/>
              <a:t>Click to edit Master title style</a:t>
            </a:r>
            <a:endParaRPr lang="en-US" dirty="0"/>
          </a:p>
        </p:txBody>
      </p:sp>
      <p:sp>
        <p:nvSpPr>
          <p:cNvPr id="4" name="Freeform 4"/>
          <p:cNvSpPr>
            <a:spLocks/>
          </p:cNvSpPr>
          <p:nvPr>
            <p:custDataLst>
              <p:tags r:id="rId4"/>
            </p:custDataLst>
          </p:nvPr>
        </p:nvSpPr>
        <p:spPr bwMode="auto">
          <a:xfrm>
            <a:off x="3" y="676402"/>
            <a:ext cx="9143999" cy="728122"/>
          </a:xfrm>
          <a:custGeom>
            <a:avLst/>
            <a:gdLst/>
            <a:ahLst/>
            <a:cxnLst>
              <a:cxn ang="0">
                <a:pos x="2965" y="93"/>
              </a:cxn>
              <a:cxn ang="0">
                <a:pos x="303" y="93"/>
              </a:cxn>
              <a:cxn ang="0">
                <a:pos x="151" y="187"/>
              </a:cxn>
              <a:cxn ang="0">
                <a:pos x="0" y="93"/>
              </a:cxn>
              <a:cxn ang="0">
                <a:pos x="0" y="112"/>
              </a:cxn>
              <a:cxn ang="0">
                <a:pos x="151" y="205"/>
              </a:cxn>
              <a:cxn ang="0">
                <a:pos x="303" y="112"/>
              </a:cxn>
              <a:cxn ang="0">
                <a:pos x="2965" y="112"/>
              </a:cxn>
              <a:cxn ang="0">
                <a:pos x="3118" y="19"/>
              </a:cxn>
              <a:cxn ang="0">
                <a:pos x="3118" y="0"/>
              </a:cxn>
              <a:cxn ang="0">
                <a:pos x="2965" y="93"/>
              </a:cxn>
            </a:cxnLst>
            <a:rect l="0" t="0" r="r" b="b"/>
            <a:pathLst>
              <a:path w="3118" h="205">
                <a:moveTo>
                  <a:pt x="2965" y="93"/>
                </a:moveTo>
                <a:cubicBezTo>
                  <a:pt x="303" y="93"/>
                  <a:pt x="303" y="93"/>
                  <a:pt x="303" y="93"/>
                </a:cubicBezTo>
                <a:cubicBezTo>
                  <a:pt x="183" y="93"/>
                  <a:pt x="151" y="187"/>
                  <a:pt x="151" y="187"/>
                </a:cubicBezTo>
                <a:cubicBezTo>
                  <a:pt x="151" y="187"/>
                  <a:pt x="119" y="93"/>
                  <a:pt x="0" y="93"/>
                </a:cubicBezTo>
                <a:cubicBezTo>
                  <a:pt x="0" y="112"/>
                  <a:pt x="0" y="112"/>
                  <a:pt x="0" y="112"/>
                </a:cubicBezTo>
                <a:cubicBezTo>
                  <a:pt x="119" y="112"/>
                  <a:pt x="151" y="205"/>
                  <a:pt x="151" y="205"/>
                </a:cubicBezTo>
                <a:cubicBezTo>
                  <a:pt x="151" y="205"/>
                  <a:pt x="183" y="112"/>
                  <a:pt x="303" y="112"/>
                </a:cubicBezTo>
                <a:cubicBezTo>
                  <a:pt x="2965" y="112"/>
                  <a:pt x="2965" y="112"/>
                  <a:pt x="2965" y="112"/>
                </a:cubicBezTo>
                <a:cubicBezTo>
                  <a:pt x="3085" y="112"/>
                  <a:pt x="3118" y="19"/>
                  <a:pt x="3118" y="19"/>
                </a:cubicBezTo>
                <a:cubicBezTo>
                  <a:pt x="3118" y="0"/>
                  <a:pt x="3118" y="0"/>
                  <a:pt x="3118" y="0"/>
                </a:cubicBezTo>
                <a:cubicBezTo>
                  <a:pt x="3118" y="0"/>
                  <a:pt x="3085" y="93"/>
                  <a:pt x="2965" y="93"/>
                </a:cubicBezTo>
                <a:close/>
              </a:path>
            </a:pathLst>
          </a:custGeom>
          <a:solidFill>
            <a:schemeClr val="accent5"/>
          </a:solidFill>
          <a:ln w="9525">
            <a:noFill/>
            <a:round/>
            <a:headEnd/>
            <a:tailEnd/>
          </a:ln>
          <a:effectLst>
            <a:outerShdw blurRad="50800" dist="25400" dir="5400000" algn="t" rotWithShape="0">
              <a:prstClr val="black">
                <a:alpha val="31000"/>
              </a:prstClr>
            </a:outerShdw>
          </a:effectLst>
        </p:spPr>
        <p:txBody>
          <a:bodyPr vert="horz" wrap="square" lIns="99563" tIns="49782" rIns="99563" bIns="49782" numCol="1" anchor="t" anchorCtr="0" compatLnSpc="1">
            <a:prstTxWarp prst="textNoShape">
              <a:avLst/>
            </a:prstTxWarp>
          </a:bodyPr>
          <a:lstStyle/>
          <a:p>
            <a:endParaRPr lang="fr-FR" dirty="0"/>
          </a:p>
        </p:txBody>
      </p:sp>
      <p:sp>
        <p:nvSpPr>
          <p:cNvPr id="6" name="Espace réservé du contenu 5"/>
          <p:cNvSpPr>
            <a:spLocks noGrp="1"/>
          </p:cNvSpPr>
          <p:nvPr>
            <p:ph sz="quarter" idx="10" hasCustomPrompt="1"/>
            <p:custDataLst>
              <p:tags r:id="rId5"/>
            </p:custDataLst>
          </p:nvPr>
        </p:nvSpPr>
        <p:spPr>
          <a:xfrm>
            <a:off x="298604" y="1501980"/>
            <a:ext cx="6283986" cy="2950251"/>
          </a:xfrm>
        </p:spPr>
        <p:txBody>
          <a:bodyPr/>
          <a:lstStyle/>
          <a:p>
            <a:pPr lvl="0"/>
            <a:r>
              <a:rPr lang="en-US" noProof="0" dirty="0" smtClean="0"/>
              <a:t>Click to edit Master text style</a:t>
            </a:r>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 y="3"/>
          <a:ext cx="135749" cy="143985"/>
        </p:xfrm>
        <a:graphic>
          <a:graphicData uri="http://schemas.openxmlformats.org/presentationml/2006/ole">
            <mc:AlternateContent xmlns:mc="http://schemas.openxmlformats.org/markup-compatibility/2006">
              <mc:Choice xmlns:v="urn:schemas-microsoft-com:vml" Requires="v">
                <p:oleObj spid="_x0000_s6147" name="think-cell Slide" r:id="rId6" imgW="360" imgH="360" progId="">
                  <p:embed/>
                </p:oleObj>
              </mc:Choice>
              <mc:Fallback>
                <p:oleObj name="think-cell Slide" r:id="rId6" imgW="360" imgH="360" progId="">
                  <p:embed/>
                  <p:pic>
                    <p:nvPicPr>
                      <p:cNvPr id="0"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
                        <a:ext cx="13574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smtClean="0"/>
              <a:t>Click to edit Master title style</a:t>
            </a:r>
            <a:endParaRPr lang="en-US" dirty="0"/>
          </a:p>
        </p:txBody>
      </p:sp>
      <p:sp>
        <p:nvSpPr>
          <p:cNvPr id="3" name="Content Placeholder 2"/>
          <p:cNvSpPr>
            <a:spLocks noGrp="1"/>
          </p:cNvSpPr>
          <p:nvPr>
            <p:ph idx="1" hasCustomPrompt="1"/>
            <p:custDataLst>
              <p:tags r:id="rId4"/>
            </p:custDataLst>
          </p:nvPr>
        </p:nvSpPr>
        <p:spPr>
          <a:xfrm>
            <a:off x="298516" y="1494768"/>
            <a:ext cx="8845484" cy="4643751"/>
          </a:xfrm>
        </p:spPr>
        <p:txBody>
          <a:bodyPr/>
          <a:lstStyle>
            <a:lvl1pPr>
              <a:defRPr b="0"/>
            </a:lvl1pPr>
            <a:lvl5pPr>
              <a:buNone/>
              <a:defRPr/>
            </a:lvl5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Tree>
  </p:cSld>
  <p:clrMapOvr>
    <a:masterClrMapping/>
  </p:clrMapOvr>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ntent &amp;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 y="3"/>
          <a:ext cx="135749" cy="143985"/>
        </p:xfrm>
        <a:graphic>
          <a:graphicData uri="http://schemas.openxmlformats.org/presentationml/2006/ole">
            <mc:AlternateContent xmlns:mc="http://schemas.openxmlformats.org/markup-compatibility/2006">
              <mc:Choice xmlns:v="urn:schemas-microsoft-com:vml" Requires="v">
                <p:oleObj spid="_x0000_s7171" name="think-cell Slide" r:id="rId7" imgW="360" imgH="360" progId="">
                  <p:embed/>
                </p:oleObj>
              </mc:Choice>
              <mc:Fallback>
                <p:oleObj name="think-cell Slide" r:id="rId7" imgW="360" imgH="360" progId="">
                  <p:embed/>
                  <p:pic>
                    <p:nvPicPr>
                      <p:cNvPr id="0" name="Object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
                        <a:ext cx="13574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smtClean="0"/>
              <a:t>Click to edit Master title style</a:t>
            </a:r>
            <a:endParaRPr lang="en-US" dirty="0"/>
          </a:p>
        </p:txBody>
      </p:sp>
      <p:sp>
        <p:nvSpPr>
          <p:cNvPr id="3" name="Content Placeholder 2"/>
          <p:cNvSpPr>
            <a:spLocks noGrp="1"/>
          </p:cNvSpPr>
          <p:nvPr>
            <p:ph idx="1" hasCustomPrompt="1"/>
            <p:custDataLst>
              <p:tags r:id="rId4"/>
            </p:custDataLst>
          </p:nvPr>
        </p:nvSpPr>
        <p:spPr>
          <a:xfrm>
            <a:off x="298516" y="2111956"/>
            <a:ext cx="8845484" cy="4026560"/>
          </a:xfrm>
        </p:spPr>
        <p:txBody>
          <a:bodyPr/>
          <a:lstStyle>
            <a:lvl1pPr>
              <a:defRPr b="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8" name="Espace réservé du texte 7"/>
          <p:cNvSpPr>
            <a:spLocks noGrp="1"/>
          </p:cNvSpPr>
          <p:nvPr>
            <p:ph type="body" sz="quarter" idx="11" hasCustomPrompt="1"/>
            <p:custDataLst>
              <p:tags r:id="rId5"/>
            </p:custDataLst>
          </p:nvPr>
        </p:nvSpPr>
        <p:spPr>
          <a:xfrm>
            <a:off x="298605" y="1495447"/>
            <a:ext cx="8860286" cy="643612"/>
          </a:xfrm>
        </p:spPr>
        <p:txBody>
          <a:bodyPr/>
          <a:lstStyle>
            <a:lvl1pPr marL="0" indent="0">
              <a:buNone/>
              <a:defRPr b="1">
                <a:solidFill>
                  <a:schemeClr val="accent2"/>
                </a:solidFill>
              </a:defRPr>
            </a:lvl1pPr>
          </a:lstStyle>
          <a:p>
            <a:pPr lvl="0"/>
            <a:r>
              <a:rPr lang="fr-FR" dirty="0" smtClean="0"/>
              <a:t>Click to </a:t>
            </a:r>
            <a:r>
              <a:rPr lang="fr-FR" dirty="0" err="1" smtClean="0"/>
              <a:t>edit</a:t>
            </a:r>
            <a:r>
              <a:rPr lang="fr-FR" dirty="0" smtClean="0"/>
              <a:t> Master </a:t>
            </a:r>
            <a:r>
              <a:rPr lang="fr-FR" dirty="0" err="1" smtClean="0"/>
              <a:t>text</a:t>
            </a:r>
            <a:r>
              <a:rPr lang="fr-FR" dirty="0" smtClean="0"/>
              <a:t> style</a:t>
            </a:r>
          </a:p>
        </p:txBody>
      </p:sp>
    </p:spTree>
  </p:cSld>
  <p:clrMapOvr>
    <a:masterClrMapping/>
  </p:clrMapOvr>
  <p:timing>
    <p:tnLst>
      <p:par>
        <p:cTn id="1" dur="indefinite" restart="never" nodeType="tmRoot"/>
      </p:par>
    </p:tnLst>
  </p:timing>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8195" name="think-cell Slide" r:id="rId7" imgW="360" imgH="360" progId="">
                  <p:embed/>
                </p:oleObj>
              </mc:Choice>
              <mc:Fallback>
                <p:oleObj name="think-cell Slide" r:id="rId7" imgW="360" imgH="360" progId="">
                  <p:embed/>
                  <p:pic>
                    <p:nvPicPr>
                      <p:cNvPr id="0"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lvl1pPr>
              <a:defRPr/>
            </a:lvl1pPr>
          </a:lstStyle>
          <a:p>
            <a:pPr lvl="0"/>
            <a:r>
              <a:rPr lang="en-US" noProof="0" dirty="0" smtClean="0"/>
              <a:t>Click to edit Master title style</a:t>
            </a:r>
          </a:p>
        </p:txBody>
      </p:sp>
      <p:sp>
        <p:nvSpPr>
          <p:cNvPr id="4" name="Espace réservé du contenu 3"/>
          <p:cNvSpPr>
            <a:spLocks noGrp="1"/>
          </p:cNvSpPr>
          <p:nvPr>
            <p:ph sz="quarter" idx="10" hasCustomPrompt="1"/>
            <p:custDataLst>
              <p:tags r:id="rId4"/>
            </p:custDataLst>
          </p:nvPr>
        </p:nvSpPr>
        <p:spPr>
          <a:xfrm>
            <a:off x="290500" y="1533439"/>
            <a:ext cx="4155820" cy="4715504"/>
          </a:xfrm>
        </p:spPr>
        <p:txBody>
          <a:bodyPr/>
          <a:lstStyle>
            <a:lvl1pPr>
              <a:defRPr sz="200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11" hasCustomPrompt="1"/>
            <p:custDataLst>
              <p:tags r:id="rId5"/>
            </p:custDataLst>
          </p:nvPr>
        </p:nvSpPr>
        <p:spPr>
          <a:xfrm>
            <a:off x="4636466" y="1533440"/>
            <a:ext cx="4155820" cy="4725584"/>
          </a:xfrm>
        </p:spPr>
        <p:txBody>
          <a:bodyPr/>
          <a:lstStyle>
            <a:lvl1pPr>
              <a:defRPr sz="200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KeyWords">
    <p:spTree>
      <p:nvGrpSpPr>
        <p:cNvPr id="1" name=""/>
        <p:cNvGrpSpPr/>
        <p:nvPr/>
      </p:nvGrpSpPr>
      <p:grpSpPr>
        <a:xfrm>
          <a:off x="0" y="0"/>
          <a:ext cx="0" cy="0"/>
          <a:chOff x="0" y="0"/>
          <a:chExt cx="0" cy="0"/>
        </a:xfrm>
      </p:grpSpPr>
      <p:pic>
        <p:nvPicPr>
          <p:cNvPr id="11" name="Image 10" descr="ppt_KeyWords_Bkgd_OK.jpg"/>
          <p:cNvPicPr>
            <a:picLocks noChangeAspect="1"/>
          </p:cNvPicPr>
          <p:nvPr/>
        </p:nvPicPr>
        <p:blipFill>
          <a:blip r:embed="rId3" cstate="print"/>
          <a:srcRect b="20413"/>
          <a:stretch>
            <a:fillRect/>
          </a:stretch>
        </p:blipFill>
        <p:spPr>
          <a:xfrm>
            <a:off x="0" y="1285860"/>
            <a:ext cx="9144000" cy="5572140"/>
          </a:xfrm>
          <a:prstGeom prst="rect">
            <a:avLst/>
          </a:prstGeom>
        </p:spPr>
      </p:pic>
      <p:sp>
        <p:nvSpPr>
          <p:cNvPr id="14" name="Freeform 30"/>
          <p:cNvSpPr>
            <a:spLocks/>
          </p:cNvSpPr>
          <p:nvPr>
            <p:custDataLst>
              <p:tags r:id="rId1"/>
            </p:custDataLst>
          </p:nvPr>
        </p:nvSpPr>
        <p:spPr bwMode="white">
          <a:xfrm>
            <a:off x="-14653" y="1146178"/>
            <a:ext cx="9158654" cy="5711825"/>
          </a:xfrm>
          <a:custGeom>
            <a:avLst/>
            <a:gdLst/>
            <a:ahLst/>
            <a:cxnLst>
              <a:cxn ang="0">
                <a:pos x="0" y="3638"/>
              </a:cxn>
              <a:cxn ang="0">
                <a:pos x="516" y="2658"/>
              </a:cxn>
              <a:cxn ang="0">
                <a:pos x="1352" y="2063"/>
              </a:cxn>
              <a:cxn ang="0">
                <a:pos x="3348" y="1519"/>
              </a:cxn>
              <a:cxn ang="0">
                <a:pos x="4987" y="1078"/>
              </a:cxn>
              <a:cxn ang="0">
                <a:pos x="5762" y="534"/>
              </a:cxn>
              <a:cxn ang="0">
                <a:pos x="5762" y="66"/>
              </a:cxn>
              <a:cxn ang="0">
                <a:pos x="4" y="68"/>
              </a:cxn>
            </a:cxnLst>
            <a:rect l="0" t="0" r="r" b="b"/>
            <a:pathLst>
              <a:path w="5762" h="3638">
                <a:moveTo>
                  <a:pt x="0" y="3638"/>
                </a:moveTo>
                <a:cubicBezTo>
                  <a:pt x="58" y="3452"/>
                  <a:pt x="291" y="2920"/>
                  <a:pt x="516" y="2658"/>
                </a:cubicBezTo>
                <a:cubicBezTo>
                  <a:pt x="794" y="2320"/>
                  <a:pt x="1284" y="2093"/>
                  <a:pt x="1352" y="2063"/>
                </a:cubicBezTo>
                <a:cubicBezTo>
                  <a:pt x="1942" y="1786"/>
                  <a:pt x="2872" y="1624"/>
                  <a:pt x="3348" y="1519"/>
                </a:cubicBezTo>
                <a:cubicBezTo>
                  <a:pt x="3895" y="1390"/>
                  <a:pt x="4592" y="1228"/>
                  <a:pt x="4987" y="1078"/>
                </a:cubicBezTo>
                <a:cubicBezTo>
                  <a:pt x="5384" y="933"/>
                  <a:pt x="5632" y="702"/>
                  <a:pt x="5762" y="534"/>
                </a:cubicBezTo>
                <a:cubicBezTo>
                  <a:pt x="5762" y="0"/>
                  <a:pt x="5762" y="61"/>
                  <a:pt x="5762" y="66"/>
                </a:cubicBezTo>
                <a:cubicBezTo>
                  <a:pt x="4803" y="66"/>
                  <a:pt x="1204" y="68"/>
                  <a:pt x="4" y="68"/>
                </a:cubicBezTo>
              </a:path>
            </a:pathLst>
          </a:custGeom>
          <a:gradFill flip="none" rotWithShape="1">
            <a:gsLst>
              <a:gs pos="0">
                <a:schemeClr val="tx2">
                  <a:alpha val="90000"/>
                </a:schemeClr>
              </a:gs>
              <a:gs pos="0">
                <a:schemeClr val="tx2">
                  <a:alpha val="90000"/>
                </a:schemeClr>
              </a:gs>
              <a:gs pos="100000">
                <a:schemeClr val="tx2">
                  <a:shade val="100000"/>
                  <a:satMod val="115000"/>
                </a:schemeClr>
              </a:gs>
            </a:gsLst>
            <a:lin ang="2700000" scaled="0"/>
            <a:tileRect/>
          </a:gra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lnSpc>
                <a:spcPct val="85000"/>
              </a:lnSpc>
              <a:defRPr/>
            </a:pPr>
            <a:endParaRPr lang="en-US" noProof="0"/>
          </a:p>
        </p:txBody>
      </p:sp>
      <p:pic>
        <p:nvPicPr>
          <p:cNvPr id="9" name="Picture 6" descr="OK_Capgemini"/>
          <p:cNvPicPr>
            <a:picLocks noChangeAspect="1" noChangeArrowheads="1"/>
          </p:cNvPicPr>
          <p:nvPr/>
        </p:nvPicPr>
        <p:blipFill>
          <a:blip r:embed="rId4" cstate="screen"/>
          <a:srcRect/>
          <a:stretch>
            <a:fillRect/>
          </a:stretch>
        </p:blipFill>
        <p:spPr bwMode="auto">
          <a:xfrm>
            <a:off x="303335" y="368300"/>
            <a:ext cx="1992923" cy="509588"/>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2" y="2801938"/>
            <a:ext cx="4886325" cy="792162"/>
          </a:xfrm>
        </p:spPr>
        <p:txBody>
          <a:bodyPr lIns="324000" tIns="180000" rIns="0"/>
          <a:lstStyle>
            <a:lvl1pPr marL="3175" indent="0">
              <a:buFont typeface="Wingdings" pitchFamily="2" charset="2"/>
              <a:buNone/>
              <a:defRPr sz="2000">
                <a:solidFill>
                  <a:schemeClr val="bg1"/>
                </a:solidFill>
                <a:latin typeface="Arial Narrow" pitchFamily="34" charset="0"/>
              </a:defRPr>
            </a:lvl1pPr>
          </a:lstStyle>
          <a:p>
            <a:r>
              <a:rPr lang="en-US" noProof="0" smtClean="0"/>
              <a:t>Click to edit Master sub-title style</a:t>
            </a:r>
            <a:endParaRPr lang="en-US" noProof="0"/>
          </a:p>
        </p:txBody>
      </p:sp>
      <p:sp>
        <p:nvSpPr>
          <p:cNvPr id="4098" name="Rectangle 2"/>
          <p:cNvSpPr>
            <a:spLocks noGrp="1" noChangeArrowheads="1"/>
          </p:cNvSpPr>
          <p:nvPr>
            <p:ph type="ctrTitle" hasCustomPrompt="1"/>
          </p:nvPr>
        </p:nvSpPr>
        <p:spPr bwMode="auto">
          <a:xfrm>
            <a:off x="0" y="1240390"/>
            <a:ext cx="9144000" cy="1512887"/>
          </a:xfrm>
          <a:noFill/>
          <a:ln w="9525">
            <a:noFill/>
            <a:miter lim="800000"/>
            <a:headEnd/>
            <a:tailEnd/>
          </a:ln>
        </p:spPr>
        <p:txBody>
          <a:bodyPr vert="horz" wrap="square" lIns="324000" tIns="396000" rIns="36000" bIns="36000" numCol="1" anchor="t" anchorCtr="0" compatLnSpc="1">
            <a:prstTxWarp prst="textNoShape">
              <a:avLst/>
            </a:prstTxWarp>
          </a:bodyPr>
          <a:lstStyle>
            <a:lvl1pPr marL="0" indent="0" algn="l" defTabSz="914400" rtl="0" eaLnBrk="0" fontAlgn="base" latinLnBrk="0" hangingPunct="0">
              <a:lnSpc>
                <a:spcPct val="90000"/>
              </a:lnSpc>
              <a:spcBef>
                <a:spcPct val="0"/>
              </a:spcBef>
              <a:spcAft>
                <a:spcPct val="0"/>
              </a:spcAft>
              <a:buNone/>
              <a:tabLst/>
              <a:defRPr lang="en-US" sz="3600" b="1" kern="1200" noProof="0" dirty="0">
                <a:solidFill>
                  <a:schemeClr val="tx2">
                    <a:lumMod val="20000"/>
                    <a:lumOff val="80000"/>
                  </a:schemeClr>
                </a:solidFill>
                <a:latin typeface="Arial Narrow" pitchFamily="34" charset="0"/>
                <a:ea typeface="+mj-ea"/>
                <a:cs typeface="+mj-cs"/>
              </a:defRPr>
            </a:lvl1pPr>
          </a:lstStyle>
          <a:p>
            <a:r>
              <a:rPr lang="en-US" noProof="0" dirty="0" smtClean="0"/>
              <a:t>Click to edit Master title style</a:t>
            </a:r>
            <a:endParaRPr lang="en-US" noProof="0" dirty="0"/>
          </a:p>
        </p:txBody>
      </p:sp>
      <p:pic>
        <p:nvPicPr>
          <p:cNvPr id="10" name="Image 9" descr="Capgemini_Slogan_RGB.png"/>
          <p:cNvPicPr>
            <a:picLocks noChangeAspect="1"/>
          </p:cNvPicPr>
          <p:nvPr/>
        </p:nvPicPr>
        <p:blipFill>
          <a:blip r:embed="rId5" cstate="print"/>
          <a:stretch>
            <a:fillRect/>
          </a:stretch>
        </p:blipFill>
        <p:spPr>
          <a:xfrm>
            <a:off x="5690289" y="373713"/>
            <a:ext cx="3214885" cy="36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ntents &amp; Headings">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9219" name="think-cell Slide" r:id="rId9" imgW="360" imgH="360" progId="">
                  <p:embed/>
                </p:oleObj>
              </mc:Choice>
              <mc:Fallback>
                <p:oleObj name="think-cell Slide" r:id="rId9" imgW="360" imgH="360" progId="">
                  <p:embed/>
                  <p:pic>
                    <p:nvPicPr>
                      <p:cNvPr id="0" name="Object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lvl1pPr>
              <a:defRPr/>
            </a:lvl1pPr>
          </a:lstStyle>
          <a:p>
            <a:pPr lvl="0"/>
            <a:r>
              <a:rPr lang="en-US" noProof="0" dirty="0" smtClean="0"/>
              <a:t>Click to edit Master title style</a:t>
            </a:r>
          </a:p>
        </p:txBody>
      </p:sp>
      <p:sp>
        <p:nvSpPr>
          <p:cNvPr id="4" name="Espace réservé du contenu 3"/>
          <p:cNvSpPr>
            <a:spLocks noGrp="1"/>
          </p:cNvSpPr>
          <p:nvPr>
            <p:ph sz="quarter" idx="10" hasCustomPrompt="1"/>
            <p:custDataLst>
              <p:tags r:id="rId4"/>
            </p:custDataLst>
          </p:nvPr>
        </p:nvSpPr>
        <p:spPr>
          <a:xfrm>
            <a:off x="290500" y="2206953"/>
            <a:ext cx="4155820" cy="4041990"/>
          </a:xfrm>
        </p:spPr>
        <p:txBody>
          <a:bodyPr/>
          <a:lstStyle>
            <a:lvl1pPr>
              <a:defRPr sz="1800"/>
            </a:lvl1pPr>
            <a:lvl2pPr>
              <a:defRPr sz="1600"/>
            </a:lvl2pPr>
            <a:lvl3pPr>
              <a:defRPr sz="1400"/>
            </a:lvl3pPr>
            <a:lvl4pPr>
              <a:defRPr sz="1200"/>
            </a:lvl4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11" hasCustomPrompt="1"/>
            <p:custDataLst>
              <p:tags r:id="rId5"/>
            </p:custDataLst>
          </p:nvPr>
        </p:nvSpPr>
        <p:spPr>
          <a:xfrm>
            <a:off x="4636466" y="2208394"/>
            <a:ext cx="4155820" cy="4050630"/>
          </a:xfrm>
        </p:spPr>
        <p:txBody>
          <a:bodyPr/>
          <a:lstStyle>
            <a:lvl1pPr>
              <a:defRPr sz="1800"/>
            </a:lvl1pPr>
            <a:lvl2pPr>
              <a:defRPr sz="1600"/>
            </a:lvl2pPr>
            <a:lvl3pPr>
              <a:defRPr sz="1400"/>
            </a:lvl3pPr>
            <a:lvl4pPr>
              <a:defRPr sz="1200"/>
            </a:lvl4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7" name="Espace réservé du texte 6"/>
          <p:cNvSpPr>
            <a:spLocks noGrp="1"/>
          </p:cNvSpPr>
          <p:nvPr>
            <p:ph type="body" sz="quarter" idx="12" hasCustomPrompt="1"/>
            <p:custDataLst>
              <p:tags r:id="rId6"/>
            </p:custDataLst>
          </p:nvPr>
        </p:nvSpPr>
        <p:spPr>
          <a:xfrm>
            <a:off x="290501" y="1542648"/>
            <a:ext cx="4155820" cy="653034"/>
          </a:xfrm>
        </p:spPr>
        <p:txBody>
          <a:bodyPr anchor="ctr"/>
          <a:lstStyle>
            <a:lvl1pPr algn="ctr">
              <a:buNone/>
              <a:defRPr sz="2200" b="1">
                <a:solidFill>
                  <a:schemeClr val="tx2">
                    <a:lumMod val="50000"/>
                  </a:schemeClr>
                </a:solidFill>
              </a:defRPr>
            </a:lvl1pPr>
            <a:lvl5pPr>
              <a:buNone/>
              <a:defRPr/>
            </a:lvl5pPr>
          </a:lstStyle>
          <a:p>
            <a:pPr lvl="0"/>
            <a:r>
              <a:rPr lang="en-US" noProof="0" dirty="0" smtClean="0"/>
              <a:t>Click to edit Master text style</a:t>
            </a:r>
          </a:p>
        </p:txBody>
      </p:sp>
      <p:sp>
        <p:nvSpPr>
          <p:cNvPr id="9" name="Espace réservé du texte 8"/>
          <p:cNvSpPr>
            <a:spLocks noGrp="1"/>
          </p:cNvSpPr>
          <p:nvPr>
            <p:ph type="body" sz="quarter" idx="13" hasCustomPrompt="1"/>
            <p:custDataLst>
              <p:tags r:id="rId7"/>
            </p:custDataLst>
          </p:nvPr>
        </p:nvSpPr>
        <p:spPr>
          <a:xfrm>
            <a:off x="4636749" y="1533439"/>
            <a:ext cx="4155820" cy="653034"/>
          </a:xfrm>
        </p:spPr>
        <p:txBody>
          <a:bodyPr anchor="ctr"/>
          <a:lstStyle>
            <a:lvl1pPr algn="ctr">
              <a:buNone/>
              <a:defRPr lang="fr-FR" sz="2200" b="1" kern="1200" noProof="0" dirty="0" smtClean="0">
                <a:solidFill>
                  <a:schemeClr val="tx2">
                    <a:lumMod val="50000"/>
                  </a:schemeClr>
                </a:solidFill>
                <a:latin typeface="+mn-lt"/>
                <a:ea typeface="+mn-ea"/>
                <a:cs typeface="+mn-cs"/>
              </a:defRPr>
            </a:lvl1pPr>
          </a:lstStyle>
          <a:p>
            <a:pPr lvl="0"/>
            <a:r>
              <a:rPr lang="en-US" noProof="0" dirty="0" smtClean="0"/>
              <a:t>Click to edit Master text style</a:t>
            </a:r>
          </a:p>
        </p:txBody>
      </p:sp>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Cont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Text Placeholder 2"/>
          <p:cNvSpPr>
            <a:spLocks noGrp="1"/>
          </p:cNvSpPr>
          <p:nvPr>
            <p:ph type="body" idx="1" hasCustomPrompt="1"/>
          </p:nvPr>
        </p:nvSpPr>
        <p:spPr>
          <a:xfrm>
            <a:off x="219261" y="1436915"/>
            <a:ext cx="4288536" cy="518130"/>
          </a:xfrm>
          <a:solidFill>
            <a:schemeClr val="accent1"/>
          </a:solidFill>
          <a:ln w="25400">
            <a:solidFill>
              <a:schemeClr val="tx1"/>
            </a:solidFill>
            <a:headEnd/>
            <a:tailEnd/>
          </a:ln>
        </p:spPr>
        <p:style>
          <a:lnRef idx="1">
            <a:schemeClr val="accent1"/>
          </a:lnRef>
          <a:fillRef idx="3">
            <a:schemeClr val="accent1"/>
          </a:fillRef>
          <a:effectRef idx="2">
            <a:schemeClr val="accent1"/>
          </a:effectRef>
          <a:fontRef idx="none"/>
        </p:style>
        <p:txBody>
          <a:bodyPr wrap="square" anchor="ctr">
            <a:noAutofit/>
          </a:bodyPr>
          <a:lstStyle>
            <a:lvl1pPr marL="0" indent="0" algn="ctr" rtl="0" eaLnBrk="0" fontAlgn="base" hangingPunct="0">
              <a:lnSpc>
                <a:spcPct val="85000"/>
              </a:lnSpc>
              <a:spcBef>
                <a:spcPct val="0"/>
              </a:spcBef>
              <a:spcAft>
                <a:spcPct val="0"/>
              </a:spcAft>
              <a:buNone/>
              <a:defRPr lang="en-US" sz="1600" b="1" kern="1200" dirty="0" smtClean="0">
                <a:solidFill>
                  <a:schemeClr val="tx1"/>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4" name="Content Placeholder 3"/>
          <p:cNvSpPr>
            <a:spLocks noGrp="1"/>
          </p:cNvSpPr>
          <p:nvPr>
            <p:ph sz="half" idx="2" hasCustomPrompt="1"/>
          </p:nvPr>
        </p:nvSpPr>
        <p:spPr>
          <a:xfrm>
            <a:off x="219261" y="1902612"/>
            <a:ext cx="4288536" cy="1861869"/>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2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5" name="Text Placeholder 4"/>
          <p:cNvSpPr>
            <a:spLocks noGrp="1"/>
          </p:cNvSpPr>
          <p:nvPr>
            <p:ph type="body" sz="quarter" idx="3" hasCustomPrompt="1"/>
          </p:nvPr>
        </p:nvSpPr>
        <p:spPr>
          <a:xfrm>
            <a:off x="4662790" y="1436915"/>
            <a:ext cx="4288536" cy="518130"/>
          </a:xfrm>
          <a:solidFill>
            <a:schemeClr val="accent1"/>
          </a:solidFill>
          <a:ln w="25400">
            <a:solidFill>
              <a:schemeClr val="tx1"/>
            </a:solidFill>
            <a:headEnd/>
            <a:tailEnd/>
          </a:ln>
        </p:spPr>
        <p:style>
          <a:lnRef idx="1">
            <a:schemeClr val="accent1"/>
          </a:lnRef>
          <a:fillRef idx="3">
            <a:schemeClr val="accent1"/>
          </a:fillRef>
          <a:effectRef idx="2">
            <a:schemeClr val="accent1"/>
          </a:effectRef>
          <a:fontRef idx="none"/>
        </p:style>
        <p:txBody>
          <a:bodyPr vert="horz" wrap="square" lIns="91440" tIns="45720" rIns="91440" bIns="45720" numCol="1" anchor="ctr" anchorCtr="1" compatLnSpc="1">
            <a:prstTxWarp prst="textNoShape">
              <a:avLst/>
            </a:prstTxWarp>
            <a:noAutofit/>
          </a:bodyPr>
          <a:lstStyle>
            <a:lvl1pPr marL="0" indent="0">
              <a:buNone/>
              <a:defRPr lang="en-US" sz="1600" b="1" kern="1200" dirty="0" smtClean="0">
                <a:solidFill>
                  <a:schemeClr val="tx1"/>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6" name="Content Placeholder 5"/>
          <p:cNvSpPr>
            <a:spLocks noGrp="1"/>
          </p:cNvSpPr>
          <p:nvPr>
            <p:ph sz="quarter" idx="4" hasCustomPrompt="1"/>
          </p:nvPr>
        </p:nvSpPr>
        <p:spPr>
          <a:xfrm>
            <a:off x="4662790" y="1902612"/>
            <a:ext cx="4288536" cy="1861869"/>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1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7" name="Text Placeholder 2"/>
          <p:cNvSpPr>
            <a:spLocks noGrp="1"/>
          </p:cNvSpPr>
          <p:nvPr>
            <p:ph type="body" idx="12" hasCustomPrompt="1"/>
          </p:nvPr>
        </p:nvSpPr>
        <p:spPr>
          <a:xfrm>
            <a:off x="219261" y="3820890"/>
            <a:ext cx="4288536" cy="518130"/>
          </a:xfrm>
          <a:solidFill>
            <a:schemeClr val="accent1"/>
          </a:solidFill>
          <a:ln w="25400">
            <a:solidFill>
              <a:schemeClr val="tx1"/>
            </a:solidFill>
            <a:headEnd/>
            <a:tailEnd/>
          </a:ln>
        </p:spPr>
        <p:style>
          <a:lnRef idx="1">
            <a:schemeClr val="accent1"/>
          </a:lnRef>
          <a:fillRef idx="3">
            <a:schemeClr val="accent1"/>
          </a:fillRef>
          <a:effectRef idx="2">
            <a:schemeClr val="accent1"/>
          </a:effectRef>
          <a:fontRef idx="none"/>
        </p:style>
        <p:txBody>
          <a:bodyPr wrap="square" anchor="ctr">
            <a:noAutofit/>
          </a:bodyPr>
          <a:lstStyle>
            <a:lvl1pPr marL="0" indent="0" algn="ctr" rtl="0" eaLnBrk="0" fontAlgn="base" hangingPunct="0">
              <a:lnSpc>
                <a:spcPct val="85000"/>
              </a:lnSpc>
              <a:spcBef>
                <a:spcPct val="0"/>
              </a:spcBef>
              <a:spcAft>
                <a:spcPct val="0"/>
              </a:spcAft>
              <a:buNone/>
              <a:defRPr lang="en-US" sz="1600" b="1" kern="1200" dirty="0" smtClean="0">
                <a:solidFill>
                  <a:schemeClr val="tx1"/>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8" name="Content Placeholder 3"/>
          <p:cNvSpPr>
            <a:spLocks noGrp="1"/>
          </p:cNvSpPr>
          <p:nvPr>
            <p:ph sz="half" idx="13" hasCustomPrompt="1"/>
          </p:nvPr>
        </p:nvSpPr>
        <p:spPr>
          <a:xfrm>
            <a:off x="219261" y="4286584"/>
            <a:ext cx="4288536" cy="2011680"/>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1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9" name="Text Placeholder 4"/>
          <p:cNvSpPr>
            <a:spLocks noGrp="1"/>
          </p:cNvSpPr>
          <p:nvPr>
            <p:ph type="body" sz="quarter" idx="14" hasCustomPrompt="1"/>
          </p:nvPr>
        </p:nvSpPr>
        <p:spPr>
          <a:xfrm>
            <a:off x="4662790" y="3820890"/>
            <a:ext cx="4288536" cy="518130"/>
          </a:xfrm>
          <a:solidFill>
            <a:schemeClr val="accent1"/>
          </a:solidFill>
          <a:ln w="25400">
            <a:solidFill>
              <a:schemeClr val="tx1"/>
            </a:solidFill>
            <a:headEnd/>
            <a:tailEnd/>
          </a:ln>
        </p:spPr>
        <p:style>
          <a:lnRef idx="1">
            <a:schemeClr val="accent1"/>
          </a:lnRef>
          <a:fillRef idx="3">
            <a:schemeClr val="accent1"/>
          </a:fillRef>
          <a:effectRef idx="2">
            <a:schemeClr val="accent1"/>
          </a:effectRef>
          <a:fontRef idx="none"/>
        </p:style>
        <p:txBody>
          <a:bodyPr vert="horz" wrap="square" lIns="91440" tIns="45720" rIns="91440" bIns="45720" numCol="1" anchor="ctr" anchorCtr="1" compatLnSpc="1">
            <a:prstTxWarp prst="textNoShape">
              <a:avLst/>
            </a:prstTxWarp>
            <a:noAutofit/>
          </a:bodyPr>
          <a:lstStyle>
            <a:lvl1pPr marL="0" indent="0">
              <a:buNone/>
              <a:defRPr lang="en-US" sz="1600" b="1" kern="1200" dirty="0" smtClean="0">
                <a:solidFill>
                  <a:schemeClr val="tx1"/>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10" name="Content Placeholder 5"/>
          <p:cNvSpPr>
            <a:spLocks noGrp="1"/>
          </p:cNvSpPr>
          <p:nvPr>
            <p:ph sz="quarter" idx="15" hasCustomPrompt="1"/>
          </p:nvPr>
        </p:nvSpPr>
        <p:spPr>
          <a:xfrm>
            <a:off x="4662790" y="4286584"/>
            <a:ext cx="4288536" cy="2011680"/>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1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Tree>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0243" name="think-cell Slide" r:id="rId5" imgW="360" imgH="360" progId="">
                  <p:embed/>
                </p:oleObj>
              </mc:Choice>
              <mc:Fallback>
                <p:oleObj name="think-cell Slide" r:id="rId5" imgW="360" imgH="360" progId="">
                  <p:embed/>
                  <p:pic>
                    <p:nvPicPr>
                      <p:cNvPr id="0"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lvl1pPr>
              <a:defRPr/>
            </a:lvl1pPr>
          </a:lstStyle>
          <a:p>
            <a:pPr lvl="0"/>
            <a:r>
              <a:rPr lang="en-US" noProof="0" dirty="0" smtClean="0"/>
              <a:t>Click to edit Master title style</a:t>
            </a:r>
          </a:p>
        </p:txBody>
      </p:sp>
    </p:spTree>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 y="3"/>
          <a:ext cx="135749" cy="143985"/>
        </p:xfrm>
        <a:graphic>
          <a:graphicData uri="http://schemas.openxmlformats.org/presentationml/2006/ole">
            <mc:AlternateContent xmlns:mc="http://schemas.openxmlformats.org/markup-compatibility/2006">
              <mc:Choice xmlns:v="urn:schemas-microsoft-com:vml" Requires="v">
                <p:oleObj spid="_x0000_s11267" name="think-cell Slide" r:id="rId4" imgW="360" imgH="360" progId="">
                  <p:embed/>
                </p:oleObj>
              </mc:Choice>
              <mc:Fallback>
                <p:oleObj name="think-cell Slide" r:id="rId4" imgW="360" imgH="360" progId="">
                  <p:embed/>
                  <p:pic>
                    <p:nvPicPr>
                      <p:cNvPr id="0"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3574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Master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defRPr>
                <a:solidFill>
                  <a:schemeClr val="tx2"/>
                </a:solidFill>
              </a:defRPr>
            </a:lvl1p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a:xfrm>
            <a:off x="0" y="1439999"/>
            <a:ext cx="9144000" cy="4680000"/>
          </a:xfrm>
        </p:spPr>
        <p:txBody>
          <a:bodyPr/>
          <a:lstStyle>
            <a:lvl1pPr marL="273050" indent="-273050">
              <a:defRPr baseline="0">
                <a:solidFill>
                  <a:schemeClr val="tx1"/>
                </a:solidFill>
              </a:defRPr>
            </a:lvl1pPr>
            <a:lvl2pPr marL="531813" indent="-176213">
              <a:defRPr>
                <a:solidFill>
                  <a:schemeClr val="tx1"/>
                </a:solidFill>
              </a:defRPr>
            </a:lvl2pPr>
            <a:lvl3pPr marL="804863" indent="-177800">
              <a:buClr>
                <a:schemeClr val="accent1"/>
              </a:buClr>
              <a:buFont typeface="Courier New" pitchFamily="49" charset="0"/>
              <a:buChar char="o"/>
              <a:defRPr>
                <a:solidFill>
                  <a:schemeClr val="tx1"/>
                </a:solidFill>
              </a:defRPr>
            </a:lvl3pPr>
            <a:lvl4pPr marL="1160463" indent="-260350">
              <a:buClr>
                <a:schemeClr val="accent3"/>
              </a:buClr>
              <a:defRPr>
                <a:solidFill>
                  <a:schemeClr val="tx1"/>
                </a:solidFill>
              </a:defRPr>
            </a:lvl4pPr>
            <a:lvl5pPr marL="1433513" indent="-177800">
              <a:defRPr sz="1400" baseline="0"/>
            </a:lvl5pPr>
            <a:lvl6pPr>
              <a:buNone/>
              <a:defRPr/>
            </a:lvl6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p>
        </p:txBody>
      </p:sp>
      <p:sp>
        <p:nvSpPr>
          <p:cNvPr id="7" name="Rectangle 18"/>
          <p:cNvSpPr>
            <a:spLocks noGrp="1" noChangeArrowheads="1"/>
          </p:cNvSpPr>
          <p:nvPr>
            <p:ph type="ftr" sz="quarter" idx="3"/>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8" name="Rectangle 19"/>
          <p:cNvSpPr>
            <a:spLocks noGrp="1" noChangeArrowheads="1"/>
          </p:cNvSpPr>
          <p:nvPr>
            <p:ph type="sldNum" sz="quarter" idx="4"/>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9"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ntents with heading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edit Master title style</a:t>
            </a:r>
            <a:endParaRPr lang="en-US" noProof="0"/>
          </a:p>
        </p:txBody>
      </p:sp>
      <p:sp>
        <p:nvSpPr>
          <p:cNvPr id="3" name="Espace réservé du texte 2"/>
          <p:cNvSpPr>
            <a:spLocks noGrp="1"/>
          </p:cNvSpPr>
          <p:nvPr>
            <p:ph type="body" idx="1" hasCustomPrompt="1"/>
          </p:nvPr>
        </p:nvSpPr>
        <p:spPr>
          <a:xfrm>
            <a:off x="188970" y="1440000"/>
            <a:ext cx="4308297" cy="639762"/>
          </a:xfrm>
        </p:spPr>
        <p:txBody>
          <a:bodyPr lIns="36000" rIns="36000" anchor="ctr"/>
          <a:lstStyle>
            <a:lvl1pPr marL="0" indent="0" algn="ctr">
              <a:lnSpc>
                <a:spcPct val="90000"/>
              </a:lnSpc>
              <a:spcBef>
                <a:spcPts val="0"/>
              </a:spcBef>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4" name="Espace réservé du contenu 3"/>
          <p:cNvSpPr>
            <a:spLocks noGrp="1"/>
          </p:cNvSpPr>
          <p:nvPr>
            <p:ph sz="half" idx="2" hasCustomPrompt="1"/>
          </p:nvPr>
        </p:nvSpPr>
        <p:spPr>
          <a:xfrm>
            <a:off x="188970" y="2092987"/>
            <a:ext cx="4308297" cy="3951288"/>
          </a:xfrm>
        </p:spPr>
        <p:txBody>
          <a:bodyPr lIns="72000" rIns="36000"/>
          <a:lstStyle>
            <a:lvl1pPr>
              <a:defRPr sz="2000" baseline="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5" name="Espace réservé du texte 4"/>
          <p:cNvSpPr>
            <a:spLocks noGrp="1"/>
          </p:cNvSpPr>
          <p:nvPr>
            <p:ph type="body" sz="quarter" idx="3" hasCustomPrompt="1"/>
          </p:nvPr>
        </p:nvSpPr>
        <p:spPr>
          <a:xfrm>
            <a:off x="4708261" y="1440000"/>
            <a:ext cx="4261470" cy="639762"/>
          </a:xfrm>
        </p:spPr>
        <p:txBody>
          <a:bodyPr lIns="36000" rIns="36000" anchor="ctr"/>
          <a:lstStyle>
            <a:lvl1pPr marL="0" indent="0" algn="ctr">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6" name="Espace réservé du contenu 5"/>
          <p:cNvSpPr>
            <a:spLocks noGrp="1"/>
          </p:cNvSpPr>
          <p:nvPr>
            <p:ph sz="quarter" idx="4" hasCustomPrompt="1"/>
          </p:nvPr>
        </p:nvSpPr>
        <p:spPr>
          <a:xfrm>
            <a:off x="4708261" y="2092987"/>
            <a:ext cx="4261470" cy="3951288"/>
          </a:xfrm>
        </p:spPr>
        <p:txBody>
          <a:bodyPr lIns="72000" rIns="36000"/>
          <a:lstStyle>
            <a:lvl1pPr>
              <a:defRPr sz="200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13" name="Rectangle 18"/>
          <p:cNvSpPr>
            <a:spLocks noGrp="1" noChangeArrowheads="1"/>
          </p:cNvSpPr>
          <p:nvPr>
            <p:ph type="ftr" sz="quarter" idx="10"/>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14" name="Rectangle 19"/>
          <p:cNvSpPr>
            <a:spLocks noGrp="1" noChangeArrowheads="1"/>
          </p:cNvSpPr>
          <p:nvPr>
            <p:ph type="sldNum" sz="quarter" idx="11"/>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15" name="Rectangle 17"/>
          <p:cNvSpPr>
            <a:spLocks noGrp="1" noChangeArrowheads="1"/>
          </p:cNvSpPr>
          <p:nvPr>
            <p:ph type="dt" sz="half" idx="1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1">
    <p:spTree>
      <p:nvGrpSpPr>
        <p:cNvPr id="1" name=""/>
        <p:cNvGrpSpPr/>
        <p:nvPr/>
      </p:nvGrpSpPr>
      <p:grpSpPr>
        <a:xfrm>
          <a:off x="0" y="0"/>
          <a:ext cx="0" cy="0"/>
          <a:chOff x="0" y="0"/>
          <a:chExt cx="0" cy="0"/>
        </a:xfrm>
      </p:grpSpPr>
      <p:graphicFrame>
        <p:nvGraphicFramePr>
          <p:cNvPr id="337" name="Object 336" hidden="1"/>
          <p:cNvGraphicFramePr>
            <a:graphicFrameLocks noChangeAspect="1"/>
          </p:cNvGraphicFramePr>
          <p:nvPr>
            <p:custDataLst>
              <p:tags r:id="rId2"/>
            </p:custDataLst>
          </p:nvPr>
        </p:nvGraphicFramePr>
        <p:xfrm>
          <a:off x="3" y="7"/>
          <a:ext cx="135749" cy="143985"/>
        </p:xfrm>
        <a:graphic>
          <a:graphicData uri="http://schemas.openxmlformats.org/presentationml/2006/ole">
            <mc:AlternateContent xmlns:mc="http://schemas.openxmlformats.org/markup-compatibility/2006">
              <mc:Choice xmlns:v="urn:schemas-microsoft-com:vml" Requires="v">
                <p:oleObj spid="_x0000_s13315" name="think-cell Slide" r:id="rId8" imgW="360" imgH="360" progId="">
                  <p:embed/>
                </p:oleObj>
              </mc:Choice>
              <mc:Fallback>
                <p:oleObj name="think-cell Slide" r:id="rId8" imgW="360" imgH="360" progId="">
                  <p:embed/>
                  <p:pic>
                    <p:nvPicPr>
                      <p:cNvPr id="0" name="Object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 y="7"/>
                        <a:ext cx="13574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51"/>
          <p:cNvGrpSpPr/>
          <p:nvPr userDrawn="1">
            <p:custDataLst>
              <p:tags r:id="rId3"/>
            </p:custDataLst>
          </p:nvPr>
        </p:nvGrpSpPr>
        <p:grpSpPr>
          <a:xfrm>
            <a:off x="5337168" y="3258545"/>
            <a:ext cx="3416820" cy="2118522"/>
            <a:chOff x="5511798" y="3584333"/>
            <a:chExt cx="4818106" cy="2816468"/>
          </a:xfrm>
        </p:grpSpPr>
        <p:grpSp>
          <p:nvGrpSpPr>
            <p:cNvPr id="3" name="Group 54"/>
            <p:cNvGrpSpPr/>
            <p:nvPr userDrawn="1">
              <p:custDataLst>
                <p:tags r:id="rId5"/>
              </p:custDataLst>
            </p:nvPr>
          </p:nvGrpSpPr>
          <p:grpSpPr>
            <a:xfrm>
              <a:off x="5511798" y="3584333"/>
              <a:ext cx="4818106" cy="2816468"/>
              <a:chOff x="-6346822" y="2366960"/>
              <a:chExt cx="5613397" cy="3281360"/>
            </a:xfrm>
          </p:grpSpPr>
          <p:grpSp>
            <p:nvGrpSpPr>
              <p:cNvPr id="4" name="Group 205"/>
              <p:cNvGrpSpPr>
                <a:grpSpLocks/>
              </p:cNvGrpSpPr>
              <p:nvPr/>
            </p:nvGrpSpPr>
            <p:grpSpPr bwMode="auto">
              <a:xfrm>
                <a:off x="-6170610" y="2416173"/>
                <a:ext cx="5135561" cy="3197223"/>
                <a:chOff x="-3887" y="1522"/>
                <a:chExt cx="3235" cy="2014"/>
              </a:xfrm>
            </p:grpSpPr>
            <p:sp>
              <p:nvSpPr>
                <p:cNvPr id="135" name="Freeform 5"/>
                <p:cNvSpPr>
                  <a:spLocks noEditPoints="1"/>
                </p:cNvSpPr>
                <p:nvPr/>
              </p:nvSpPr>
              <p:spPr bwMode="auto">
                <a:xfrm>
                  <a:off x="-2017" y="3069"/>
                  <a:ext cx="137" cy="3"/>
                </a:xfrm>
                <a:custGeom>
                  <a:avLst/>
                  <a:gdLst/>
                  <a:ahLst/>
                  <a:cxnLst>
                    <a:cxn ang="0">
                      <a:pos x="58" y="1"/>
                    </a:cxn>
                    <a:cxn ang="0">
                      <a:pos x="58" y="0"/>
                    </a:cxn>
                    <a:cxn ang="0">
                      <a:pos x="0" y="0"/>
                    </a:cxn>
                    <a:cxn ang="0">
                      <a:pos x="0" y="1"/>
                    </a:cxn>
                    <a:cxn ang="0">
                      <a:pos x="58" y="0"/>
                    </a:cxn>
                    <a:cxn ang="0">
                      <a:pos x="58" y="0"/>
                    </a:cxn>
                  </a:cxnLst>
                  <a:rect l="0" t="0" r="r" b="b"/>
                  <a:pathLst>
                    <a:path w="58" h="1">
                      <a:moveTo>
                        <a:pt x="58" y="1"/>
                      </a:moveTo>
                      <a:cubicBezTo>
                        <a:pt x="58" y="0"/>
                        <a:pt x="58" y="0"/>
                        <a:pt x="58" y="0"/>
                      </a:cubicBezTo>
                      <a:moveTo>
                        <a:pt x="0" y="0"/>
                      </a:moveTo>
                      <a:cubicBezTo>
                        <a:pt x="0" y="1"/>
                        <a:pt x="0" y="1"/>
                        <a:pt x="0" y="1"/>
                      </a:cubicBezTo>
                      <a:moveTo>
                        <a:pt x="58" y="0"/>
                      </a:moveTo>
                      <a:cubicBezTo>
                        <a:pt x="58" y="0"/>
                        <a:pt x="58" y="0"/>
                        <a:pt x="5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
                <p:cNvSpPr>
                  <a:spLocks/>
                </p:cNvSpPr>
                <p:nvPr/>
              </p:nvSpPr>
              <p:spPr bwMode="auto">
                <a:xfrm>
                  <a:off x="-2718" y="2861"/>
                  <a:ext cx="12" cy="2"/>
                </a:xfrm>
                <a:custGeom>
                  <a:avLst/>
                  <a:gdLst/>
                  <a:ahLst/>
                  <a:cxnLst>
                    <a:cxn ang="0">
                      <a:pos x="5" y="0"/>
                    </a:cxn>
                    <a:cxn ang="0">
                      <a:pos x="0" y="0"/>
                    </a:cxn>
                    <a:cxn ang="0">
                      <a:pos x="0" y="1"/>
                    </a:cxn>
                    <a:cxn ang="0">
                      <a:pos x="5" y="1"/>
                    </a:cxn>
                    <a:cxn ang="0">
                      <a:pos x="5" y="0"/>
                    </a:cxn>
                  </a:cxnLst>
                  <a:rect l="0" t="0" r="r" b="b"/>
                  <a:pathLst>
                    <a:path w="5" h="1">
                      <a:moveTo>
                        <a:pt x="5" y="0"/>
                      </a:moveTo>
                      <a:cubicBezTo>
                        <a:pt x="0" y="0"/>
                        <a:pt x="0" y="0"/>
                        <a:pt x="0" y="0"/>
                      </a:cubicBezTo>
                      <a:cubicBezTo>
                        <a:pt x="0" y="1"/>
                        <a:pt x="0" y="1"/>
                        <a:pt x="0" y="1"/>
                      </a:cubicBezTo>
                      <a:cubicBezTo>
                        <a:pt x="5" y="1"/>
                        <a:pt x="5" y="1"/>
                        <a:pt x="5" y="1"/>
                      </a:cubicBezTo>
                      <a:cubicBezTo>
                        <a:pt x="5" y="0"/>
                        <a:pt x="5" y="0"/>
                        <a:pt x="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7"/>
                <p:cNvSpPr>
                  <a:spLocks/>
                </p:cNvSpPr>
                <p:nvPr/>
              </p:nvSpPr>
              <p:spPr bwMode="auto">
                <a:xfrm>
                  <a:off x="-1028" y="2861"/>
                  <a:ext cx="1" cy="2"/>
                </a:xfrm>
                <a:custGeom>
                  <a:avLst/>
                  <a:gdLst/>
                  <a:ahLst/>
                  <a:cxnLst>
                    <a:cxn ang="0">
                      <a:pos x="0" y="0"/>
                    </a:cxn>
                    <a:cxn ang="0">
                      <a:pos x="0" y="1"/>
                    </a:cxn>
                    <a:cxn ang="0">
                      <a:pos x="0" y="1"/>
                    </a:cxn>
                    <a:cxn ang="0">
                      <a:pos x="0" y="0"/>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8"/>
                <p:cNvSpPr>
                  <a:spLocks noEditPoints="1"/>
                </p:cNvSpPr>
                <p:nvPr/>
              </p:nvSpPr>
              <p:spPr bwMode="auto">
                <a:xfrm>
                  <a:off x="-2197" y="2223"/>
                  <a:ext cx="1257" cy="3"/>
                </a:xfrm>
                <a:custGeom>
                  <a:avLst/>
                  <a:gdLst/>
                  <a:ahLst/>
                  <a:cxnLst>
                    <a:cxn ang="0">
                      <a:pos x="0" y="0"/>
                    </a:cxn>
                    <a:cxn ang="0">
                      <a:pos x="0" y="0"/>
                    </a:cxn>
                    <a:cxn ang="0">
                      <a:pos x="0" y="1"/>
                    </a:cxn>
                    <a:cxn ang="0">
                      <a:pos x="0" y="0"/>
                    </a:cxn>
                    <a:cxn ang="0">
                      <a:pos x="230" y="0"/>
                    </a:cxn>
                    <a:cxn ang="0">
                      <a:pos x="228" y="0"/>
                    </a:cxn>
                    <a:cxn ang="0">
                      <a:pos x="228" y="1"/>
                    </a:cxn>
                    <a:cxn ang="0">
                      <a:pos x="230" y="1"/>
                    </a:cxn>
                    <a:cxn ang="0">
                      <a:pos x="230" y="0"/>
                    </a:cxn>
                    <a:cxn ang="0">
                      <a:pos x="431" y="0"/>
                    </a:cxn>
                    <a:cxn ang="0">
                      <a:pos x="426" y="0"/>
                    </a:cxn>
                    <a:cxn ang="0">
                      <a:pos x="426" y="1"/>
                    </a:cxn>
                    <a:cxn ang="0">
                      <a:pos x="431" y="1"/>
                    </a:cxn>
                    <a:cxn ang="0">
                      <a:pos x="431" y="0"/>
                    </a:cxn>
                    <a:cxn ang="0">
                      <a:pos x="442" y="0"/>
                    </a:cxn>
                    <a:cxn ang="0">
                      <a:pos x="436" y="0"/>
                    </a:cxn>
                    <a:cxn ang="0">
                      <a:pos x="436" y="1"/>
                    </a:cxn>
                    <a:cxn ang="0">
                      <a:pos x="442" y="1"/>
                    </a:cxn>
                    <a:cxn ang="0">
                      <a:pos x="442" y="0"/>
                    </a:cxn>
                    <a:cxn ang="0">
                      <a:pos x="462" y="0"/>
                    </a:cxn>
                    <a:cxn ang="0">
                      <a:pos x="458" y="0"/>
                    </a:cxn>
                    <a:cxn ang="0">
                      <a:pos x="459" y="1"/>
                    </a:cxn>
                    <a:cxn ang="0">
                      <a:pos x="462" y="1"/>
                    </a:cxn>
                    <a:cxn ang="0">
                      <a:pos x="462" y="0"/>
                    </a:cxn>
                    <a:cxn ang="0">
                      <a:pos x="530" y="0"/>
                    </a:cxn>
                    <a:cxn ang="0">
                      <a:pos x="530" y="0"/>
                    </a:cxn>
                    <a:cxn ang="0">
                      <a:pos x="530" y="1"/>
                    </a:cxn>
                    <a:cxn ang="0">
                      <a:pos x="531" y="1"/>
                    </a:cxn>
                    <a:cxn ang="0">
                      <a:pos x="530" y="0"/>
                    </a:cxn>
                  </a:cxnLst>
                  <a:rect l="0" t="0" r="r" b="b"/>
                  <a:pathLst>
                    <a:path w="531" h="1">
                      <a:moveTo>
                        <a:pt x="0" y="0"/>
                      </a:moveTo>
                      <a:cubicBezTo>
                        <a:pt x="0" y="0"/>
                        <a:pt x="0" y="0"/>
                        <a:pt x="0" y="0"/>
                      </a:cubicBezTo>
                      <a:cubicBezTo>
                        <a:pt x="0" y="1"/>
                        <a:pt x="0" y="1"/>
                        <a:pt x="0" y="1"/>
                      </a:cubicBezTo>
                      <a:cubicBezTo>
                        <a:pt x="0" y="0"/>
                        <a:pt x="0" y="0"/>
                        <a:pt x="0" y="0"/>
                      </a:cubicBezTo>
                      <a:moveTo>
                        <a:pt x="230" y="0"/>
                      </a:moveTo>
                      <a:cubicBezTo>
                        <a:pt x="228" y="0"/>
                        <a:pt x="228" y="0"/>
                        <a:pt x="228" y="0"/>
                      </a:cubicBezTo>
                      <a:cubicBezTo>
                        <a:pt x="228" y="1"/>
                        <a:pt x="228" y="1"/>
                        <a:pt x="228" y="1"/>
                      </a:cubicBezTo>
                      <a:cubicBezTo>
                        <a:pt x="230" y="1"/>
                        <a:pt x="230" y="1"/>
                        <a:pt x="230" y="1"/>
                      </a:cubicBezTo>
                      <a:cubicBezTo>
                        <a:pt x="230" y="0"/>
                        <a:pt x="230" y="0"/>
                        <a:pt x="230"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6" y="0"/>
                        <a:pt x="436" y="0"/>
                        <a:pt x="436" y="0"/>
                      </a:cubicBezTo>
                      <a:cubicBezTo>
                        <a:pt x="436" y="1"/>
                        <a:pt x="436" y="1"/>
                        <a:pt x="436" y="1"/>
                      </a:cubicBezTo>
                      <a:cubicBezTo>
                        <a:pt x="442" y="1"/>
                        <a:pt x="442" y="1"/>
                        <a:pt x="442" y="1"/>
                      </a:cubicBezTo>
                      <a:cubicBezTo>
                        <a:pt x="442" y="0"/>
                        <a:pt x="442" y="0"/>
                        <a:pt x="442" y="0"/>
                      </a:cubicBezTo>
                      <a:moveTo>
                        <a:pt x="462" y="0"/>
                      </a:moveTo>
                      <a:cubicBezTo>
                        <a:pt x="458" y="0"/>
                        <a:pt x="458" y="0"/>
                        <a:pt x="458" y="0"/>
                      </a:cubicBezTo>
                      <a:cubicBezTo>
                        <a:pt x="458" y="0"/>
                        <a:pt x="458" y="0"/>
                        <a:pt x="459" y="1"/>
                      </a:cubicBezTo>
                      <a:cubicBezTo>
                        <a:pt x="462" y="1"/>
                        <a:pt x="462" y="1"/>
                        <a:pt x="462" y="1"/>
                      </a:cubicBezTo>
                      <a:cubicBezTo>
                        <a:pt x="462" y="0"/>
                        <a:pt x="462" y="0"/>
                        <a:pt x="462" y="0"/>
                      </a:cubicBezTo>
                      <a:moveTo>
                        <a:pt x="530" y="0"/>
                      </a:moveTo>
                      <a:cubicBezTo>
                        <a:pt x="530" y="0"/>
                        <a:pt x="530" y="0"/>
                        <a:pt x="530" y="0"/>
                      </a:cubicBezTo>
                      <a:cubicBezTo>
                        <a:pt x="530" y="1"/>
                        <a:pt x="530" y="1"/>
                        <a:pt x="530" y="1"/>
                      </a:cubicBezTo>
                      <a:cubicBezTo>
                        <a:pt x="531" y="1"/>
                        <a:pt x="531" y="1"/>
                        <a:pt x="531" y="1"/>
                      </a:cubicBezTo>
                      <a:cubicBezTo>
                        <a:pt x="530" y="0"/>
                        <a:pt x="530" y="0"/>
                        <a:pt x="53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9"/>
                <p:cNvSpPr>
                  <a:spLocks noEditPoints="1"/>
                </p:cNvSpPr>
                <p:nvPr/>
              </p:nvSpPr>
              <p:spPr bwMode="auto">
                <a:xfrm>
                  <a:off x="-3755" y="2223"/>
                  <a:ext cx="74" cy="3"/>
                </a:xfrm>
                <a:custGeom>
                  <a:avLst/>
                  <a:gdLst/>
                  <a:ahLst/>
                  <a:cxnLst>
                    <a:cxn ang="0">
                      <a:pos x="0" y="0"/>
                    </a:cxn>
                    <a:cxn ang="0">
                      <a:pos x="0" y="0"/>
                    </a:cxn>
                    <a:cxn ang="0">
                      <a:pos x="0" y="1"/>
                    </a:cxn>
                    <a:cxn ang="0">
                      <a:pos x="0" y="1"/>
                    </a:cxn>
                    <a:cxn ang="0">
                      <a:pos x="0" y="0"/>
                    </a:cxn>
                    <a:cxn ang="0">
                      <a:pos x="31" y="0"/>
                    </a:cxn>
                    <a:cxn ang="0">
                      <a:pos x="31" y="0"/>
                    </a:cxn>
                  </a:cxnLst>
                  <a:rect l="0" t="0" r="r" b="b"/>
                  <a:pathLst>
                    <a:path w="31" h="1">
                      <a:moveTo>
                        <a:pt x="0" y="0"/>
                      </a:moveTo>
                      <a:cubicBezTo>
                        <a:pt x="0" y="0"/>
                        <a:pt x="0" y="0"/>
                        <a:pt x="0" y="0"/>
                      </a:cubicBezTo>
                      <a:cubicBezTo>
                        <a:pt x="0" y="0"/>
                        <a:pt x="0" y="0"/>
                        <a:pt x="0" y="1"/>
                      </a:cubicBezTo>
                      <a:cubicBezTo>
                        <a:pt x="0" y="1"/>
                        <a:pt x="0" y="1"/>
                        <a:pt x="0" y="1"/>
                      </a:cubicBezTo>
                      <a:cubicBezTo>
                        <a:pt x="0" y="0"/>
                        <a:pt x="0" y="0"/>
                        <a:pt x="0" y="0"/>
                      </a:cubicBezTo>
                      <a:moveTo>
                        <a:pt x="31" y="0"/>
                      </a:moveTo>
                      <a:cubicBezTo>
                        <a:pt x="31" y="0"/>
                        <a:pt x="31" y="0"/>
                        <a:pt x="3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0"/>
                <p:cNvSpPr>
                  <a:spLocks noEditPoints="1"/>
                </p:cNvSpPr>
                <p:nvPr/>
              </p:nvSpPr>
              <p:spPr bwMode="auto">
                <a:xfrm>
                  <a:off x="-2264" y="1681"/>
                  <a:ext cx="1070" cy="2"/>
                </a:xfrm>
                <a:custGeom>
                  <a:avLst/>
                  <a:gdLst/>
                  <a:ahLst/>
                  <a:cxnLst>
                    <a:cxn ang="0">
                      <a:pos x="5" y="0"/>
                    </a:cxn>
                    <a:cxn ang="0">
                      <a:pos x="0" y="0"/>
                    </a:cxn>
                    <a:cxn ang="0">
                      <a:pos x="0" y="1"/>
                    </a:cxn>
                    <a:cxn ang="0">
                      <a:pos x="5" y="1"/>
                    </a:cxn>
                    <a:cxn ang="0">
                      <a:pos x="5" y="0"/>
                    </a:cxn>
                    <a:cxn ang="0">
                      <a:pos x="119" y="0"/>
                    </a:cxn>
                    <a:cxn ang="0">
                      <a:pos x="114" y="0"/>
                    </a:cxn>
                    <a:cxn ang="0">
                      <a:pos x="114" y="1"/>
                    </a:cxn>
                    <a:cxn ang="0">
                      <a:pos x="119" y="1"/>
                    </a:cxn>
                    <a:cxn ang="0">
                      <a:pos x="119" y="0"/>
                    </a:cxn>
                    <a:cxn ang="0">
                      <a:pos x="167" y="0"/>
                    </a:cxn>
                    <a:cxn ang="0">
                      <a:pos x="166" y="0"/>
                    </a:cxn>
                    <a:cxn ang="0">
                      <a:pos x="166" y="1"/>
                    </a:cxn>
                    <a:cxn ang="0">
                      <a:pos x="167" y="1"/>
                    </a:cxn>
                    <a:cxn ang="0">
                      <a:pos x="167" y="0"/>
                    </a:cxn>
                    <a:cxn ang="0">
                      <a:pos x="223" y="0"/>
                    </a:cxn>
                    <a:cxn ang="0">
                      <a:pos x="218" y="0"/>
                    </a:cxn>
                    <a:cxn ang="0">
                      <a:pos x="218" y="1"/>
                    </a:cxn>
                    <a:cxn ang="0">
                      <a:pos x="223" y="1"/>
                    </a:cxn>
                    <a:cxn ang="0">
                      <a:pos x="223" y="0"/>
                    </a:cxn>
                    <a:cxn ang="0">
                      <a:pos x="327" y="0"/>
                    </a:cxn>
                    <a:cxn ang="0">
                      <a:pos x="326" y="0"/>
                    </a:cxn>
                    <a:cxn ang="0">
                      <a:pos x="327" y="1"/>
                    </a:cxn>
                    <a:cxn ang="0">
                      <a:pos x="327" y="1"/>
                    </a:cxn>
                    <a:cxn ang="0">
                      <a:pos x="327" y="0"/>
                    </a:cxn>
                    <a:cxn ang="0">
                      <a:pos x="431" y="0"/>
                    </a:cxn>
                    <a:cxn ang="0">
                      <a:pos x="426" y="0"/>
                    </a:cxn>
                    <a:cxn ang="0">
                      <a:pos x="426" y="1"/>
                    </a:cxn>
                    <a:cxn ang="0">
                      <a:pos x="431" y="1"/>
                    </a:cxn>
                    <a:cxn ang="0">
                      <a:pos x="431" y="0"/>
                    </a:cxn>
                    <a:cxn ang="0">
                      <a:pos x="442" y="0"/>
                    </a:cxn>
                    <a:cxn ang="0">
                      <a:pos x="437" y="0"/>
                    </a:cxn>
                    <a:cxn ang="0">
                      <a:pos x="437" y="1"/>
                    </a:cxn>
                    <a:cxn ang="0">
                      <a:pos x="442" y="1"/>
                    </a:cxn>
                    <a:cxn ang="0">
                      <a:pos x="442" y="0"/>
                    </a:cxn>
                    <a:cxn ang="0">
                      <a:pos x="447" y="0"/>
                    </a:cxn>
                    <a:cxn ang="0">
                      <a:pos x="447" y="0"/>
                    </a:cxn>
                    <a:cxn ang="0">
                      <a:pos x="447" y="1"/>
                    </a:cxn>
                    <a:cxn ang="0">
                      <a:pos x="449" y="1"/>
                    </a:cxn>
                    <a:cxn ang="0">
                      <a:pos x="447" y="0"/>
                    </a:cxn>
                    <a:cxn ang="0">
                      <a:pos x="452" y="0"/>
                    </a:cxn>
                    <a:cxn ang="0">
                      <a:pos x="450" y="0"/>
                    </a:cxn>
                    <a:cxn ang="0">
                      <a:pos x="451" y="1"/>
                    </a:cxn>
                    <a:cxn ang="0">
                      <a:pos x="452" y="1"/>
                    </a:cxn>
                    <a:cxn ang="0">
                      <a:pos x="452" y="0"/>
                    </a:cxn>
                  </a:cxnLst>
                  <a:rect l="0" t="0" r="r" b="b"/>
                  <a:pathLst>
                    <a:path w="452" h="1">
                      <a:moveTo>
                        <a:pt x="5" y="0"/>
                      </a:moveTo>
                      <a:cubicBezTo>
                        <a:pt x="0" y="0"/>
                        <a:pt x="0" y="0"/>
                        <a:pt x="0" y="0"/>
                      </a:cubicBezTo>
                      <a:cubicBezTo>
                        <a:pt x="0" y="1"/>
                        <a:pt x="0" y="1"/>
                        <a:pt x="0" y="1"/>
                      </a:cubicBezTo>
                      <a:cubicBezTo>
                        <a:pt x="5" y="1"/>
                        <a:pt x="5" y="1"/>
                        <a:pt x="5" y="1"/>
                      </a:cubicBezTo>
                      <a:cubicBezTo>
                        <a:pt x="5" y="0"/>
                        <a:pt x="5" y="0"/>
                        <a:pt x="5" y="0"/>
                      </a:cubicBezTo>
                      <a:moveTo>
                        <a:pt x="119" y="0"/>
                      </a:moveTo>
                      <a:cubicBezTo>
                        <a:pt x="114" y="0"/>
                        <a:pt x="114" y="0"/>
                        <a:pt x="114" y="0"/>
                      </a:cubicBezTo>
                      <a:cubicBezTo>
                        <a:pt x="114" y="1"/>
                        <a:pt x="114" y="1"/>
                        <a:pt x="114" y="1"/>
                      </a:cubicBezTo>
                      <a:cubicBezTo>
                        <a:pt x="119" y="1"/>
                        <a:pt x="119" y="1"/>
                        <a:pt x="119" y="1"/>
                      </a:cubicBezTo>
                      <a:cubicBezTo>
                        <a:pt x="119" y="0"/>
                        <a:pt x="119" y="0"/>
                        <a:pt x="119" y="0"/>
                      </a:cubicBezTo>
                      <a:moveTo>
                        <a:pt x="167" y="0"/>
                      </a:moveTo>
                      <a:cubicBezTo>
                        <a:pt x="166" y="0"/>
                        <a:pt x="166" y="0"/>
                        <a:pt x="166" y="0"/>
                      </a:cubicBezTo>
                      <a:cubicBezTo>
                        <a:pt x="166" y="1"/>
                        <a:pt x="166" y="1"/>
                        <a:pt x="166" y="1"/>
                      </a:cubicBezTo>
                      <a:cubicBezTo>
                        <a:pt x="167" y="1"/>
                        <a:pt x="167" y="1"/>
                        <a:pt x="167" y="1"/>
                      </a:cubicBezTo>
                      <a:cubicBezTo>
                        <a:pt x="167" y="1"/>
                        <a:pt x="167" y="1"/>
                        <a:pt x="167" y="0"/>
                      </a:cubicBezTo>
                      <a:moveTo>
                        <a:pt x="223" y="0"/>
                      </a:moveTo>
                      <a:cubicBezTo>
                        <a:pt x="218" y="0"/>
                        <a:pt x="218" y="0"/>
                        <a:pt x="218" y="0"/>
                      </a:cubicBezTo>
                      <a:cubicBezTo>
                        <a:pt x="218" y="1"/>
                        <a:pt x="218" y="1"/>
                        <a:pt x="218" y="1"/>
                      </a:cubicBezTo>
                      <a:cubicBezTo>
                        <a:pt x="223" y="1"/>
                        <a:pt x="223" y="1"/>
                        <a:pt x="223" y="1"/>
                      </a:cubicBezTo>
                      <a:cubicBezTo>
                        <a:pt x="223" y="0"/>
                        <a:pt x="223" y="0"/>
                        <a:pt x="223" y="0"/>
                      </a:cubicBezTo>
                      <a:moveTo>
                        <a:pt x="327" y="0"/>
                      </a:moveTo>
                      <a:cubicBezTo>
                        <a:pt x="326" y="0"/>
                        <a:pt x="326" y="0"/>
                        <a:pt x="326" y="0"/>
                      </a:cubicBezTo>
                      <a:cubicBezTo>
                        <a:pt x="327" y="1"/>
                        <a:pt x="327" y="1"/>
                        <a:pt x="327" y="1"/>
                      </a:cubicBezTo>
                      <a:cubicBezTo>
                        <a:pt x="327" y="1"/>
                        <a:pt x="327" y="1"/>
                        <a:pt x="327" y="1"/>
                      </a:cubicBezTo>
                      <a:cubicBezTo>
                        <a:pt x="327" y="0"/>
                        <a:pt x="327" y="0"/>
                        <a:pt x="327"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7" y="0"/>
                        <a:pt x="437" y="0"/>
                        <a:pt x="437" y="0"/>
                      </a:cubicBezTo>
                      <a:cubicBezTo>
                        <a:pt x="437" y="1"/>
                        <a:pt x="437" y="1"/>
                        <a:pt x="437" y="1"/>
                      </a:cubicBezTo>
                      <a:cubicBezTo>
                        <a:pt x="442" y="1"/>
                        <a:pt x="442" y="1"/>
                        <a:pt x="442" y="1"/>
                      </a:cubicBezTo>
                      <a:cubicBezTo>
                        <a:pt x="442" y="0"/>
                        <a:pt x="442" y="0"/>
                        <a:pt x="442" y="0"/>
                      </a:cubicBezTo>
                      <a:moveTo>
                        <a:pt x="447" y="0"/>
                      </a:moveTo>
                      <a:cubicBezTo>
                        <a:pt x="447" y="0"/>
                        <a:pt x="447" y="0"/>
                        <a:pt x="447" y="0"/>
                      </a:cubicBezTo>
                      <a:cubicBezTo>
                        <a:pt x="447" y="1"/>
                        <a:pt x="447" y="1"/>
                        <a:pt x="447" y="1"/>
                      </a:cubicBezTo>
                      <a:cubicBezTo>
                        <a:pt x="449" y="1"/>
                        <a:pt x="449" y="1"/>
                        <a:pt x="449" y="1"/>
                      </a:cubicBezTo>
                      <a:cubicBezTo>
                        <a:pt x="449" y="1"/>
                        <a:pt x="448" y="1"/>
                        <a:pt x="447" y="0"/>
                      </a:cubicBezTo>
                      <a:moveTo>
                        <a:pt x="452" y="0"/>
                      </a:moveTo>
                      <a:cubicBezTo>
                        <a:pt x="450" y="0"/>
                        <a:pt x="450" y="0"/>
                        <a:pt x="450" y="0"/>
                      </a:cubicBezTo>
                      <a:cubicBezTo>
                        <a:pt x="450" y="1"/>
                        <a:pt x="451" y="1"/>
                        <a:pt x="451" y="1"/>
                      </a:cubicBezTo>
                      <a:cubicBezTo>
                        <a:pt x="452" y="1"/>
                        <a:pt x="452" y="1"/>
                        <a:pt x="452" y="1"/>
                      </a:cubicBezTo>
                      <a:cubicBezTo>
                        <a:pt x="452" y="0"/>
                        <a:pt x="452" y="0"/>
                        <a:pt x="45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1"/>
                <p:cNvSpPr>
                  <a:spLocks noEditPoints="1"/>
                </p:cNvSpPr>
                <p:nvPr/>
              </p:nvSpPr>
              <p:spPr bwMode="auto">
                <a:xfrm>
                  <a:off x="-3518" y="1681"/>
                  <a:ext cx="530" cy="2"/>
                </a:xfrm>
                <a:custGeom>
                  <a:avLst/>
                  <a:gdLst/>
                  <a:ahLst/>
                  <a:cxnLst>
                    <a:cxn ang="0">
                      <a:pos x="5" y="1"/>
                    </a:cxn>
                    <a:cxn ang="0">
                      <a:pos x="5" y="1"/>
                    </a:cxn>
                    <a:cxn ang="0">
                      <a:pos x="5" y="1"/>
                    </a:cxn>
                    <a:cxn ang="0">
                      <a:pos x="5" y="1"/>
                    </a:cxn>
                    <a:cxn ang="0">
                      <a:pos x="3" y="0"/>
                    </a:cxn>
                    <a:cxn ang="0">
                      <a:pos x="0" y="0"/>
                    </a:cxn>
                    <a:cxn ang="0">
                      <a:pos x="0" y="1"/>
                    </a:cxn>
                    <a:cxn ang="0">
                      <a:pos x="2" y="1"/>
                    </a:cxn>
                    <a:cxn ang="0">
                      <a:pos x="3" y="0"/>
                    </a:cxn>
                    <a:cxn ang="0">
                      <a:pos x="88" y="0"/>
                    </a:cxn>
                    <a:cxn ang="0">
                      <a:pos x="88" y="0"/>
                    </a:cxn>
                    <a:cxn ang="0">
                      <a:pos x="88" y="1"/>
                    </a:cxn>
                    <a:cxn ang="0">
                      <a:pos x="88" y="1"/>
                    </a:cxn>
                    <a:cxn ang="0">
                      <a:pos x="88" y="0"/>
                    </a:cxn>
                    <a:cxn ang="0">
                      <a:pos x="224" y="0"/>
                    </a:cxn>
                    <a:cxn ang="0">
                      <a:pos x="223" y="0"/>
                    </a:cxn>
                    <a:cxn ang="0">
                      <a:pos x="224" y="1"/>
                    </a:cxn>
                    <a:cxn ang="0">
                      <a:pos x="224" y="0"/>
                    </a:cxn>
                  </a:cxnLst>
                  <a:rect l="0" t="0" r="r" b="b"/>
                  <a:pathLst>
                    <a:path w="224" h="1">
                      <a:moveTo>
                        <a:pt x="5" y="1"/>
                      </a:moveTo>
                      <a:cubicBezTo>
                        <a:pt x="5" y="1"/>
                        <a:pt x="5" y="1"/>
                        <a:pt x="5" y="1"/>
                      </a:cubicBezTo>
                      <a:cubicBezTo>
                        <a:pt x="5" y="1"/>
                        <a:pt x="5" y="1"/>
                        <a:pt x="5" y="1"/>
                      </a:cubicBezTo>
                      <a:cubicBezTo>
                        <a:pt x="5" y="1"/>
                        <a:pt x="5" y="1"/>
                        <a:pt x="5" y="1"/>
                      </a:cubicBezTo>
                      <a:moveTo>
                        <a:pt x="3" y="0"/>
                      </a:moveTo>
                      <a:cubicBezTo>
                        <a:pt x="0" y="0"/>
                        <a:pt x="0" y="0"/>
                        <a:pt x="0" y="0"/>
                      </a:cubicBezTo>
                      <a:cubicBezTo>
                        <a:pt x="0" y="1"/>
                        <a:pt x="0" y="1"/>
                        <a:pt x="0" y="1"/>
                      </a:cubicBezTo>
                      <a:cubicBezTo>
                        <a:pt x="2" y="1"/>
                        <a:pt x="2" y="1"/>
                        <a:pt x="2" y="1"/>
                      </a:cubicBezTo>
                      <a:cubicBezTo>
                        <a:pt x="3" y="1"/>
                        <a:pt x="3" y="1"/>
                        <a:pt x="3" y="0"/>
                      </a:cubicBezTo>
                      <a:moveTo>
                        <a:pt x="88" y="0"/>
                      </a:moveTo>
                      <a:cubicBezTo>
                        <a:pt x="88" y="0"/>
                        <a:pt x="88" y="0"/>
                        <a:pt x="88" y="0"/>
                      </a:cubicBezTo>
                      <a:cubicBezTo>
                        <a:pt x="88" y="1"/>
                        <a:pt x="88" y="1"/>
                        <a:pt x="88" y="1"/>
                      </a:cubicBezTo>
                      <a:cubicBezTo>
                        <a:pt x="88" y="1"/>
                        <a:pt x="88" y="1"/>
                        <a:pt x="88" y="1"/>
                      </a:cubicBezTo>
                      <a:cubicBezTo>
                        <a:pt x="88" y="0"/>
                        <a:pt x="88" y="0"/>
                        <a:pt x="88" y="0"/>
                      </a:cubicBezTo>
                      <a:moveTo>
                        <a:pt x="224" y="0"/>
                      </a:moveTo>
                      <a:cubicBezTo>
                        <a:pt x="223" y="0"/>
                        <a:pt x="223" y="0"/>
                        <a:pt x="223" y="0"/>
                      </a:cubicBezTo>
                      <a:cubicBezTo>
                        <a:pt x="223" y="1"/>
                        <a:pt x="224" y="1"/>
                        <a:pt x="224" y="1"/>
                      </a:cubicBezTo>
                      <a:cubicBezTo>
                        <a:pt x="224" y="0"/>
                        <a:pt x="224" y="0"/>
                        <a:pt x="22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
                <p:cNvSpPr>
                  <a:spLocks/>
                </p:cNvSpPr>
                <p:nvPr/>
              </p:nvSpPr>
              <p:spPr bwMode="auto">
                <a:xfrm>
                  <a:off x="-1232" y="1986"/>
                  <a:ext cx="133" cy="270"/>
                </a:xfrm>
                <a:custGeom>
                  <a:avLst/>
                  <a:gdLst/>
                  <a:ahLst/>
                  <a:cxnLst>
                    <a:cxn ang="0">
                      <a:pos x="2" y="0"/>
                    </a:cxn>
                    <a:cxn ang="0">
                      <a:pos x="0" y="0"/>
                    </a:cxn>
                    <a:cxn ang="0">
                      <a:pos x="48" y="100"/>
                    </a:cxn>
                    <a:cxn ang="0">
                      <a:pos x="48" y="100"/>
                    </a:cxn>
                    <a:cxn ang="0">
                      <a:pos x="48" y="100"/>
                    </a:cxn>
                    <a:cxn ang="0">
                      <a:pos x="49" y="103"/>
                    </a:cxn>
                    <a:cxn ang="0">
                      <a:pos x="54" y="114"/>
                    </a:cxn>
                    <a:cxn ang="0">
                      <a:pos x="56" y="114"/>
                    </a:cxn>
                    <a:cxn ang="0">
                      <a:pos x="51" y="101"/>
                    </a:cxn>
                    <a:cxn ang="0">
                      <a:pos x="49" y="101"/>
                    </a:cxn>
                    <a:cxn ang="0">
                      <a:pos x="49" y="100"/>
                    </a:cxn>
                    <a:cxn ang="0">
                      <a:pos x="50" y="100"/>
                    </a:cxn>
                    <a:cxn ang="0">
                      <a:pos x="50" y="99"/>
                    </a:cxn>
                    <a:cxn ang="0">
                      <a:pos x="50" y="99"/>
                    </a:cxn>
                    <a:cxn ang="0">
                      <a:pos x="2" y="0"/>
                    </a:cxn>
                  </a:cxnLst>
                  <a:rect l="0" t="0" r="r" b="b"/>
                  <a:pathLst>
                    <a:path w="56" h="114">
                      <a:moveTo>
                        <a:pt x="2" y="0"/>
                      </a:moveTo>
                      <a:cubicBezTo>
                        <a:pt x="0" y="0"/>
                        <a:pt x="0" y="0"/>
                        <a:pt x="0" y="0"/>
                      </a:cubicBezTo>
                      <a:cubicBezTo>
                        <a:pt x="18" y="29"/>
                        <a:pt x="35" y="62"/>
                        <a:pt x="48" y="100"/>
                      </a:cubicBezTo>
                      <a:cubicBezTo>
                        <a:pt x="48" y="100"/>
                        <a:pt x="48" y="100"/>
                        <a:pt x="48" y="100"/>
                      </a:cubicBezTo>
                      <a:cubicBezTo>
                        <a:pt x="48" y="100"/>
                        <a:pt x="48" y="100"/>
                        <a:pt x="48" y="100"/>
                      </a:cubicBezTo>
                      <a:cubicBezTo>
                        <a:pt x="48" y="100"/>
                        <a:pt x="48" y="101"/>
                        <a:pt x="49" y="103"/>
                      </a:cubicBezTo>
                      <a:cubicBezTo>
                        <a:pt x="50" y="105"/>
                        <a:pt x="52" y="109"/>
                        <a:pt x="54" y="114"/>
                      </a:cubicBezTo>
                      <a:cubicBezTo>
                        <a:pt x="56" y="114"/>
                        <a:pt x="56" y="114"/>
                        <a:pt x="56" y="114"/>
                      </a:cubicBezTo>
                      <a:cubicBezTo>
                        <a:pt x="54" y="107"/>
                        <a:pt x="52" y="103"/>
                        <a:pt x="51" y="101"/>
                      </a:cubicBezTo>
                      <a:cubicBezTo>
                        <a:pt x="49" y="101"/>
                        <a:pt x="49" y="101"/>
                        <a:pt x="49" y="101"/>
                      </a:cubicBezTo>
                      <a:cubicBezTo>
                        <a:pt x="49" y="100"/>
                        <a:pt x="49" y="100"/>
                        <a:pt x="49" y="100"/>
                      </a:cubicBezTo>
                      <a:cubicBezTo>
                        <a:pt x="50" y="100"/>
                        <a:pt x="50" y="100"/>
                        <a:pt x="50" y="100"/>
                      </a:cubicBezTo>
                      <a:cubicBezTo>
                        <a:pt x="50" y="99"/>
                        <a:pt x="50" y="99"/>
                        <a:pt x="50" y="99"/>
                      </a:cubicBezTo>
                      <a:cubicBezTo>
                        <a:pt x="50" y="99"/>
                        <a:pt x="50" y="99"/>
                        <a:pt x="50" y="99"/>
                      </a:cubicBezTo>
                      <a:cubicBezTo>
                        <a:pt x="37" y="62"/>
                        <a:pt x="20" y="29"/>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
                <p:cNvSpPr>
                  <a:spLocks/>
                </p:cNvSpPr>
                <p:nvPr/>
              </p:nvSpPr>
              <p:spPr bwMode="auto">
                <a:xfrm>
                  <a:off x="-1116" y="2223"/>
                  <a:ext cx="5" cy="3"/>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
                <p:cNvSpPr>
                  <a:spLocks noEditPoints="1"/>
                </p:cNvSpPr>
                <p:nvPr/>
              </p:nvSpPr>
              <p:spPr bwMode="auto">
                <a:xfrm>
                  <a:off x="-1104" y="2259"/>
                  <a:ext cx="171" cy="1017"/>
                </a:xfrm>
                <a:custGeom>
                  <a:avLst/>
                  <a:gdLst/>
                  <a:ahLst/>
                  <a:cxnLst>
                    <a:cxn ang="0">
                      <a:pos x="55" y="343"/>
                    </a:cxn>
                    <a:cxn ang="0">
                      <a:pos x="53" y="343"/>
                    </a:cxn>
                    <a:cxn ang="0">
                      <a:pos x="53" y="343"/>
                    </a:cxn>
                    <a:cxn ang="0">
                      <a:pos x="62" y="394"/>
                    </a:cxn>
                    <a:cxn ang="0">
                      <a:pos x="70" y="429"/>
                    </a:cxn>
                    <a:cxn ang="0">
                      <a:pos x="72" y="429"/>
                    </a:cxn>
                    <a:cxn ang="0">
                      <a:pos x="60" y="374"/>
                    </a:cxn>
                    <a:cxn ang="0">
                      <a:pos x="57" y="352"/>
                    </a:cxn>
                    <a:cxn ang="0">
                      <a:pos x="55" y="343"/>
                    </a:cxn>
                    <a:cxn ang="0">
                      <a:pos x="34" y="255"/>
                    </a:cxn>
                    <a:cxn ang="0">
                      <a:pos x="32" y="255"/>
                    </a:cxn>
                    <a:cxn ang="0">
                      <a:pos x="39" y="292"/>
                    </a:cxn>
                    <a:cxn ang="0">
                      <a:pos x="46" y="324"/>
                    </a:cxn>
                    <a:cxn ang="0">
                      <a:pos x="50" y="336"/>
                    </a:cxn>
                    <a:cxn ang="0">
                      <a:pos x="52" y="342"/>
                    </a:cxn>
                    <a:cxn ang="0">
                      <a:pos x="55" y="342"/>
                    </a:cxn>
                    <a:cxn ang="0">
                      <a:pos x="52" y="336"/>
                    </a:cxn>
                    <a:cxn ang="0">
                      <a:pos x="40" y="284"/>
                    </a:cxn>
                    <a:cxn ang="0">
                      <a:pos x="35" y="259"/>
                    </a:cxn>
                    <a:cxn ang="0">
                      <a:pos x="34" y="255"/>
                    </a:cxn>
                    <a:cxn ang="0">
                      <a:pos x="32" y="233"/>
                    </a:cxn>
                    <a:cxn ang="0">
                      <a:pos x="30" y="233"/>
                    </a:cxn>
                    <a:cxn ang="0">
                      <a:pos x="31" y="249"/>
                    </a:cxn>
                    <a:cxn ang="0">
                      <a:pos x="31" y="249"/>
                    </a:cxn>
                    <a:cxn ang="0">
                      <a:pos x="32" y="254"/>
                    </a:cxn>
                    <a:cxn ang="0">
                      <a:pos x="32" y="254"/>
                    </a:cxn>
                    <a:cxn ang="0">
                      <a:pos x="34" y="254"/>
                    </a:cxn>
                    <a:cxn ang="0">
                      <a:pos x="33" y="249"/>
                    </a:cxn>
                    <a:cxn ang="0">
                      <a:pos x="33" y="249"/>
                    </a:cxn>
                    <a:cxn ang="0">
                      <a:pos x="32" y="233"/>
                    </a:cxn>
                    <a:cxn ang="0">
                      <a:pos x="25" y="102"/>
                    </a:cxn>
                    <a:cxn ang="0">
                      <a:pos x="23" y="102"/>
                    </a:cxn>
                    <a:cxn ang="0">
                      <a:pos x="22" y="112"/>
                    </a:cxn>
                    <a:cxn ang="0">
                      <a:pos x="22" y="112"/>
                    </a:cxn>
                    <a:cxn ang="0">
                      <a:pos x="30" y="232"/>
                    </a:cxn>
                    <a:cxn ang="0">
                      <a:pos x="32" y="232"/>
                    </a:cxn>
                    <a:cxn ang="0">
                      <a:pos x="24" y="113"/>
                    </a:cxn>
                    <a:cxn ang="0">
                      <a:pos x="25" y="102"/>
                    </a:cxn>
                    <a:cxn ang="0">
                      <a:pos x="3" y="0"/>
                    </a:cxn>
                    <a:cxn ang="0">
                      <a:pos x="0" y="0"/>
                    </a:cxn>
                    <a:cxn ang="0">
                      <a:pos x="23" y="95"/>
                    </a:cxn>
                    <a:cxn ang="0">
                      <a:pos x="23" y="101"/>
                    </a:cxn>
                    <a:cxn ang="0">
                      <a:pos x="25" y="101"/>
                    </a:cxn>
                    <a:cxn ang="0">
                      <a:pos x="25" y="95"/>
                    </a:cxn>
                    <a:cxn ang="0">
                      <a:pos x="3" y="0"/>
                    </a:cxn>
                  </a:cxnLst>
                  <a:rect l="0" t="0" r="r" b="b"/>
                  <a:pathLst>
                    <a:path w="72" h="429">
                      <a:moveTo>
                        <a:pt x="55" y="343"/>
                      </a:moveTo>
                      <a:cubicBezTo>
                        <a:pt x="53" y="343"/>
                        <a:pt x="53" y="343"/>
                        <a:pt x="53" y="343"/>
                      </a:cubicBezTo>
                      <a:cubicBezTo>
                        <a:pt x="53" y="343"/>
                        <a:pt x="53" y="343"/>
                        <a:pt x="53" y="343"/>
                      </a:cubicBezTo>
                      <a:cubicBezTo>
                        <a:pt x="54" y="346"/>
                        <a:pt x="57" y="369"/>
                        <a:pt x="62" y="394"/>
                      </a:cubicBezTo>
                      <a:cubicBezTo>
                        <a:pt x="64" y="406"/>
                        <a:pt x="67" y="418"/>
                        <a:pt x="70" y="429"/>
                      </a:cubicBezTo>
                      <a:cubicBezTo>
                        <a:pt x="72" y="429"/>
                        <a:pt x="72" y="429"/>
                        <a:pt x="72" y="429"/>
                      </a:cubicBezTo>
                      <a:cubicBezTo>
                        <a:pt x="67" y="411"/>
                        <a:pt x="63" y="391"/>
                        <a:pt x="60" y="374"/>
                      </a:cubicBezTo>
                      <a:cubicBezTo>
                        <a:pt x="59" y="365"/>
                        <a:pt x="57" y="357"/>
                        <a:pt x="57" y="352"/>
                      </a:cubicBezTo>
                      <a:cubicBezTo>
                        <a:pt x="56" y="347"/>
                        <a:pt x="55" y="344"/>
                        <a:pt x="55" y="343"/>
                      </a:cubicBezTo>
                      <a:moveTo>
                        <a:pt x="34" y="255"/>
                      </a:moveTo>
                      <a:cubicBezTo>
                        <a:pt x="32" y="255"/>
                        <a:pt x="32" y="255"/>
                        <a:pt x="32" y="255"/>
                      </a:cubicBezTo>
                      <a:cubicBezTo>
                        <a:pt x="34" y="263"/>
                        <a:pt x="36" y="277"/>
                        <a:pt x="39" y="292"/>
                      </a:cubicBezTo>
                      <a:cubicBezTo>
                        <a:pt x="42" y="303"/>
                        <a:pt x="44" y="315"/>
                        <a:pt x="46" y="324"/>
                      </a:cubicBezTo>
                      <a:cubicBezTo>
                        <a:pt x="48" y="329"/>
                        <a:pt x="49" y="333"/>
                        <a:pt x="50" y="336"/>
                      </a:cubicBezTo>
                      <a:cubicBezTo>
                        <a:pt x="51" y="339"/>
                        <a:pt x="52" y="340"/>
                        <a:pt x="52" y="342"/>
                      </a:cubicBezTo>
                      <a:cubicBezTo>
                        <a:pt x="55" y="342"/>
                        <a:pt x="55" y="342"/>
                        <a:pt x="55" y="342"/>
                      </a:cubicBezTo>
                      <a:cubicBezTo>
                        <a:pt x="54" y="341"/>
                        <a:pt x="53" y="338"/>
                        <a:pt x="52" y="336"/>
                      </a:cubicBezTo>
                      <a:cubicBezTo>
                        <a:pt x="48" y="324"/>
                        <a:pt x="43" y="303"/>
                        <a:pt x="40" y="284"/>
                      </a:cubicBezTo>
                      <a:cubicBezTo>
                        <a:pt x="38" y="274"/>
                        <a:pt x="36" y="266"/>
                        <a:pt x="35" y="259"/>
                      </a:cubicBezTo>
                      <a:cubicBezTo>
                        <a:pt x="35" y="258"/>
                        <a:pt x="35" y="256"/>
                        <a:pt x="34" y="255"/>
                      </a:cubicBezTo>
                      <a:moveTo>
                        <a:pt x="32" y="233"/>
                      </a:moveTo>
                      <a:cubicBezTo>
                        <a:pt x="30" y="233"/>
                        <a:pt x="30" y="233"/>
                        <a:pt x="30" y="233"/>
                      </a:cubicBezTo>
                      <a:cubicBezTo>
                        <a:pt x="31" y="249"/>
                        <a:pt x="31" y="249"/>
                        <a:pt x="31" y="249"/>
                      </a:cubicBezTo>
                      <a:cubicBezTo>
                        <a:pt x="31" y="249"/>
                        <a:pt x="31" y="249"/>
                        <a:pt x="31" y="249"/>
                      </a:cubicBezTo>
                      <a:cubicBezTo>
                        <a:pt x="31" y="249"/>
                        <a:pt x="32" y="251"/>
                        <a:pt x="32" y="254"/>
                      </a:cubicBezTo>
                      <a:cubicBezTo>
                        <a:pt x="32" y="254"/>
                        <a:pt x="32" y="254"/>
                        <a:pt x="32" y="254"/>
                      </a:cubicBezTo>
                      <a:cubicBezTo>
                        <a:pt x="34" y="254"/>
                        <a:pt x="34" y="254"/>
                        <a:pt x="34" y="254"/>
                      </a:cubicBezTo>
                      <a:cubicBezTo>
                        <a:pt x="34" y="251"/>
                        <a:pt x="33" y="249"/>
                        <a:pt x="33" y="249"/>
                      </a:cubicBezTo>
                      <a:cubicBezTo>
                        <a:pt x="33" y="249"/>
                        <a:pt x="33" y="249"/>
                        <a:pt x="33" y="249"/>
                      </a:cubicBezTo>
                      <a:cubicBezTo>
                        <a:pt x="32" y="233"/>
                        <a:pt x="32" y="233"/>
                        <a:pt x="32" y="233"/>
                      </a:cubicBezTo>
                      <a:moveTo>
                        <a:pt x="25" y="102"/>
                      </a:moveTo>
                      <a:cubicBezTo>
                        <a:pt x="23" y="102"/>
                        <a:pt x="23" y="102"/>
                        <a:pt x="23" y="102"/>
                      </a:cubicBezTo>
                      <a:cubicBezTo>
                        <a:pt x="23" y="105"/>
                        <a:pt x="22" y="109"/>
                        <a:pt x="22" y="112"/>
                      </a:cubicBezTo>
                      <a:cubicBezTo>
                        <a:pt x="22" y="112"/>
                        <a:pt x="22" y="112"/>
                        <a:pt x="22" y="112"/>
                      </a:cubicBezTo>
                      <a:cubicBezTo>
                        <a:pt x="30" y="232"/>
                        <a:pt x="30" y="232"/>
                        <a:pt x="30" y="232"/>
                      </a:cubicBezTo>
                      <a:cubicBezTo>
                        <a:pt x="32" y="232"/>
                        <a:pt x="32" y="232"/>
                        <a:pt x="32" y="232"/>
                      </a:cubicBezTo>
                      <a:cubicBezTo>
                        <a:pt x="24" y="113"/>
                        <a:pt x="24" y="113"/>
                        <a:pt x="24" y="113"/>
                      </a:cubicBezTo>
                      <a:cubicBezTo>
                        <a:pt x="24" y="109"/>
                        <a:pt x="25" y="106"/>
                        <a:pt x="25" y="102"/>
                      </a:cubicBezTo>
                      <a:moveTo>
                        <a:pt x="3" y="0"/>
                      </a:moveTo>
                      <a:cubicBezTo>
                        <a:pt x="0" y="0"/>
                        <a:pt x="0" y="0"/>
                        <a:pt x="0" y="0"/>
                      </a:cubicBezTo>
                      <a:cubicBezTo>
                        <a:pt x="9" y="20"/>
                        <a:pt x="23" y="60"/>
                        <a:pt x="23" y="95"/>
                      </a:cubicBezTo>
                      <a:cubicBezTo>
                        <a:pt x="23" y="97"/>
                        <a:pt x="23" y="99"/>
                        <a:pt x="23" y="101"/>
                      </a:cubicBezTo>
                      <a:cubicBezTo>
                        <a:pt x="25" y="101"/>
                        <a:pt x="25" y="101"/>
                        <a:pt x="25" y="101"/>
                      </a:cubicBezTo>
                      <a:cubicBezTo>
                        <a:pt x="25" y="99"/>
                        <a:pt x="25" y="97"/>
                        <a:pt x="25" y="95"/>
                      </a:cubicBezTo>
                      <a:cubicBezTo>
                        <a:pt x="25" y="60"/>
                        <a:pt x="11" y="2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5"/>
                <p:cNvSpPr>
                  <a:spLocks/>
                </p:cNvSpPr>
                <p:nvPr/>
              </p:nvSpPr>
              <p:spPr bwMode="auto">
                <a:xfrm>
                  <a:off x="-981" y="3069"/>
                  <a:ext cx="7" cy="3"/>
                </a:xfrm>
                <a:custGeom>
                  <a:avLst/>
                  <a:gdLst/>
                  <a:ahLst/>
                  <a:cxnLst>
                    <a:cxn ang="0">
                      <a:pos x="3" y="0"/>
                    </a:cxn>
                    <a:cxn ang="0">
                      <a:pos x="0" y="0"/>
                    </a:cxn>
                    <a:cxn ang="0">
                      <a:pos x="1" y="1"/>
                    </a:cxn>
                    <a:cxn ang="0">
                      <a:pos x="3" y="1"/>
                    </a:cxn>
                    <a:cxn ang="0">
                      <a:pos x="3" y="1"/>
                    </a:cxn>
                    <a:cxn ang="0">
                      <a:pos x="3" y="1"/>
                    </a:cxn>
                    <a:cxn ang="0">
                      <a:pos x="3" y="0"/>
                    </a:cxn>
                    <a:cxn ang="0">
                      <a:pos x="3" y="0"/>
                    </a:cxn>
                  </a:cxnLst>
                  <a:rect l="0" t="0" r="r" b="b"/>
                  <a:pathLst>
                    <a:path w="3" h="1">
                      <a:moveTo>
                        <a:pt x="3" y="0"/>
                      </a:moveTo>
                      <a:cubicBezTo>
                        <a:pt x="0" y="0"/>
                        <a:pt x="0" y="0"/>
                        <a:pt x="0" y="0"/>
                      </a:cubicBezTo>
                      <a:cubicBezTo>
                        <a:pt x="1" y="0"/>
                        <a:pt x="1" y="1"/>
                        <a:pt x="1"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6"/>
                <p:cNvSpPr>
                  <a:spLocks/>
                </p:cNvSpPr>
                <p:nvPr/>
              </p:nvSpPr>
              <p:spPr bwMode="auto">
                <a:xfrm>
                  <a:off x="-1028" y="2861"/>
                  <a:ext cx="5" cy="2"/>
                </a:xfrm>
                <a:custGeom>
                  <a:avLst/>
                  <a:gdLst/>
                  <a:ahLst/>
                  <a:cxnLst>
                    <a:cxn ang="0">
                      <a:pos x="2" y="0"/>
                    </a:cxn>
                    <a:cxn ang="0">
                      <a:pos x="0"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7"/>
                <p:cNvSpPr>
                  <a:spLocks noEditPoints="1"/>
                </p:cNvSpPr>
                <p:nvPr/>
              </p:nvSpPr>
              <p:spPr bwMode="auto">
                <a:xfrm>
                  <a:off x="-1750" y="1524"/>
                  <a:ext cx="843" cy="1830"/>
                </a:xfrm>
                <a:custGeom>
                  <a:avLst/>
                  <a:gdLst/>
                  <a:ahLst/>
                  <a:cxnLst>
                    <a:cxn ang="0">
                      <a:pos x="345" y="740"/>
                    </a:cxn>
                    <a:cxn ang="0">
                      <a:pos x="343" y="740"/>
                    </a:cxn>
                    <a:cxn ang="0">
                      <a:pos x="344" y="744"/>
                    </a:cxn>
                    <a:cxn ang="0">
                      <a:pos x="354" y="772"/>
                    </a:cxn>
                    <a:cxn ang="0">
                      <a:pos x="355" y="772"/>
                    </a:cxn>
                    <a:cxn ang="0">
                      <a:pos x="356" y="772"/>
                    </a:cxn>
                    <a:cxn ang="0">
                      <a:pos x="356" y="771"/>
                    </a:cxn>
                    <a:cxn ang="0">
                      <a:pos x="346" y="744"/>
                    </a:cxn>
                    <a:cxn ang="0">
                      <a:pos x="345" y="740"/>
                    </a:cxn>
                    <a:cxn ang="0">
                      <a:pos x="145" y="98"/>
                    </a:cxn>
                    <a:cxn ang="0">
                      <a:pos x="142" y="98"/>
                    </a:cxn>
                    <a:cxn ang="0">
                      <a:pos x="219" y="194"/>
                    </a:cxn>
                    <a:cxn ang="0">
                      <a:pos x="221" y="194"/>
                    </a:cxn>
                    <a:cxn ang="0">
                      <a:pos x="145" y="98"/>
                    </a:cxn>
                    <a:cxn ang="0">
                      <a:pos x="110" y="67"/>
                    </a:cxn>
                    <a:cxn ang="0">
                      <a:pos x="107" y="67"/>
                    </a:cxn>
                    <a:cxn ang="0">
                      <a:pos x="141" y="97"/>
                    </a:cxn>
                    <a:cxn ang="0">
                      <a:pos x="144" y="97"/>
                    </a:cxn>
                    <a:cxn ang="0">
                      <a:pos x="110" y="67"/>
                    </a:cxn>
                    <a:cxn ang="0">
                      <a:pos x="2" y="0"/>
                    </a:cxn>
                    <a:cxn ang="0">
                      <a:pos x="0" y="0"/>
                    </a:cxn>
                    <a:cxn ang="0">
                      <a:pos x="0" y="1"/>
                    </a:cxn>
                    <a:cxn ang="0">
                      <a:pos x="0" y="1"/>
                    </a:cxn>
                    <a:cxn ang="0">
                      <a:pos x="2" y="2"/>
                    </a:cxn>
                    <a:cxn ang="0">
                      <a:pos x="106" y="66"/>
                    </a:cxn>
                    <a:cxn ang="0">
                      <a:pos x="109" y="66"/>
                    </a:cxn>
                    <a:cxn ang="0">
                      <a:pos x="2" y="0"/>
                    </a:cxn>
                  </a:cxnLst>
                  <a:rect l="0" t="0" r="r" b="b"/>
                  <a:pathLst>
                    <a:path w="356" h="772">
                      <a:moveTo>
                        <a:pt x="345" y="740"/>
                      </a:moveTo>
                      <a:cubicBezTo>
                        <a:pt x="343" y="740"/>
                        <a:pt x="343" y="740"/>
                        <a:pt x="343" y="740"/>
                      </a:cubicBezTo>
                      <a:cubicBezTo>
                        <a:pt x="343" y="741"/>
                        <a:pt x="344" y="743"/>
                        <a:pt x="344" y="744"/>
                      </a:cubicBezTo>
                      <a:cubicBezTo>
                        <a:pt x="347" y="756"/>
                        <a:pt x="351" y="766"/>
                        <a:pt x="354" y="772"/>
                      </a:cubicBezTo>
                      <a:cubicBezTo>
                        <a:pt x="355" y="772"/>
                        <a:pt x="355" y="772"/>
                        <a:pt x="355" y="772"/>
                      </a:cubicBezTo>
                      <a:cubicBezTo>
                        <a:pt x="356" y="772"/>
                        <a:pt x="356" y="772"/>
                        <a:pt x="356" y="772"/>
                      </a:cubicBezTo>
                      <a:cubicBezTo>
                        <a:pt x="356" y="771"/>
                        <a:pt x="356" y="771"/>
                        <a:pt x="356" y="771"/>
                      </a:cubicBezTo>
                      <a:cubicBezTo>
                        <a:pt x="352" y="765"/>
                        <a:pt x="349" y="755"/>
                        <a:pt x="346" y="744"/>
                      </a:cubicBezTo>
                      <a:cubicBezTo>
                        <a:pt x="346" y="742"/>
                        <a:pt x="345" y="741"/>
                        <a:pt x="345" y="740"/>
                      </a:cubicBezTo>
                      <a:moveTo>
                        <a:pt x="145" y="98"/>
                      </a:moveTo>
                      <a:cubicBezTo>
                        <a:pt x="142" y="98"/>
                        <a:pt x="142" y="98"/>
                        <a:pt x="142" y="98"/>
                      </a:cubicBezTo>
                      <a:cubicBezTo>
                        <a:pt x="168" y="124"/>
                        <a:pt x="195" y="155"/>
                        <a:pt x="219" y="194"/>
                      </a:cubicBezTo>
                      <a:cubicBezTo>
                        <a:pt x="221" y="194"/>
                        <a:pt x="221" y="194"/>
                        <a:pt x="221" y="194"/>
                      </a:cubicBezTo>
                      <a:cubicBezTo>
                        <a:pt x="197" y="155"/>
                        <a:pt x="171" y="124"/>
                        <a:pt x="145" y="98"/>
                      </a:cubicBezTo>
                      <a:moveTo>
                        <a:pt x="110" y="67"/>
                      </a:moveTo>
                      <a:cubicBezTo>
                        <a:pt x="107" y="67"/>
                        <a:pt x="107" y="67"/>
                        <a:pt x="107" y="67"/>
                      </a:cubicBezTo>
                      <a:cubicBezTo>
                        <a:pt x="118" y="76"/>
                        <a:pt x="129" y="86"/>
                        <a:pt x="141" y="97"/>
                      </a:cubicBezTo>
                      <a:cubicBezTo>
                        <a:pt x="144" y="97"/>
                        <a:pt x="144" y="97"/>
                        <a:pt x="144" y="97"/>
                      </a:cubicBezTo>
                      <a:cubicBezTo>
                        <a:pt x="132" y="86"/>
                        <a:pt x="121" y="76"/>
                        <a:pt x="110" y="67"/>
                      </a:cubicBezTo>
                      <a:moveTo>
                        <a:pt x="2" y="0"/>
                      </a:moveTo>
                      <a:cubicBezTo>
                        <a:pt x="0" y="0"/>
                        <a:pt x="0" y="0"/>
                        <a:pt x="0" y="0"/>
                      </a:cubicBezTo>
                      <a:cubicBezTo>
                        <a:pt x="0" y="1"/>
                        <a:pt x="0" y="1"/>
                        <a:pt x="0" y="1"/>
                      </a:cubicBezTo>
                      <a:cubicBezTo>
                        <a:pt x="0" y="1"/>
                        <a:pt x="0" y="1"/>
                        <a:pt x="0" y="1"/>
                      </a:cubicBezTo>
                      <a:cubicBezTo>
                        <a:pt x="0" y="2"/>
                        <a:pt x="1" y="2"/>
                        <a:pt x="2" y="2"/>
                      </a:cubicBezTo>
                      <a:cubicBezTo>
                        <a:pt x="12" y="6"/>
                        <a:pt x="55" y="25"/>
                        <a:pt x="106" y="66"/>
                      </a:cubicBezTo>
                      <a:cubicBezTo>
                        <a:pt x="109" y="66"/>
                        <a:pt x="109" y="66"/>
                        <a:pt x="109" y="66"/>
                      </a:cubicBezTo>
                      <a:cubicBezTo>
                        <a:pt x="56" y="23"/>
                        <a:pt x="10" y="3"/>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8"/>
                <p:cNvSpPr>
                  <a:spLocks/>
                </p:cNvSpPr>
                <p:nvPr/>
              </p:nvSpPr>
              <p:spPr bwMode="auto">
                <a:xfrm>
                  <a:off x="-1416" y="1754"/>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0" y="0"/>
                        <a:pt x="0" y="1"/>
                        <a:pt x="1" y="1"/>
                      </a:cubicBezTo>
                      <a:cubicBezTo>
                        <a:pt x="4" y="1"/>
                        <a:pt x="4" y="1"/>
                        <a:pt x="4"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
                <p:cNvSpPr>
                  <a:spLocks/>
                </p:cNvSpPr>
                <p:nvPr/>
              </p:nvSpPr>
              <p:spPr bwMode="auto">
                <a:xfrm>
                  <a:off x="-1499" y="1681"/>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0" y="1"/>
                        <a:pt x="1" y="1"/>
                        <a:pt x="1" y="1"/>
                      </a:cubicBezTo>
                      <a:cubicBezTo>
                        <a:pt x="4" y="1"/>
                        <a:pt x="4" y="1"/>
                        <a:pt x="4" y="1"/>
                      </a:cubicBezTo>
                      <a:cubicBezTo>
                        <a:pt x="4" y="1"/>
                        <a:pt x="4" y="1"/>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0"/>
                <p:cNvSpPr>
                  <a:spLocks noEditPoints="1"/>
                </p:cNvSpPr>
                <p:nvPr/>
              </p:nvSpPr>
              <p:spPr bwMode="auto">
                <a:xfrm>
                  <a:off x="-2619" y="2809"/>
                  <a:ext cx="178" cy="2"/>
                </a:xfrm>
                <a:custGeom>
                  <a:avLst/>
                  <a:gdLst/>
                  <a:ahLst/>
                  <a:cxnLst>
                    <a:cxn ang="0">
                      <a:pos x="178" y="2"/>
                    </a:cxn>
                    <a:cxn ang="0">
                      <a:pos x="178" y="0"/>
                    </a:cxn>
                    <a:cxn ang="0">
                      <a:pos x="178" y="2"/>
                    </a:cxn>
                    <a:cxn ang="0">
                      <a:pos x="0" y="0"/>
                    </a:cxn>
                    <a:cxn ang="0">
                      <a:pos x="0" y="2"/>
                    </a:cxn>
                    <a:cxn ang="0">
                      <a:pos x="0" y="2"/>
                    </a:cxn>
                    <a:cxn ang="0">
                      <a:pos x="0" y="2"/>
                    </a:cxn>
                    <a:cxn ang="0">
                      <a:pos x="0" y="0"/>
                    </a:cxn>
                    <a:cxn ang="0">
                      <a:pos x="178" y="0"/>
                    </a:cxn>
                    <a:cxn ang="0">
                      <a:pos x="178" y="0"/>
                    </a:cxn>
                  </a:cxnLst>
                  <a:rect l="0" t="0" r="r" b="b"/>
                  <a:pathLst>
                    <a:path w="178" h="2">
                      <a:moveTo>
                        <a:pt x="178" y="2"/>
                      </a:moveTo>
                      <a:lnTo>
                        <a:pt x="178" y="0"/>
                      </a:lnTo>
                      <a:lnTo>
                        <a:pt x="178" y="2"/>
                      </a:lnTo>
                      <a:close/>
                      <a:moveTo>
                        <a:pt x="0" y="0"/>
                      </a:moveTo>
                      <a:lnTo>
                        <a:pt x="0" y="2"/>
                      </a:lnTo>
                      <a:lnTo>
                        <a:pt x="0" y="2"/>
                      </a:lnTo>
                      <a:lnTo>
                        <a:pt x="0" y="2"/>
                      </a:lnTo>
                      <a:lnTo>
                        <a:pt x="0" y="0"/>
                      </a:lnTo>
                      <a:close/>
                      <a:moveTo>
                        <a:pt x="178" y="0"/>
                      </a:moveTo>
                      <a:lnTo>
                        <a:pt x="17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1"/>
                <p:cNvSpPr>
                  <a:spLocks noEditPoints="1"/>
                </p:cNvSpPr>
                <p:nvPr/>
              </p:nvSpPr>
              <p:spPr bwMode="auto">
                <a:xfrm>
                  <a:off x="-2619" y="2809"/>
                  <a:ext cx="178" cy="2"/>
                </a:xfrm>
                <a:custGeom>
                  <a:avLst/>
                  <a:gdLst/>
                  <a:ahLst/>
                  <a:cxnLst>
                    <a:cxn ang="0">
                      <a:pos x="178" y="2"/>
                    </a:cxn>
                    <a:cxn ang="0">
                      <a:pos x="178" y="0"/>
                    </a:cxn>
                    <a:cxn ang="0">
                      <a:pos x="0" y="0"/>
                    </a:cxn>
                    <a:cxn ang="0">
                      <a:pos x="0" y="2"/>
                    </a:cxn>
                    <a:cxn ang="0">
                      <a:pos x="0" y="2"/>
                    </a:cxn>
                    <a:cxn ang="0">
                      <a:pos x="0" y="2"/>
                    </a:cxn>
                    <a:cxn ang="0">
                      <a:pos x="178" y="0"/>
                    </a:cxn>
                    <a:cxn ang="0">
                      <a:pos x="178" y="0"/>
                    </a:cxn>
                  </a:cxnLst>
                  <a:rect l="0" t="0" r="r" b="b"/>
                  <a:pathLst>
                    <a:path w="178" h="2">
                      <a:moveTo>
                        <a:pt x="178" y="2"/>
                      </a:moveTo>
                      <a:lnTo>
                        <a:pt x="178" y="0"/>
                      </a:lnTo>
                      <a:moveTo>
                        <a:pt x="0" y="0"/>
                      </a:moveTo>
                      <a:lnTo>
                        <a:pt x="0" y="2"/>
                      </a:lnTo>
                      <a:lnTo>
                        <a:pt x="0" y="2"/>
                      </a:lnTo>
                      <a:lnTo>
                        <a:pt x="0" y="2"/>
                      </a:lnTo>
                      <a:moveTo>
                        <a:pt x="178" y="0"/>
                      </a:moveTo>
                      <a:lnTo>
                        <a:pt x="17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2"/>
                <p:cNvSpPr>
                  <a:spLocks/>
                </p:cNvSpPr>
                <p:nvPr/>
              </p:nvSpPr>
              <p:spPr bwMode="auto">
                <a:xfrm>
                  <a:off x="-1033" y="2809"/>
                  <a:ext cx="5" cy="2"/>
                </a:xfrm>
                <a:custGeom>
                  <a:avLst/>
                  <a:gdLst/>
                  <a:ahLst/>
                  <a:cxnLst>
                    <a:cxn ang="0">
                      <a:pos x="5" y="0"/>
                    </a:cxn>
                    <a:cxn ang="0">
                      <a:pos x="0" y="0"/>
                    </a:cxn>
                    <a:cxn ang="0">
                      <a:pos x="0" y="2"/>
                    </a:cxn>
                    <a:cxn ang="0">
                      <a:pos x="5" y="2"/>
                    </a:cxn>
                    <a:cxn ang="0">
                      <a:pos x="5" y="0"/>
                    </a:cxn>
                    <a:cxn ang="0">
                      <a:pos x="5" y="0"/>
                    </a:cxn>
                  </a:cxnLst>
                  <a:rect l="0" t="0" r="r" b="b"/>
                  <a:pathLst>
                    <a:path w="5" h="2">
                      <a:moveTo>
                        <a:pt x="5" y="0"/>
                      </a:moveTo>
                      <a:lnTo>
                        <a:pt x="0" y="0"/>
                      </a:lnTo>
                      <a:lnTo>
                        <a:pt x="0" y="2"/>
                      </a:lnTo>
                      <a:lnTo>
                        <a:pt x="5" y="2"/>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3"/>
                <p:cNvSpPr>
                  <a:spLocks/>
                </p:cNvSpPr>
                <p:nvPr/>
              </p:nvSpPr>
              <p:spPr bwMode="auto">
                <a:xfrm>
                  <a:off x="-938"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4"/>
                <p:cNvSpPr>
                  <a:spLocks noEditPoints="1"/>
                </p:cNvSpPr>
                <p:nvPr/>
              </p:nvSpPr>
              <p:spPr bwMode="auto">
                <a:xfrm>
                  <a:off x="-3887" y="3351"/>
                  <a:ext cx="395" cy="1"/>
                </a:xfrm>
                <a:custGeom>
                  <a:avLst/>
                  <a:gdLst/>
                  <a:ahLst/>
                  <a:cxnLst>
                    <a:cxn ang="0">
                      <a:pos x="0" y="0"/>
                    </a:cxn>
                    <a:cxn ang="0">
                      <a:pos x="0" y="0"/>
                    </a:cxn>
                    <a:cxn ang="0">
                      <a:pos x="4" y="0"/>
                    </a:cxn>
                    <a:cxn ang="0">
                      <a:pos x="15" y="0"/>
                    </a:cxn>
                    <a:cxn ang="0">
                      <a:pos x="10" y="0"/>
                    </a:cxn>
                    <a:cxn ang="0">
                      <a:pos x="15" y="0"/>
                    </a:cxn>
                    <a:cxn ang="0">
                      <a:pos x="20" y="0"/>
                    </a:cxn>
                    <a:cxn ang="0">
                      <a:pos x="25" y="0"/>
                    </a:cxn>
                    <a:cxn ang="0">
                      <a:pos x="36" y="0"/>
                    </a:cxn>
                    <a:cxn ang="0">
                      <a:pos x="30" y="0"/>
                    </a:cxn>
                    <a:cxn ang="0">
                      <a:pos x="36" y="0"/>
                    </a:cxn>
                    <a:cxn ang="0">
                      <a:pos x="43" y="0"/>
                    </a:cxn>
                    <a:cxn ang="0">
                      <a:pos x="46" y="0"/>
                    </a:cxn>
                    <a:cxn ang="0">
                      <a:pos x="56" y="0"/>
                    </a:cxn>
                    <a:cxn ang="0">
                      <a:pos x="51" y="0"/>
                    </a:cxn>
                    <a:cxn ang="0">
                      <a:pos x="56" y="0"/>
                    </a:cxn>
                    <a:cxn ang="0">
                      <a:pos x="62" y="0"/>
                    </a:cxn>
                    <a:cxn ang="0">
                      <a:pos x="67" y="0"/>
                    </a:cxn>
                    <a:cxn ang="0">
                      <a:pos x="77" y="0"/>
                    </a:cxn>
                    <a:cxn ang="0">
                      <a:pos x="72" y="0"/>
                    </a:cxn>
                    <a:cxn ang="0">
                      <a:pos x="77" y="0"/>
                    </a:cxn>
                    <a:cxn ang="0">
                      <a:pos x="82" y="0"/>
                    </a:cxn>
                    <a:cxn ang="0">
                      <a:pos x="84" y="0"/>
                    </a:cxn>
                    <a:cxn ang="0">
                      <a:pos x="88" y="0"/>
                    </a:cxn>
                    <a:cxn ang="0">
                      <a:pos x="86" y="0"/>
                    </a:cxn>
                    <a:cxn ang="0">
                      <a:pos x="88" y="0"/>
                    </a:cxn>
                    <a:cxn ang="0">
                      <a:pos x="93" y="0"/>
                    </a:cxn>
                    <a:cxn ang="0">
                      <a:pos x="98" y="0"/>
                    </a:cxn>
                    <a:cxn ang="0">
                      <a:pos x="108" y="0"/>
                    </a:cxn>
                    <a:cxn ang="0">
                      <a:pos x="103" y="0"/>
                    </a:cxn>
                    <a:cxn ang="0">
                      <a:pos x="108" y="0"/>
                    </a:cxn>
                    <a:cxn ang="0">
                      <a:pos x="114" y="0"/>
                    </a:cxn>
                    <a:cxn ang="0">
                      <a:pos x="119" y="0"/>
                    </a:cxn>
                    <a:cxn ang="0">
                      <a:pos x="126" y="0"/>
                    </a:cxn>
                    <a:cxn ang="0">
                      <a:pos x="124" y="0"/>
                    </a:cxn>
                    <a:cxn ang="0">
                      <a:pos x="126" y="0"/>
                    </a:cxn>
                    <a:cxn ang="0">
                      <a:pos x="128" y="0"/>
                    </a:cxn>
                    <a:cxn ang="0">
                      <a:pos x="129" y="0"/>
                    </a:cxn>
                    <a:cxn ang="0">
                      <a:pos x="140" y="0"/>
                    </a:cxn>
                    <a:cxn ang="0">
                      <a:pos x="134" y="0"/>
                    </a:cxn>
                    <a:cxn ang="0">
                      <a:pos x="140" y="0"/>
                    </a:cxn>
                    <a:cxn ang="0">
                      <a:pos x="145" y="0"/>
                    </a:cxn>
                    <a:cxn ang="0">
                      <a:pos x="150" y="0"/>
                    </a:cxn>
                    <a:cxn ang="0">
                      <a:pos x="160" y="0"/>
                    </a:cxn>
                    <a:cxn ang="0">
                      <a:pos x="155" y="0"/>
                    </a:cxn>
                    <a:cxn ang="0">
                      <a:pos x="160" y="0"/>
                    </a:cxn>
                    <a:cxn ang="0">
                      <a:pos x="166" y="0"/>
                    </a:cxn>
                    <a:cxn ang="0">
                      <a:pos x="167" y="0"/>
                    </a:cxn>
                  </a:cxnLst>
                  <a:rect l="0" t="0" r="r" b="b"/>
                  <a:pathLst>
                    <a:path w="167">
                      <a:moveTo>
                        <a:pt x="4" y="0"/>
                      </a:moveTo>
                      <a:cubicBezTo>
                        <a:pt x="0" y="0"/>
                        <a:pt x="0" y="0"/>
                        <a:pt x="0" y="0"/>
                      </a:cubicBezTo>
                      <a:cubicBezTo>
                        <a:pt x="0" y="0"/>
                        <a:pt x="0" y="0"/>
                        <a:pt x="0" y="0"/>
                      </a:cubicBezTo>
                      <a:cubicBezTo>
                        <a:pt x="0" y="0"/>
                        <a:pt x="0" y="0"/>
                        <a:pt x="0" y="0"/>
                      </a:cubicBezTo>
                      <a:cubicBezTo>
                        <a:pt x="0" y="0"/>
                        <a:pt x="0" y="0"/>
                        <a:pt x="0" y="0"/>
                      </a:cubicBezTo>
                      <a:cubicBezTo>
                        <a:pt x="4" y="0"/>
                        <a:pt x="4" y="0"/>
                        <a:pt x="4" y="0"/>
                      </a:cubicBezTo>
                      <a:cubicBezTo>
                        <a:pt x="4" y="0"/>
                        <a:pt x="4" y="0"/>
                        <a:pt x="4" y="0"/>
                      </a:cubicBezTo>
                      <a:moveTo>
                        <a:pt x="15" y="0"/>
                      </a:moveTo>
                      <a:cubicBezTo>
                        <a:pt x="10" y="0"/>
                        <a:pt x="10" y="0"/>
                        <a:pt x="10" y="0"/>
                      </a:cubicBezTo>
                      <a:cubicBezTo>
                        <a:pt x="10" y="0"/>
                        <a:pt x="10" y="0"/>
                        <a:pt x="10" y="0"/>
                      </a:cubicBezTo>
                      <a:cubicBezTo>
                        <a:pt x="15" y="0"/>
                        <a:pt x="15" y="0"/>
                        <a:pt x="15" y="0"/>
                      </a:cubicBezTo>
                      <a:cubicBezTo>
                        <a:pt x="15" y="0"/>
                        <a:pt x="15" y="0"/>
                        <a:pt x="15" y="0"/>
                      </a:cubicBezTo>
                      <a:moveTo>
                        <a:pt x="25" y="0"/>
                      </a:moveTo>
                      <a:cubicBezTo>
                        <a:pt x="20" y="0"/>
                        <a:pt x="20" y="0"/>
                        <a:pt x="20" y="0"/>
                      </a:cubicBezTo>
                      <a:cubicBezTo>
                        <a:pt x="20" y="0"/>
                        <a:pt x="20" y="0"/>
                        <a:pt x="20" y="0"/>
                      </a:cubicBezTo>
                      <a:cubicBezTo>
                        <a:pt x="25" y="0"/>
                        <a:pt x="25" y="0"/>
                        <a:pt x="25" y="0"/>
                      </a:cubicBezTo>
                      <a:cubicBezTo>
                        <a:pt x="25" y="0"/>
                        <a:pt x="25" y="0"/>
                        <a:pt x="25" y="0"/>
                      </a:cubicBezTo>
                      <a:moveTo>
                        <a:pt x="36" y="0"/>
                      </a:moveTo>
                      <a:cubicBezTo>
                        <a:pt x="30" y="0"/>
                        <a:pt x="30" y="0"/>
                        <a:pt x="30" y="0"/>
                      </a:cubicBezTo>
                      <a:cubicBezTo>
                        <a:pt x="30" y="0"/>
                        <a:pt x="30" y="0"/>
                        <a:pt x="30" y="0"/>
                      </a:cubicBezTo>
                      <a:cubicBezTo>
                        <a:pt x="36" y="0"/>
                        <a:pt x="36" y="0"/>
                        <a:pt x="36" y="0"/>
                      </a:cubicBezTo>
                      <a:cubicBezTo>
                        <a:pt x="36" y="0"/>
                        <a:pt x="36" y="0"/>
                        <a:pt x="36" y="0"/>
                      </a:cubicBezTo>
                      <a:moveTo>
                        <a:pt x="46" y="0"/>
                      </a:moveTo>
                      <a:cubicBezTo>
                        <a:pt x="43" y="0"/>
                        <a:pt x="43" y="0"/>
                        <a:pt x="43" y="0"/>
                      </a:cubicBezTo>
                      <a:cubicBezTo>
                        <a:pt x="43" y="0"/>
                        <a:pt x="43" y="0"/>
                        <a:pt x="43" y="0"/>
                      </a:cubicBezTo>
                      <a:cubicBezTo>
                        <a:pt x="46" y="0"/>
                        <a:pt x="46" y="0"/>
                        <a:pt x="46" y="0"/>
                      </a:cubicBezTo>
                      <a:cubicBezTo>
                        <a:pt x="46" y="0"/>
                        <a:pt x="46" y="0"/>
                        <a:pt x="46" y="0"/>
                      </a:cubicBezTo>
                      <a:moveTo>
                        <a:pt x="56" y="0"/>
                      </a:moveTo>
                      <a:cubicBezTo>
                        <a:pt x="51" y="0"/>
                        <a:pt x="51" y="0"/>
                        <a:pt x="51" y="0"/>
                      </a:cubicBezTo>
                      <a:cubicBezTo>
                        <a:pt x="51" y="0"/>
                        <a:pt x="51" y="0"/>
                        <a:pt x="51" y="0"/>
                      </a:cubicBezTo>
                      <a:cubicBezTo>
                        <a:pt x="56" y="0"/>
                        <a:pt x="56" y="0"/>
                        <a:pt x="56" y="0"/>
                      </a:cubicBezTo>
                      <a:cubicBezTo>
                        <a:pt x="56" y="0"/>
                        <a:pt x="56" y="0"/>
                        <a:pt x="56" y="0"/>
                      </a:cubicBezTo>
                      <a:moveTo>
                        <a:pt x="67" y="0"/>
                      </a:moveTo>
                      <a:cubicBezTo>
                        <a:pt x="62" y="0"/>
                        <a:pt x="62" y="0"/>
                        <a:pt x="62" y="0"/>
                      </a:cubicBezTo>
                      <a:cubicBezTo>
                        <a:pt x="62" y="0"/>
                        <a:pt x="62" y="0"/>
                        <a:pt x="62" y="0"/>
                      </a:cubicBezTo>
                      <a:cubicBezTo>
                        <a:pt x="67" y="0"/>
                        <a:pt x="67" y="0"/>
                        <a:pt x="67" y="0"/>
                      </a:cubicBezTo>
                      <a:cubicBezTo>
                        <a:pt x="67" y="0"/>
                        <a:pt x="67" y="0"/>
                        <a:pt x="67" y="0"/>
                      </a:cubicBezTo>
                      <a:moveTo>
                        <a:pt x="77" y="0"/>
                      </a:moveTo>
                      <a:cubicBezTo>
                        <a:pt x="72" y="0"/>
                        <a:pt x="72" y="0"/>
                        <a:pt x="72" y="0"/>
                      </a:cubicBezTo>
                      <a:cubicBezTo>
                        <a:pt x="72" y="0"/>
                        <a:pt x="72" y="0"/>
                        <a:pt x="72" y="0"/>
                      </a:cubicBezTo>
                      <a:cubicBezTo>
                        <a:pt x="77" y="0"/>
                        <a:pt x="77" y="0"/>
                        <a:pt x="77" y="0"/>
                      </a:cubicBezTo>
                      <a:cubicBezTo>
                        <a:pt x="77" y="0"/>
                        <a:pt x="77" y="0"/>
                        <a:pt x="77" y="0"/>
                      </a:cubicBezTo>
                      <a:moveTo>
                        <a:pt x="84" y="0"/>
                      </a:moveTo>
                      <a:cubicBezTo>
                        <a:pt x="82" y="0"/>
                        <a:pt x="82" y="0"/>
                        <a:pt x="82" y="0"/>
                      </a:cubicBezTo>
                      <a:cubicBezTo>
                        <a:pt x="82" y="0"/>
                        <a:pt x="82" y="0"/>
                        <a:pt x="82" y="0"/>
                      </a:cubicBezTo>
                      <a:cubicBezTo>
                        <a:pt x="84" y="0"/>
                        <a:pt x="84" y="0"/>
                        <a:pt x="84" y="0"/>
                      </a:cubicBezTo>
                      <a:cubicBezTo>
                        <a:pt x="84" y="0"/>
                        <a:pt x="84" y="0"/>
                        <a:pt x="84" y="0"/>
                      </a:cubicBezTo>
                      <a:moveTo>
                        <a:pt x="88" y="0"/>
                      </a:moveTo>
                      <a:cubicBezTo>
                        <a:pt x="86" y="0"/>
                        <a:pt x="86" y="0"/>
                        <a:pt x="86" y="0"/>
                      </a:cubicBezTo>
                      <a:cubicBezTo>
                        <a:pt x="86" y="0"/>
                        <a:pt x="86" y="0"/>
                        <a:pt x="86" y="0"/>
                      </a:cubicBezTo>
                      <a:cubicBezTo>
                        <a:pt x="88" y="0"/>
                        <a:pt x="88" y="0"/>
                        <a:pt x="88" y="0"/>
                      </a:cubicBezTo>
                      <a:cubicBezTo>
                        <a:pt x="88" y="0"/>
                        <a:pt x="88" y="0"/>
                        <a:pt x="88" y="0"/>
                      </a:cubicBezTo>
                      <a:moveTo>
                        <a:pt x="98" y="0"/>
                      </a:moveTo>
                      <a:cubicBezTo>
                        <a:pt x="93" y="0"/>
                        <a:pt x="93" y="0"/>
                        <a:pt x="93" y="0"/>
                      </a:cubicBezTo>
                      <a:cubicBezTo>
                        <a:pt x="93" y="0"/>
                        <a:pt x="93" y="0"/>
                        <a:pt x="93" y="0"/>
                      </a:cubicBezTo>
                      <a:cubicBezTo>
                        <a:pt x="98" y="0"/>
                        <a:pt x="98" y="0"/>
                        <a:pt x="98" y="0"/>
                      </a:cubicBezTo>
                      <a:cubicBezTo>
                        <a:pt x="98" y="0"/>
                        <a:pt x="98" y="0"/>
                        <a:pt x="98" y="0"/>
                      </a:cubicBezTo>
                      <a:moveTo>
                        <a:pt x="108" y="0"/>
                      </a:moveTo>
                      <a:cubicBezTo>
                        <a:pt x="103" y="0"/>
                        <a:pt x="103" y="0"/>
                        <a:pt x="103" y="0"/>
                      </a:cubicBezTo>
                      <a:cubicBezTo>
                        <a:pt x="103" y="0"/>
                        <a:pt x="103" y="0"/>
                        <a:pt x="103" y="0"/>
                      </a:cubicBezTo>
                      <a:cubicBezTo>
                        <a:pt x="108" y="0"/>
                        <a:pt x="108" y="0"/>
                        <a:pt x="108" y="0"/>
                      </a:cubicBezTo>
                      <a:cubicBezTo>
                        <a:pt x="108" y="0"/>
                        <a:pt x="108" y="0"/>
                        <a:pt x="108" y="0"/>
                      </a:cubicBezTo>
                      <a:moveTo>
                        <a:pt x="119" y="0"/>
                      </a:moveTo>
                      <a:cubicBezTo>
                        <a:pt x="114" y="0"/>
                        <a:pt x="114" y="0"/>
                        <a:pt x="114" y="0"/>
                      </a:cubicBezTo>
                      <a:cubicBezTo>
                        <a:pt x="114" y="0"/>
                        <a:pt x="114" y="0"/>
                        <a:pt x="114" y="0"/>
                      </a:cubicBezTo>
                      <a:cubicBezTo>
                        <a:pt x="119" y="0"/>
                        <a:pt x="119" y="0"/>
                        <a:pt x="119" y="0"/>
                      </a:cubicBezTo>
                      <a:cubicBezTo>
                        <a:pt x="119" y="0"/>
                        <a:pt x="119" y="0"/>
                        <a:pt x="119" y="0"/>
                      </a:cubicBezTo>
                      <a:moveTo>
                        <a:pt x="126" y="0"/>
                      </a:moveTo>
                      <a:cubicBezTo>
                        <a:pt x="124" y="0"/>
                        <a:pt x="124" y="0"/>
                        <a:pt x="124" y="0"/>
                      </a:cubicBezTo>
                      <a:cubicBezTo>
                        <a:pt x="124" y="0"/>
                        <a:pt x="124" y="0"/>
                        <a:pt x="124" y="0"/>
                      </a:cubicBezTo>
                      <a:cubicBezTo>
                        <a:pt x="126" y="0"/>
                        <a:pt x="126" y="0"/>
                        <a:pt x="126" y="0"/>
                      </a:cubicBezTo>
                      <a:cubicBezTo>
                        <a:pt x="126" y="0"/>
                        <a:pt x="126" y="0"/>
                        <a:pt x="126" y="0"/>
                      </a:cubicBezTo>
                      <a:moveTo>
                        <a:pt x="129" y="0"/>
                      </a:moveTo>
                      <a:cubicBezTo>
                        <a:pt x="128" y="0"/>
                        <a:pt x="128" y="0"/>
                        <a:pt x="128" y="0"/>
                      </a:cubicBezTo>
                      <a:cubicBezTo>
                        <a:pt x="128" y="0"/>
                        <a:pt x="128" y="0"/>
                        <a:pt x="128" y="0"/>
                      </a:cubicBezTo>
                      <a:cubicBezTo>
                        <a:pt x="129" y="0"/>
                        <a:pt x="129" y="0"/>
                        <a:pt x="129" y="0"/>
                      </a:cubicBezTo>
                      <a:cubicBezTo>
                        <a:pt x="129" y="0"/>
                        <a:pt x="129" y="0"/>
                        <a:pt x="129" y="0"/>
                      </a:cubicBezTo>
                      <a:moveTo>
                        <a:pt x="140" y="0"/>
                      </a:moveTo>
                      <a:cubicBezTo>
                        <a:pt x="134" y="0"/>
                        <a:pt x="134" y="0"/>
                        <a:pt x="134" y="0"/>
                      </a:cubicBezTo>
                      <a:cubicBezTo>
                        <a:pt x="134" y="0"/>
                        <a:pt x="134" y="0"/>
                        <a:pt x="134" y="0"/>
                      </a:cubicBezTo>
                      <a:cubicBezTo>
                        <a:pt x="140" y="0"/>
                        <a:pt x="140" y="0"/>
                        <a:pt x="140" y="0"/>
                      </a:cubicBezTo>
                      <a:cubicBezTo>
                        <a:pt x="140" y="0"/>
                        <a:pt x="140" y="0"/>
                        <a:pt x="140" y="0"/>
                      </a:cubicBezTo>
                      <a:moveTo>
                        <a:pt x="150" y="0"/>
                      </a:moveTo>
                      <a:cubicBezTo>
                        <a:pt x="145" y="0"/>
                        <a:pt x="145" y="0"/>
                        <a:pt x="145" y="0"/>
                      </a:cubicBezTo>
                      <a:cubicBezTo>
                        <a:pt x="145" y="0"/>
                        <a:pt x="145" y="0"/>
                        <a:pt x="145" y="0"/>
                      </a:cubicBezTo>
                      <a:cubicBezTo>
                        <a:pt x="150" y="0"/>
                        <a:pt x="150" y="0"/>
                        <a:pt x="150" y="0"/>
                      </a:cubicBezTo>
                      <a:cubicBezTo>
                        <a:pt x="150" y="0"/>
                        <a:pt x="150" y="0"/>
                        <a:pt x="150" y="0"/>
                      </a:cubicBezTo>
                      <a:moveTo>
                        <a:pt x="160" y="0"/>
                      </a:moveTo>
                      <a:cubicBezTo>
                        <a:pt x="155" y="0"/>
                        <a:pt x="155" y="0"/>
                        <a:pt x="155" y="0"/>
                      </a:cubicBezTo>
                      <a:cubicBezTo>
                        <a:pt x="155" y="0"/>
                        <a:pt x="155" y="0"/>
                        <a:pt x="155" y="0"/>
                      </a:cubicBezTo>
                      <a:cubicBezTo>
                        <a:pt x="160" y="0"/>
                        <a:pt x="160" y="0"/>
                        <a:pt x="160" y="0"/>
                      </a:cubicBezTo>
                      <a:cubicBezTo>
                        <a:pt x="160" y="0"/>
                        <a:pt x="160" y="0"/>
                        <a:pt x="160" y="0"/>
                      </a:cubicBezTo>
                      <a:moveTo>
                        <a:pt x="167" y="0"/>
                      </a:moveTo>
                      <a:cubicBezTo>
                        <a:pt x="166" y="0"/>
                        <a:pt x="166" y="0"/>
                        <a:pt x="166" y="0"/>
                      </a:cubicBezTo>
                      <a:cubicBezTo>
                        <a:pt x="166" y="0"/>
                        <a:pt x="166" y="0"/>
                        <a:pt x="166" y="0"/>
                      </a:cubicBezTo>
                      <a:cubicBezTo>
                        <a:pt x="167" y="0"/>
                        <a:pt x="167" y="0"/>
                        <a:pt x="167" y="0"/>
                      </a:cubicBezTo>
                      <a:cubicBezTo>
                        <a:pt x="167" y="0"/>
                        <a:pt x="167" y="0"/>
                        <a:pt x="16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5"/>
                <p:cNvSpPr>
                  <a:spLocks noEditPoints="1"/>
                </p:cNvSpPr>
                <p:nvPr/>
              </p:nvSpPr>
              <p:spPr bwMode="auto">
                <a:xfrm>
                  <a:off x="-2903" y="3354"/>
                  <a:ext cx="287" cy="2"/>
                </a:xfrm>
                <a:custGeom>
                  <a:avLst/>
                  <a:gdLst/>
                  <a:ahLst/>
                  <a:cxnLst>
                    <a:cxn ang="0">
                      <a:pos x="0" y="0"/>
                    </a:cxn>
                    <a:cxn ang="0">
                      <a:pos x="0" y="0"/>
                    </a:cxn>
                    <a:cxn ang="0">
                      <a:pos x="0" y="1"/>
                    </a:cxn>
                    <a:cxn ang="0">
                      <a:pos x="0" y="1"/>
                    </a:cxn>
                    <a:cxn ang="0">
                      <a:pos x="0" y="0"/>
                    </a:cxn>
                    <a:cxn ang="0">
                      <a:pos x="121" y="0"/>
                    </a:cxn>
                    <a:cxn ang="0">
                      <a:pos x="120" y="0"/>
                    </a:cxn>
                    <a:cxn ang="0">
                      <a:pos x="120" y="1"/>
                    </a:cxn>
                    <a:cxn ang="0">
                      <a:pos x="120" y="1"/>
                    </a:cxn>
                    <a:cxn ang="0">
                      <a:pos x="121" y="0"/>
                    </a:cxn>
                  </a:cxnLst>
                  <a:rect l="0" t="0" r="r" b="b"/>
                  <a:pathLst>
                    <a:path w="121" h="1">
                      <a:moveTo>
                        <a:pt x="0" y="0"/>
                      </a:moveTo>
                      <a:cubicBezTo>
                        <a:pt x="0" y="0"/>
                        <a:pt x="0" y="0"/>
                        <a:pt x="0" y="0"/>
                      </a:cubicBezTo>
                      <a:cubicBezTo>
                        <a:pt x="0" y="1"/>
                        <a:pt x="0" y="1"/>
                        <a:pt x="0" y="1"/>
                      </a:cubicBezTo>
                      <a:cubicBezTo>
                        <a:pt x="0" y="1"/>
                        <a:pt x="0" y="1"/>
                        <a:pt x="0" y="1"/>
                      </a:cubicBezTo>
                      <a:cubicBezTo>
                        <a:pt x="0" y="0"/>
                        <a:pt x="0" y="0"/>
                        <a:pt x="0" y="0"/>
                      </a:cubicBezTo>
                      <a:moveTo>
                        <a:pt x="121" y="0"/>
                      </a:moveTo>
                      <a:cubicBezTo>
                        <a:pt x="120" y="0"/>
                        <a:pt x="120" y="0"/>
                        <a:pt x="120" y="0"/>
                      </a:cubicBezTo>
                      <a:cubicBezTo>
                        <a:pt x="120" y="1"/>
                        <a:pt x="120" y="1"/>
                        <a:pt x="120" y="1"/>
                      </a:cubicBezTo>
                      <a:cubicBezTo>
                        <a:pt x="120" y="1"/>
                        <a:pt x="120" y="1"/>
                        <a:pt x="120" y="1"/>
                      </a:cubicBezTo>
                      <a:cubicBezTo>
                        <a:pt x="120" y="1"/>
                        <a:pt x="120" y="1"/>
                        <a:pt x="12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6"/>
                <p:cNvSpPr>
                  <a:spLocks noEditPoints="1"/>
                </p:cNvSpPr>
                <p:nvPr/>
              </p:nvSpPr>
              <p:spPr bwMode="auto">
                <a:xfrm>
                  <a:off x="-2020" y="3354"/>
                  <a:ext cx="85" cy="2"/>
                </a:xfrm>
                <a:custGeom>
                  <a:avLst/>
                  <a:gdLst/>
                  <a:ahLst/>
                  <a:cxnLst>
                    <a:cxn ang="0">
                      <a:pos x="0" y="0"/>
                    </a:cxn>
                    <a:cxn ang="0">
                      <a:pos x="0" y="0"/>
                    </a:cxn>
                    <a:cxn ang="0">
                      <a:pos x="0" y="1"/>
                    </a:cxn>
                    <a:cxn ang="0">
                      <a:pos x="0" y="1"/>
                    </a:cxn>
                    <a:cxn ang="0">
                      <a:pos x="0" y="0"/>
                    </a:cxn>
                    <a:cxn ang="0">
                      <a:pos x="36" y="0"/>
                    </a:cxn>
                    <a:cxn ang="0">
                      <a:pos x="36" y="0"/>
                    </a:cxn>
                    <a:cxn ang="0">
                      <a:pos x="36" y="0"/>
                    </a:cxn>
                    <a:cxn ang="0">
                      <a:pos x="36" y="0"/>
                    </a:cxn>
                  </a:cxnLst>
                  <a:rect l="0" t="0" r="r" b="b"/>
                  <a:pathLst>
                    <a:path w="36" h="1">
                      <a:moveTo>
                        <a:pt x="0" y="0"/>
                      </a:moveTo>
                      <a:cubicBezTo>
                        <a:pt x="0" y="0"/>
                        <a:pt x="0" y="0"/>
                        <a:pt x="0" y="0"/>
                      </a:cubicBezTo>
                      <a:cubicBezTo>
                        <a:pt x="0" y="1"/>
                        <a:pt x="0" y="1"/>
                        <a:pt x="0" y="1"/>
                      </a:cubicBezTo>
                      <a:cubicBezTo>
                        <a:pt x="0" y="1"/>
                        <a:pt x="0" y="1"/>
                        <a:pt x="0" y="1"/>
                      </a:cubicBezTo>
                      <a:cubicBezTo>
                        <a:pt x="0" y="0"/>
                        <a:pt x="0" y="0"/>
                        <a:pt x="0" y="0"/>
                      </a:cubicBezTo>
                      <a:moveTo>
                        <a:pt x="36" y="0"/>
                      </a:moveTo>
                      <a:cubicBezTo>
                        <a:pt x="36" y="0"/>
                        <a:pt x="36" y="0"/>
                        <a:pt x="36" y="0"/>
                      </a:cubicBezTo>
                      <a:cubicBezTo>
                        <a:pt x="36" y="0"/>
                        <a:pt x="36" y="0"/>
                        <a:pt x="36" y="0"/>
                      </a:cubicBezTo>
                      <a:cubicBezTo>
                        <a:pt x="36" y="0"/>
                        <a:pt x="36" y="0"/>
                        <a:pt x="36"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7"/>
                <p:cNvSpPr>
                  <a:spLocks/>
                </p:cNvSpPr>
                <p:nvPr/>
              </p:nvSpPr>
              <p:spPr bwMode="auto">
                <a:xfrm>
                  <a:off x="-912" y="3354"/>
                  <a:ext cx="2" cy="2"/>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8"/>
                <p:cNvSpPr>
                  <a:spLocks/>
                </p:cNvSpPr>
                <p:nvPr/>
              </p:nvSpPr>
              <p:spPr bwMode="auto">
                <a:xfrm>
                  <a:off x="-808" y="3356"/>
                  <a:ext cx="2" cy="1"/>
                </a:xfrm>
                <a:custGeom>
                  <a:avLst/>
                  <a:gdLst/>
                  <a:ahLst/>
                  <a:cxnLst>
                    <a:cxn ang="0">
                      <a:pos x="1" y="0"/>
                    </a:cxn>
                    <a:cxn ang="0">
                      <a:pos x="0" y="0"/>
                    </a:cxn>
                    <a:cxn ang="0">
                      <a:pos x="1" y="0"/>
                    </a:cxn>
                    <a:cxn ang="0">
                      <a:pos x="1" y="0"/>
                    </a:cxn>
                  </a:cxnLst>
                  <a:rect l="0" t="0" r="r" b="b"/>
                  <a:pathLst>
                    <a:path w="1">
                      <a:moveTo>
                        <a:pt x="1" y="0"/>
                      </a:moveTo>
                      <a:cubicBezTo>
                        <a:pt x="0" y="0"/>
                        <a:pt x="0" y="0"/>
                        <a:pt x="0" y="0"/>
                      </a:cubicBezTo>
                      <a:cubicBezTo>
                        <a:pt x="1" y="0"/>
                        <a:pt x="1" y="0"/>
                        <a:pt x="1"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9"/>
                <p:cNvSpPr>
                  <a:spLocks/>
                </p:cNvSpPr>
                <p:nvPr/>
              </p:nvSpPr>
              <p:spPr bwMode="auto">
                <a:xfrm>
                  <a:off x="-1049" y="2498"/>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0"/>
                <p:cNvSpPr>
                  <a:spLocks/>
                </p:cNvSpPr>
                <p:nvPr/>
              </p:nvSpPr>
              <p:spPr bwMode="auto">
                <a:xfrm>
                  <a:off x="-1104" y="2256"/>
                  <a:ext cx="7"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1"/>
                <p:cNvSpPr>
                  <a:spLocks/>
                </p:cNvSpPr>
                <p:nvPr/>
              </p:nvSpPr>
              <p:spPr bwMode="auto">
                <a:xfrm>
                  <a:off x="-2382" y="1986"/>
                  <a:ext cx="92" cy="270"/>
                </a:xfrm>
                <a:custGeom>
                  <a:avLst/>
                  <a:gdLst/>
                  <a:ahLst/>
                  <a:cxnLst>
                    <a:cxn ang="0">
                      <a:pos x="39" y="0"/>
                    </a:cxn>
                    <a:cxn ang="0">
                      <a:pos x="37" y="0"/>
                    </a:cxn>
                    <a:cxn ang="0">
                      <a:pos x="35" y="5"/>
                    </a:cxn>
                    <a:cxn ang="0">
                      <a:pos x="0" y="114"/>
                    </a:cxn>
                    <a:cxn ang="0">
                      <a:pos x="2" y="114"/>
                    </a:cxn>
                    <a:cxn ang="0">
                      <a:pos x="5" y="101"/>
                    </a:cxn>
                    <a:cxn ang="0">
                      <a:pos x="5" y="101"/>
                    </a:cxn>
                    <a:cxn ang="0">
                      <a:pos x="5" y="100"/>
                    </a:cxn>
                    <a:cxn ang="0">
                      <a:pos x="6" y="100"/>
                    </a:cxn>
                    <a:cxn ang="0">
                      <a:pos x="12" y="77"/>
                    </a:cxn>
                    <a:cxn ang="0">
                      <a:pos x="29" y="26"/>
                    </a:cxn>
                    <a:cxn ang="0">
                      <a:pos x="35" y="11"/>
                    </a:cxn>
                    <a:cxn ang="0">
                      <a:pos x="37" y="6"/>
                    </a:cxn>
                    <a:cxn ang="0">
                      <a:pos x="37" y="6"/>
                    </a:cxn>
                    <a:cxn ang="0">
                      <a:pos x="37" y="6"/>
                    </a:cxn>
                    <a:cxn ang="0">
                      <a:pos x="39" y="0"/>
                    </a:cxn>
                  </a:cxnLst>
                  <a:rect l="0" t="0" r="r" b="b"/>
                  <a:pathLst>
                    <a:path w="39" h="114">
                      <a:moveTo>
                        <a:pt x="39" y="0"/>
                      </a:moveTo>
                      <a:cubicBezTo>
                        <a:pt x="37" y="0"/>
                        <a:pt x="37" y="0"/>
                        <a:pt x="37" y="0"/>
                      </a:cubicBezTo>
                      <a:cubicBezTo>
                        <a:pt x="36" y="1"/>
                        <a:pt x="36" y="3"/>
                        <a:pt x="35" y="5"/>
                      </a:cubicBezTo>
                      <a:cubicBezTo>
                        <a:pt x="34" y="6"/>
                        <a:pt x="15" y="54"/>
                        <a:pt x="0" y="114"/>
                      </a:cubicBezTo>
                      <a:cubicBezTo>
                        <a:pt x="2" y="114"/>
                        <a:pt x="2" y="114"/>
                        <a:pt x="2" y="114"/>
                      </a:cubicBezTo>
                      <a:cubicBezTo>
                        <a:pt x="3" y="109"/>
                        <a:pt x="4" y="105"/>
                        <a:pt x="5" y="101"/>
                      </a:cubicBezTo>
                      <a:cubicBezTo>
                        <a:pt x="5" y="101"/>
                        <a:pt x="5" y="101"/>
                        <a:pt x="5" y="101"/>
                      </a:cubicBezTo>
                      <a:cubicBezTo>
                        <a:pt x="5" y="100"/>
                        <a:pt x="5" y="100"/>
                        <a:pt x="5" y="100"/>
                      </a:cubicBezTo>
                      <a:cubicBezTo>
                        <a:pt x="6" y="100"/>
                        <a:pt x="6" y="100"/>
                        <a:pt x="6" y="100"/>
                      </a:cubicBezTo>
                      <a:cubicBezTo>
                        <a:pt x="8" y="92"/>
                        <a:pt x="10" y="85"/>
                        <a:pt x="12" y="77"/>
                      </a:cubicBezTo>
                      <a:cubicBezTo>
                        <a:pt x="18" y="56"/>
                        <a:pt x="24" y="38"/>
                        <a:pt x="29" y="26"/>
                      </a:cubicBezTo>
                      <a:cubicBezTo>
                        <a:pt x="31" y="19"/>
                        <a:pt x="33" y="14"/>
                        <a:pt x="35" y="11"/>
                      </a:cubicBezTo>
                      <a:cubicBezTo>
                        <a:pt x="36" y="7"/>
                        <a:pt x="37" y="6"/>
                        <a:pt x="37" y="6"/>
                      </a:cubicBezTo>
                      <a:cubicBezTo>
                        <a:pt x="37" y="6"/>
                        <a:pt x="37" y="6"/>
                        <a:pt x="37" y="6"/>
                      </a:cubicBezTo>
                      <a:cubicBezTo>
                        <a:pt x="37" y="6"/>
                        <a:pt x="37" y="6"/>
                        <a:pt x="37" y="6"/>
                      </a:cubicBezTo>
                      <a:cubicBezTo>
                        <a:pt x="38" y="3"/>
                        <a:pt x="38" y="2"/>
                        <a:pt x="3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2"/>
                <p:cNvSpPr>
                  <a:spLocks/>
                </p:cNvSpPr>
                <p:nvPr/>
              </p:nvSpPr>
              <p:spPr bwMode="auto">
                <a:xfrm>
                  <a:off x="-2370" y="2223"/>
                  <a:ext cx="2" cy="3"/>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0" y="0"/>
                        <a:pt x="0"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3"/>
                <p:cNvSpPr>
                  <a:spLocks noEditPoints="1"/>
                </p:cNvSpPr>
                <p:nvPr/>
              </p:nvSpPr>
              <p:spPr bwMode="auto">
                <a:xfrm>
                  <a:off x="-2417" y="1522"/>
                  <a:ext cx="416" cy="1054"/>
                </a:xfrm>
                <a:custGeom>
                  <a:avLst/>
                  <a:gdLst/>
                  <a:ahLst/>
                  <a:cxnLst>
                    <a:cxn ang="0">
                      <a:pos x="2" y="413"/>
                    </a:cxn>
                    <a:cxn ang="0">
                      <a:pos x="0" y="413"/>
                    </a:cxn>
                    <a:cxn ang="0">
                      <a:pos x="0" y="421"/>
                    </a:cxn>
                    <a:cxn ang="0">
                      <a:pos x="1" y="445"/>
                    </a:cxn>
                    <a:cxn ang="0">
                      <a:pos x="1" y="445"/>
                    </a:cxn>
                    <a:cxn ang="0">
                      <a:pos x="1" y="445"/>
                    </a:cxn>
                    <a:cxn ang="0">
                      <a:pos x="2" y="445"/>
                    </a:cxn>
                    <a:cxn ang="0">
                      <a:pos x="3" y="445"/>
                    </a:cxn>
                    <a:cxn ang="0">
                      <a:pos x="2" y="421"/>
                    </a:cxn>
                    <a:cxn ang="0">
                      <a:pos x="2" y="413"/>
                    </a:cxn>
                    <a:cxn ang="0">
                      <a:pos x="17" y="311"/>
                    </a:cxn>
                    <a:cxn ang="0">
                      <a:pos x="15" y="311"/>
                    </a:cxn>
                    <a:cxn ang="0">
                      <a:pos x="0" y="412"/>
                    </a:cxn>
                    <a:cxn ang="0">
                      <a:pos x="2" y="412"/>
                    </a:cxn>
                    <a:cxn ang="0">
                      <a:pos x="17" y="311"/>
                    </a:cxn>
                    <a:cxn ang="0">
                      <a:pos x="89" y="99"/>
                    </a:cxn>
                    <a:cxn ang="0">
                      <a:pos x="87" y="99"/>
                    </a:cxn>
                    <a:cxn ang="0">
                      <a:pos x="68" y="147"/>
                    </a:cxn>
                    <a:cxn ang="0">
                      <a:pos x="52" y="195"/>
                    </a:cxn>
                    <a:cxn ang="0">
                      <a:pos x="54" y="195"/>
                    </a:cxn>
                    <a:cxn ang="0">
                      <a:pos x="70" y="147"/>
                    </a:cxn>
                    <a:cxn ang="0">
                      <a:pos x="89" y="99"/>
                    </a:cxn>
                    <a:cxn ang="0">
                      <a:pos x="175" y="0"/>
                    </a:cxn>
                    <a:cxn ang="0">
                      <a:pos x="175" y="0"/>
                    </a:cxn>
                    <a:cxn ang="0">
                      <a:pos x="88" y="97"/>
                    </a:cxn>
                    <a:cxn ang="0">
                      <a:pos x="87" y="98"/>
                    </a:cxn>
                    <a:cxn ang="0">
                      <a:pos x="90" y="98"/>
                    </a:cxn>
                    <a:cxn ang="0">
                      <a:pos x="90" y="98"/>
                    </a:cxn>
                    <a:cxn ang="0">
                      <a:pos x="141" y="29"/>
                    </a:cxn>
                    <a:cxn ang="0">
                      <a:pos x="165" y="9"/>
                    </a:cxn>
                    <a:cxn ang="0">
                      <a:pos x="173" y="4"/>
                    </a:cxn>
                    <a:cxn ang="0">
                      <a:pos x="176" y="2"/>
                    </a:cxn>
                    <a:cxn ang="0">
                      <a:pos x="175" y="0"/>
                    </a:cxn>
                  </a:cxnLst>
                  <a:rect l="0" t="0" r="r" b="b"/>
                  <a:pathLst>
                    <a:path w="176" h="445">
                      <a:moveTo>
                        <a:pt x="2" y="413"/>
                      </a:moveTo>
                      <a:cubicBezTo>
                        <a:pt x="0" y="413"/>
                        <a:pt x="0" y="413"/>
                        <a:pt x="0" y="413"/>
                      </a:cubicBezTo>
                      <a:cubicBezTo>
                        <a:pt x="0" y="415"/>
                        <a:pt x="0" y="418"/>
                        <a:pt x="0" y="421"/>
                      </a:cubicBezTo>
                      <a:cubicBezTo>
                        <a:pt x="0" y="429"/>
                        <a:pt x="0" y="437"/>
                        <a:pt x="1" y="445"/>
                      </a:cubicBezTo>
                      <a:cubicBezTo>
                        <a:pt x="1" y="445"/>
                        <a:pt x="1" y="445"/>
                        <a:pt x="1" y="445"/>
                      </a:cubicBezTo>
                      <a:cubicBezTo>
                        <a:pt x="1" y="445"/>
                        <a:pt x="1" y="445"/>
                        <a:pt x="1" y="445"/>
                      </a:cubicBezTo>
                      <a:cubicBezTo>
                        <a:pt x="2" y="445"/>
                        <a:pt x="2" y="445"/>
                        <a:pt x="2" y="445"/>
                      </a:cubicBezTo>
                      <a:cubicBezTo>
                        <a:pt x="3" y="445"/>
                        <a:pt x="3" y="445"/>
                        <a:pt x="3" y="445"/>
                      </a:cubicBezTo>
                      <a:cubicBezTo>
                        <a:pt x="2" y="437"/>
                        <a:pt x="2" y="429"/>
                        <a:pt x="2" y="421"/>
                      </a:cubicBezTo>
                      <a:cubicBezTo>
                        <a:pt x="2" y="418"/>
                        <a:pt x="2" y="415"/>
                        <a:pt x="2" y="413"/>
                      </a:cubicBezTo>
                      <a:moveTo>
                        <a:pt x="17" y="311"/>
                      </a:moveTo>
                      <a:cubicBezTo>
                        <a:pt x="15" y="311"/>
                        <a:pt x="15" y="311"/>
                        <a:pt x="15" y="311"/>
                      </a:cubicBezTo>
                      <a:cubicBezTo>
                        <a:pt x="7" y="343"/>
                        <a:pt x="1" y="378"/>
                        <a:pt x="0" y="412"/>
                      </a:cubicBezTo>
                      <a:cubicBezTo>
                        <a:pt x="2" y="412"/>
                        <a:pt x="2" y="412"/>
                        <a:pt x="2" y="412"/>
                      </a:cubicBezTo>
                      <a:cubicBezTo>
                        <a:pt x="3" y="378"/>
                        <a:pt x="9" y="343"/>
                        <a:pt x="17" y="311"/>
                      </a:cubicBezTo>
                      <a:moveTo>
                        <a:pt x="89" y="99"/>
                      </a:moveTo>
                      <a:cubicBezTo>
                        <a:pt x="87" y="99"/>
                        <a:pt x="87" y="99"/>
                        <a:pt x="87" y="99"/>
                      </a:cubicBezTo>
                      <a:cubicBezTo>
                        <a:pt x="77" y="125"/>
                        <a:pt x="72" y="135"/>
                        <a:pt x="68" y="147"/>
                      </a:cubicBezTo>
                      <a:cubicBezTo>
                        <a:pt x="64" y="157"/>
                        <a:pt x="60" y="168"/>
                        <a:pt x="52" y="195"/>
                      </a:cubicBezTo>
                      <a:cubicBezTo>
                        <a:pt x="54" y="195"/>
                        <a:pt x="54" y="195"/>
                        <a:pt x="54" y="195"/>
                      </a:cubicBezTo>
                      <a:cubicBezTo>
                        <a:pt x="62" y="169"/>
                        <a:pt x="65" y="158"/>
                        <a:pt x="70" y="147"/>
                      </a:cubicBezTo>
                      <a:cubicBezTo>
                        <a:pt x="74" y="136"/>
                        <a:pt x="79" y="126"/>
                        <a:pt x="89" y="99"/>
                      </a:cubicBezTo>
                      <a:moveTo>
                        <a:pt x="175" y="0"/>
                      </a:moveTo>
                      <a:cubicBezTo>
                        <a:pt x="175" y="0"/>
                        <a:pt x="175" y="0"/>
                        <a:pt x="175" y="0"/>
                      </a:cubicBezTo>
                      <a:cubicBezTo>
                        <a:pt x="170" y="3"/>
                        <a:pt x="108" y="43"/>
                        <a:pt x="88" y="97"/>
                      </a:cubicBezTo>
                      <a:cubicBezTo>
                        <a:pt x="88" y="97"/>
                        <a:pt x="88" y="98"/>
                        <a:pt x="87" y="98"/>
                      </a:cubicBezTo>
                      <a:cubicBezTo>
                        <a:pt x="90" y="98"/>
                        <a:pt x="90" y="98"/>
                        <a:pt x="90" y="98"/>
                      </a:cubicBezTo>
                      <a:cubicBezTo>
                        <a:pt x="90" y="98"/>
                        <a:pt x="90" y="98"/>
                        <a:pt x="90" y="98"/>
                      </a:cubicBezTo>
                      <a:cubicBezTo>
                        <a:pt x="100" y="70"/>
                        <a:pt x="121" y="46"/>
                        <a:pt x="141" y="29"/>
                      </a:cubicBezTo>
                      <a:cubicBezTo>
                        <a:pt x="150" y="21"/>
                        <a:pt x="159" y="14"/>
                        <a:pt x="165" y="9"/>
                      </a:cubicBezTo>
                      <a:cubicBezTo>
                        <a:pt x="169" y="7"/>
                        <a:pt x="171" y="5"/>
                        <a:pt x="173" y="4"/>
                      </a:cubicBezTo>
                      <a:cubicBezTo>
                        <a:pt x="175" y="2"/>
                        <a:pt x="176" y="2"/>
                        <a:pt x="176" y="2"/>
                      </a:cubicBezTo>
                      <a:cubicBezTo>
                        <a:pt x="175" y="0"/>
                        <a:pt x="175" y="0"/>
                        <a:pt x="17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4"/>
                <p:cNvSpPr>
                  <a:spLocks/>
                </p:cNvSpPr>
                <p:nvPr/>
              </p:nvSpPr>
              <p:spPr bwMode="auto">
                <a:xfrm>
                  <a:off x="-2211" y="1754"/>
                  <a:ext cx="7" cy="2"/>
                </a:xfrm>
                <a:custGeom>
                  <a:avLst/>
                  <a:gdLst/>
                  <a:ahLst/>
                  <a:cxnLst>
                    <a:cxn ang="0">
                      <a:pos x="3" y="0"/>
                    </a:cxn>
                    <a:cxn ang="0">
                      <a:pos x="0" y="0"/>
                    </a:cxn>
                    <a:cxn ang="0">
                      <a:pos x="0" y="1"/>
                    </a:cxn>
                    <a:cxn ang="0">
                      <a:pos x="2" y="1"/>
                    </a:cxn>
                    <a:cxn ang="0">
                      <a:pos x="3" y="0"/>
                    </a:cxn>
                  </a:cxnLst>
                  <a:rect l="0" t="0" r="r" b="b"/>
                  <a:pathLst>
                    <a:path w="3" h="1">
                      <a:moveTo>
                        <a:pt x="3" y="0"/>
                      </a:moveTo>
                      <a:cubicBezTo>
                        <a:pt x="0" y="0"/>
                        <a:pt x="0" y="0"/>
                        <a:pt x="0" y="0"/>
                      </a:cubicBezTo>
                      <a:cubicBezTo>
                        <a:pt x="0" y="1"/>
                        <a:pt x="0" y="1"/>
                        <a:pt x="0" y="1"/>
                      </a:cubicBezTo>
                      <a:cubicBezTo>
                        <a:pt x="2" y="1"/>
                        <a:pt x="2" y="1"/>
                        <a:pt x="2" y="1"/>
                      </a:cubicBezTo>
                      <a:cubicBezTo>
                        <a:pt x="2" y="1"/>
                        <a:pt x="2"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5"/>
                <p:cNvSpPr>
                  <a:spLocks/>
                </p:cNvSpPr>
                <p:nvPr/>
              </p:nvSpPr>
              <p:spPr bwMode="auto">
                <a:xfrm>
                  <a:off x="-2417" y="2498"/>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6"/>
                <p:cNvSpPr>
                  <a:spLocks/>
                </p:cNvSpPr>
                <p:nvPr/>
              </p:nvSpPr>
              <p:spPr bwMode="auto">
                <a:xfrm>
                  <a:off x="-238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7"/>
                <p:cNvSpPr>
                  <a:spLocks noEditPoints="1"/>
                </p:cNvSpPr>
                <p:nvPr/>
              </p:nvSpPr>
              <p:spPr bwMode="auto">
                <a:xfrm>
                  <a:off x="-2202" y="1986"/>
                  <a:ext cx="54" cy="270"/>
                </a:xfrm>
                <a:custGeom>
                  <a:avLst/>
                  <a:gdLst/>
                  <a:ahLst/>
                  <a:cxnLst>
                    <a:cxn ang="0">
                      <a:pos x="2" y="101"/>
                    </a:cxn>
                    <a:cxn ang="0">
                      <a:pos x="0" y="114"/>
                    </a:cxn>
                    <a:cxn ang="0">
                      <a:pos x="2" y="114"/>
                    </a:cxn>
                    <a:cxn ang="0">
                      <a:pos x="3" y="101"/>
                    </a:cxn>
                    <a:cxn ang="0">
                      <a:pos x="2" y="101"/>
                    </a:cxn>
                    <a:cxn ang="0">
                      <a:pos x="2" y="101"/>
                    </a:cxn>
                    <a:cxn ang="0">
                      <a:pos x="23" y="0"/>
                    </a:cxn>
                    <a:cxn ang="0">
                      <a:pos x="20" y="0"/>
                    </a:cxn>
                    <a:cxn ang="0">
                      <a:pos x="2" y="100"/>
                    </a:cxn>
                    <a:cxn ang="0">
                      <a:pos x="4" y="100"/>
                    </a:cxn>
                    <a:cxn ang="0">
                      <a:pos x="23" y="0"/>
                    </a:cxn>
                  </a:cxnLst>
                  <a:rect l="0" t="0" r="r" b="b"/>
                  <a:pathLst>
                    <a:path w="23" h="114">
                      <a:moveTo>
                        <a:pt x="2" y="101"/>
                      </a:moveTo>
                      <a:cubicBezTo>
                        <a:pt x="1" y="105"/>
                        <a:pt x="0" y="109"/>
                        <a:pt x="0" y="114"/>
                      </a:cubicBezTo>
                      <a:cubicBezTo>
                        <a:pt x="2" y="114"/>
                        <a:pt x="2" y="114"/>
                        <a:pt x="2" y="114"/>
                      </a:cubicBezTo>
                      <a:cubicBezTo>
                        <a:pt x="2" y="109"/>
                        <a:pt x="3" y="105"/>
                        <a:pt x="3" y="101"/>
                      </a:cubicBezTo>
                      <a:cubicBezTo>
                        <a:pt x="2" y="101"/>
                        <a:pt x="2" y="101"/>
                        <a:pt x="2" y="101"/>
                      </a:cubicBezTo>
                      <a:cubicBezTo>
                        <a:pt x="2" y="101"/>
                        <a:pt x="2" y="101"/>
                        <a:pt x="2" y="101"/>
                      </a:cubicBezTo>
                      <a:moveTo>
                        <a:pt x="23" y="0"/>
                      </a:moveTo>
                      <a:cubicBezTo>
                        <a:pt x="20" y="0"/>
                        <a:pt x="20" y="0"/>
                        <a:pt x="20" y="0"/>
                      </a:cubicBezTo>
                      <a:cubicBezTo>
                        <a:pt x="13" y="34"/>
                        <a:pt x="7" y="65"/>
                        <a:pt x="2" y="100"/>
                      </a:cubicBezTo>
                      <a:cubicBezTo>
                        <a:pt x="4" y="100"/>
                        <a:pt x="4" y="100"/>
                        <a:pt x="4" y="100"/>
                      </a:cubicBezTo>
                      <a:cubicBezTo>
                        <a:pt x="9" y="65"/>
                        <a:pt x="15" y="34"/>
                        <a:pt x="2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8"/>
                <p:cNvSpPr>
                  <a:spLocks/>
                </p:cNvSpPr>
                <p:nvPr/>
              </p:nvSpPr>
              <p:spPr bwMode="auto">
                <a:xfrm>
                  <a:off x="-2197" y="2223"/>
                  <a:ext cx="4" cy="3"/>
                </a:xfrm>
                <a:custGeom>
                  <a:avLst/>
                  <a:gdLst/>
                  <a:ahLst/>
                  <a:cxnLst>
                    <a:cxn ang="0">
                      <a:pos x="2" y="0"/>
                    </a:cxn>
                    <a:cxn ang="0">
                      <a:pos x="0" y="0"/>
                    </a:cxn>
                    <a:cxn ang="0">
                      <a:pos x="0" y="1"/>
                    </a:cxn>
                    <a:cxn ang="0">
                      <a:pos x="0" y="1"/>
                    </a:cxn>
                    <a:cxn ang="0">
                      <a:pos x="1" y="1"/>
                    </a:cxn>
                    <a:cxn ang="0">
                      <a:pos x="2" y="0"/>
                    </a:cxn>
                  </a:cxnLst>
                  <a:rect l="0" t="0" r="r" b="b"/>
                  <a:pathLst>
                    <a:path w="2" h="1">
                      <a:moveTo>
                        <a:pt x="2" y="0"/>
                      </a:moveTo>
                      <a:cubicBezTo>
                        <a:pt x="0" y="0"/>
                        <a:pt x="0" y="0"/>
                        <a:pt x="0" y="0"/>
                      </a:cubicBezTo>
                      <a:cubicBezTo>
                        <a:pt x="0" y="0"/>
                        <a:pt x="0" y="0"/>
                        <a:pt x="0" y="1"/>
                      </a:cubicBezTo>
                      <a:cubicBezTo>
                        <a:pt x="0" y="1"/>
                        <a:pt x="0" y="1"/>
                        <a:pt x="0" y="1"/>
                      </a:cubicBezTo>
                      <a:cubicBezTo>
                        <a:pt x="1" y="1"/>
                        <a:pt x="1" y="1"/>
                        <a:pt x="1"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9"/>
                <p:cNvSpPr>
                  <a:spLocks noEditPoints="1"/>
                </p:cNvSpPr>
                <p:nvPr/>
              </p:nvSpPr>
              <p:spPr bwMode="auto">
                <a:xfrm>
                  <a:off x="-2223" y="2259"/>
                  <a:ext cx="85" cy="1017"/>
                </a:xfrm>
                <a:custGeom>
                  <a:avLst/>
                  <a:gdLst/>
                  <a:ahLst/>
                  <a:cxnLst>
                    <a:cxn ang="0">
                      <a:pos x="24" y="343"/>
                    </a:cxn>
                    <a:cxn ang="0">
                      <a:pos x="22" y="343"/>
                    </a:cxn>
                    <a:cxn ang="0">
                      <a:pos x="30" y="400"/>
                    </a:cxn>
                    <a:cxn ang="0">
                      <a:pos x="34" y="429"/>
                    </a:cxn>
                    <a:cxn ang="0">
                      <a:pos x="36" y="429"/>
                    </a:cxn>
                    <a:cxn ang="0">
                      <a:pos x="32" y="400"/>
                    </a:cxn>
                    <a:cxn ang="0">
                      <a:pos x="26" y="360"/>
                    </a:cxn>
                    <a:cxn ang="0">
                      <a:pos x="24" y="343"/>
                    </a:cxn>
                    <a:cxn ang="0">
                      <a:pos x="9" y="255"/>
                    </a:cxn>
                    <a:cxn ang="0">
                      <a:pos x="7" y="255"/>
                    </a:cxn>
                    <a:cxn ang="0">
                      <a:pos x="22" y="342"/>
                    </a:cxn>
                    <a:cxn ang="0">
                      <a:pos x="24" y="342"/>
                    </a:cxn>
                    <a:cxn ang="0">
                      <a:pos x="9" y="255"/>
                    </a:cxn>
                    <a:cxn ang="0">
                      <a:pos x="7" y="233"/>
                    </a:cxn>
                    <a:cxn ang="0">
                      <a:pos x="5" y="233"/>
                    </a:cxn>
                    <a:cxn ang="0">
                      <a:pos x="7" y="254"/>
                    </a:cxn>
                    <a:cxn ang="0">
                      <a:pos x="9" y="254"/>
                    </a:cxn>
                    <a:cxn ang="0">
                      <a:pos x="7" y="233"/>
                    </a:cxn>
                    <a:cxn ang="0">
                      <a:pos x="3" y="102"/>
                    </a:cxn>
                    <a:cxn ang="0">
                      <a:pos x="1" y="102"/>
                    </a:cxn>
                    <a:cxn ang="0">
                      <a:pos x="1" y="112"/>
                    </a:cxn>
                    <a:cxn ang="0">
                      <a:pos x="0" y="125"/>
                    </a:cxn>
                    <a:cxn ang="0">
                      <a:pos x="5" y="232"/>
                    </a:cxn>
                    <a:cxn ang="0">
                      <a:pos x="7" y="232"/>
                    </a:cxn>
                    <a:cxn ang="0">
                      <a:pos x="2" y="125"/>
                    </a:cxn>
                    <a:cxn ang="0">
                      <a:pos x="3" y="112"/>
                    </a:cxn>
                    <a:cxn ang="0">
                      <a:pos x="3" y="102"/>
                    </a:cxn>
                    <a:cxn ang="0">
                      <a:pos x="11" y="0"/>
                    </a:cxn>
                    <a:cxn ang="0">
                      <a:pos x="9" y="0"/>
                    </a:cxn>
                    <a:cxn ang="0">
                      <a:pos x="1" y="101"/>
                    </a:cxn>
                    <a:cxn ang="0">
                      <a:pos x="3" y="101"/>
                    </a:cxn>
                    <a:cxn ang="0">
                      <a:pos x="11" y="0"/>
                    </a:cxn>
                  </a:cxnLst>
                  <a:rect l="0" t="0" r="r" b="b"/>
                  <a:pathLst>
                    <a:path w="36" h="429">
                      <a:moveTo>
                        <a:pt x="24" y="343"/>
                      </a:moveTo>
                      <a:cubicBezTo>
                        <a:pt x="22" y="343"/>
                        <a:pt x="22" y="343"/>
                        <a:pt x="22" y="343"/>
                      </a:cubicBezTo>
                      <a:cubicBezTo>
                        <a:pt x="23" y="347"/>
                        <a:pt x="26" y="372"/>
                        <a:pt x="30" y="400"/>
                      </a:cubicBezTo>
                      <a:cubicBezTo>
                        <a:pt x="31" y="410"/>
                        <a:pt x="32" y="420"/>
                        <a:pt x="34" y="429"/>
                      </a:cubicBezTo>
                      <a:cubicBezTo>
                        <a:pt x="36" y="429"/>
                        <a:pt x="36" y="429"/>
                        <a:pt x="36" y="429"/>
                      </a:cubicBezTo>
                      <a:cubicBezTo>
                        <a:pt x="34" y="420"/>
                        <a:pt x="33" y="410"/>
                        <a:pt x="32" y="400"/>
                      </a:cubicBezTo>
                      <a:cubicBezTo>
                        <a:pt x="30" y="385"/>
                        <a:pt x="28" y="370"/>
                        <a:pt x="26" y="360"/>
                      </a:cubicBezTo>
                      <a:cubicBezTo>
                        <a:pt x="25" y="351"/>
                        <a:pt x="24" y="345"/>
                        <a:pt x="24" y="343"/>
                      </a:cubicBezTo>
                      <a:moveTo>
                        <a:pt x="9" y="255"/>
                      </a:moveTo>
                      <a:cubicBezTo>
                        <a:pt x="7" y="255"/>
                        <a:pt x="7" y="255"/>
                        <a:pt x="7" y="255"/>
                      </a:cubicBezTo>
                      <a:cubicBezTo>
                        <a:pt x="10" y="285"/>
                        <a:pt x="15" y="315"/>
                        <a:pt x="22" y="342"/>
                      </a:cubicBezTo>
                      <a:cubicBezTo>
                        <a:pt x="24" y="342"/>
                        <a:pt x="24" y="342"/>
                        <a:pt x="24" y="342"/>
                      </a:cubicBezTo>
                      <a:cubicBezTo>
                        <a:pt x="17" y="315"/>
                        <a:pt x="12" y="285"/>
                        <a:pt x="9" y="255"/>
                      </a:cubicBezTo>
                      <a:moveTo>
                        <a:pt x="7" y="233"/>
                      </a:moveTo>
                      <a:cubicBezTo>
                        <a:pt x="5" y="233"/>
                        <a:pt x="5" y="233"/>
                        <a:pt x="5" y="233"/>
                      </a:cubicBezTo>
                      <a:cubicBezTo>
                        <a:pt x="6" y="240"/>
                        <a:pt x="6" y="247"/>
                        <a:pt x="7" y="254"/>
                      </a:cubicBezTo>
                      <a:cubicBezTo>
                        <a:pt x="9" y="254"/>
                        <a:pt x="9" y="254"/>
                        <a:pt x="9" y="254"/>
                      </a:cubicBezTo>
                      <a:cubicBezTo>
                        <a:pt x="8" y="247"/>
                        <a:pt x="8" y="240"/>
                        <a:pt x="7" y="233"/>
                      </a:cubicBezTo>
                      <a:moveTo>
                        <a:pt x="3" y="102"/>
                      </a:moveTo>
                      <a:cubicBezTo>
                        <a:pt x="1" y="102"/>
                        <a:pt x="1" y="102"/>
                        <a:pt x="1" y="102"/>
                      </a:cubicBezTo>
                      <a:cubicBezTo>
                        <a:pt x="1" y="105"/>
                        <a:pt x="1" y="109"/>
                        <a:pt x="1" y="112"/>
                      </a:cubicBezTo>
                      <a:cubicBezTo>
                        <a:pt x="1" y="112"/>
                        <a:pt x="0" y="117"/>
                        <a:pt x="0" y="125"/>
                      </a:cubicBezTo>
                      <a:cubicBezTo>
                        <a:pt x="0" y="145"/>
                        <a:pt x="1" y="186"/>
                        <a:pt x="5" y="232"/>
                      </a:cubicBezTo>
                      <a:cubicBezTo>
                        <a:pt x="7" y="232"/>
                        <a:pt x="7" y="232"/>
                        <a:pt x="7" y="232"/>
                      </a:cubicBezTo>
                      <a:cubicBezTo>
                        <a:pt x="3" y="186"/>
                        <a:pt x="2" y="145"/>
                        <a:pt x="2" y="125"/>
                      </a:cubicBezTo>
                      <a:cubicBezTo>
                        <a:pt x="2" y="117"/>
                        <a:pt x="3" y="112"/>
                        <a:pt x="3" y="112"/>
                      </a:cubicBezTo>
                      <a:cubicBezTo>
                        <a:pt x="3" y="109"/>
                        <a:pt x="3" y="105"/>
                        <a:pt x="3" y="102"/>
                      </a:cubicBezTo>
                      <a:moveTo>
                        <a:pt x="11" y="0"/>
                      </a:moveTo>
                      <a:cubicBezTo>
                        <a:pt x="9" y="0"/>
                        <a:pt x="9" y="0"/>
                        <a:pt x="9" y="0"/>
                      </a:cubicBezTo>
                      <a:cubicBezTo>
                        <a:pt x="5" y="29"/>
                        <a:pt x="2" y="62"/>
                        <a:pt x="1" y="101"/>
                      </a:cubicBezTo>
                      <a:cubicBezTo>
                        <a:pt x="3" y="101"/>
                        <a:pt x="3" y="101"/>
                        <a:pt x="3" y="101"/>
                      </a:cubicBezTo>
                      <a:cubicBezTo>
                        <a:pt x="4" y="62"/>
                        <a:pt x="7" y="29"/>
                        <a:pt x="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40"/>
                <p:cNvSpPr>
                  <a:spLocks/>
                </p:cNvSpPr>
                <p:nvPr/>
              </p:nvSpPr>
              <p:spPr bwMode="auto">
                <a:xfrm>
                  <a:off x="-2171" y="3069"/>
                  <a:ext cx="5" cy="3"/>
                </a:xfrm>
                <a:custGeom>
                  <a:avLst/>
                  <a:gdLst/>
                  <a:ahLst/>
                  <a:cxnLst>
                    <a:cxn ang="0">
                      <a:pos x="2" y="0"/>
                    </a:cxn>
                    <a:cxn ang="0">
                      <a:pos x="0" y="0"/>
                    </a:cxn>
                    <a:cxn ang="0">
                      <a:pos x="0" y="1"/>
                    </a:cxn>
                    <a:cxn ang="0">
                      <a:pos x="0" y="1"/>
                    </a:cxn>
                    <a:cxn ang="0">
                      <a:pos x="0" y="1"/>
                    </a:cxn>
                    <a:cxn ang="0">
                      <a:pos x="2" y="1"/>
                    </a:cxn>
                    <a:cxn ang="0">
                      <a:pos x="2" y="0"/>
                    </a:cxn>
                    <a:cxn ang="0">
                      <a:pos x="2" y="0"/>
                    </a:cxn>
                    <a:cxn ang="0">
                      <a:pos x="2" y="0"/>
                    </a:cxn>
                    <a:cxn ang="0">
                      <a:pos x="2" y="0"/>
                    </a:cxn>
                  </a:cxnLst>
                  <a:rect l="0" t="0" r="r" b="b"/>
                  <a:pathLst>
                    <a:path w="2" h="1">
                      <a:moveTo>
                        <a:pt x="2" y="0"/>
                      </a:moveTo>
                      <a:cubicBezTo>
                        <a:pt x="0" y="0"/>
                        <a:pt x="0" y="0"/>
                        <a:pt x="0" y="0"/>
                      </a:cubicBezTo>
                      <a:cubicBezTo>
                        <a:pt x="0" y="0"/>
                        <a:pt x="0" y="0"/>
                        <a:pt x="0" y="1"/>
                      </a:cubicBezTo>
                      <a:cubicBezTo>
                        <a:pt x="0" y="1"/>
                        <a:pt x="0" y="1"/>
                        <a:pt x="0" y="1"/>
                      </a:cubicBezTo>
                      <a:cubicBezTo>
                        <a:pt x="0" y="1"/>
                        <a:pt x="0" y="1"/>
                        <a:pt x="0"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41"/>
                <p:cNvSpPr>
                  <a:spLocks/>
                </p:cNvSpPr>
                <p:nvPr/>
              </p:nvSpPr>
              <p:spPr bwMode="auto">
                <a:xfrm>
                  <a:off x="-2207"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42"/>
                <p:cNvSpPr>
                  <a:spLocks noEditPoints="1"/>
                </p:cNvSpPr>
                <p:nvPr/>
              </p:nvSpPr>
              <p:spPr bwMode="auto">
                <a:xfrm>
                  <a:off x="-2152" y="1522"/>
                  <a:ext cx="182" cy="1832"/>
                </a:xfrm>
                <a:custGeom>
                  <a:avLst/>
                  <a:gdLst/>
                  <a:ahLst/>
                  <a:cxnLst>
                    <a:cxn ang="0">
                      <a:pos x="6" y="741"/>
                    </a:cxn>
                    <a:cxn ang="0">
                      <a:pos x="4" y="741"/>
                    </a:cxn>
                    <a:cxn ang="0">
                      <a:pos x="10" y="773"/>
                    </a:cxn>
                    <a:cxn ang="0">
                      <a:pos x="12" y="773"/>
                    </a:cxn>
                    <a:cxn ang="0">
                      <a:pos x="6" y="741"/>
                    </a:cxn>
                    <a:cxn ang="0">
                      <a:pos x="23" y="99"/>
                    </a:cxn>
                    <a:cxn ang="0">
                      <a:pos x="21" y="99"/>
                    </a:cxn>
                    <a:cxn ang="0">
                      <a:pos x="9" y="147"/>
                    </a:cxn>
                    <a:cxn ang="0">
                      <a:pos x="0" y="195"/>
                    </a:cxn>
                    <a:cxn ang="0">
                      <a:pos x="2" y="195"/>
                    </a:cxn>
                    <a:cxn ang="0">
                      <a:pos x="11" y="147"/>
                    </a:cxn>
                    <a:cxn ang="0">
                      <a:pos x="23" y="99"/>
                    </a:cxn>
                    <a:cxn ang="0">
                      <a:pos x="75" y="0"/>
                    </a:cxn>
                    <a:cxn ang="0">
                      <a:pos x="75" y="0"/>
                    </a:cxn>
                    <a:cxn ang="0">
                      <a:pos x="22" y="98"/>
                    </a:cxn>
                    <a:cxn ang="0">
                      <a:pos x="24" y="98"/>
                    </a:cxn>
                    <a:cxn ang="0">
                      <a:pos x="51" y="38"/>
                    </a:cxn>
                    <a:cxn ang="0">
                      <a:pos x="69" y="11"/>
                    </a:cxn>
                    <a:cxn ang="0">
                      <a:pos x="75" y="4"/>
                    </a:cxn>
                    <a:cxn ang="0">
                      <a:pos x="76" y="2"/>
                    </a:cxn>
                    <a:cxn ang="0">
                      <a:pos x="77" y="2"/>
                    </a:cxn>
                    <a:cxn ang="0">
                      <a:pos x="75" y="0"/>
                    </a:cxn>
                  </a:cxnLst>
                  <a:rect l="0" t="0" r="r" b="b"/>
                  <a:pathLst>
                    <a:path w="77" h="773">
                      <a:moveTo>
                        <a:pt x="6" y="741"/>
                      </a:moveTo>
                      <a:cubicBezTo>
                        <a:pt x="4" y="741"/>
                        <a:pt x="4" y="741"/>
                        <a:pt x="4" y="741"/>
                      </a:cubicBezTo>
                      <a:cubicBezTo>
                        <a:pt x="6" y="753"/>
                        <a:pt x="8" y="765"/>
                        <a:pt x="10" y="773"/>
                      </a:cubicBezTo>
                      <a:cubicBezTo>
                        <a:pt x="12" y="773"/>
                        <a:pt x="12" y="773"/>
                        <a:pt x="12" y="773"/>
                      </a:cubicBezTo>
                      <a:cubicBezTo>
                        <a:pt x="10" y="765"/>
                        <a:pt x="8" y="753"/>
                        <a:pt x="6" y="741"/>
                      </a:cubicBezTo>
                      <a:moveTo>
                        <a:pt x="23" y="99"/>
                      </a:moveTo>
                      <a:cubicBezTo>
                        <a:pt x="21" y="99"/>
                        <a:pt x="21" y="99"/>
                        <a:pt x="21" y="99"/>
                      </a:cubicBezTo>
                      <a:cubicBezTo>
                        <a:pt x="17" y="113"/>
                        <a:pt x="12" y="130"/>
                        <a:pt x="9" y="147"/>
                      </a:cubicBezTo>
                      <a:cubicBezTo>
                        <a:pt x="6" y="164"/>
                        <a:pt x="3" y="180"/>
                        <a:pt x="0" y="195"/>
                      </a:cubicBezTo>
                      <a:cubicBezTo>
                        <a:pt x="2" y="195"/>
                        <a:pt x="2" y="195"/>
                        <a:pt x="2" y="195"/>
                      </a:cubicBezTo>
                      <a:cubicBezTo>
                        <a:pt x="5" y="180"/>
                        <a:pt x="8" y="164"/>
                        <a:pt x="11" y="147"/>
                      </a:cubicBezTo>
                      <a:cubicBezTo>
                        <a:pt x="14" y="130"/>
                        <a:pt x="19" y="114"/>
                        <a:pt x="23" y="99"/>
                      </a:cubicBezTo>
                      <a:moveTo>
                        <a:pt x="75" y="0"/>
                      </a:moveTo>
                      <a:cubicBezTo>
                        <a:pt x="75" y="0"/>
                        <a:pt x="75" y="0"/>
                        <a:pt x="75" y="0"/>
                      </a:cubicBezTo>
                      <a:cubicBezTo>
                        <a:pt x="74" y="1"/>
                        <a:pt x="43" y="35"/>
                        <a:pt x="22" y="98"/>
                      </a:cubicBezTo>
                      <a:cubicBezTo>
                        <a:pt x="24" y="98"/>
                        <a:pt x="24" y="98"/>
                        <a:pt x="24" y="98"/>
                      </a:cubicBezTo>
                      <a:cubicBezTo>
                        <a:pt x="32" y="74"/>
                        <a:pt x="42" y="54"/>
                        <a:pt x="51" y="38"/>
                      </a:cubicBezTo>
                      <a:cubicBezTo>
                        <a:pt x="58" y="26"/>
                        <a:pt x="64" y="17"/>
                        <a:pt x="69" y="11"/>
                      </a:cubicBezTo>
                      <a:cubicBezTo>
                        <a:pt x="71" y="8"/>
                        <a:pt x="73" y="5"/>
                        <a:pt x="75" y="4"/>
                      </a:cubicBezTo>
                      <a:cubicBezTo>
                        <a:pt x="75" y="3"/>
                        <a:pt x="76" y="3"/>
                        <a:pt x="76" y="2"/>
                      </a:cubicBezTo>
                      <a:cubicBezTo>
                        <a:pt x="77" y="2"/>
                        <a:pt x="77" y="2"/>
                        <a:pt x="77" y="2"/>
                      </a:cubicBezTo>
                      <a:cubicBezTo>
                        <a:pt x="75" y="0"/>
                        <a:pt x="75" y="0"/>
                        <a:pt x="7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3"/>
                <p:cNvSpPr>
                  <a:spLocks/>
                </p:cNvSpPr>
                <p:nvPr/>
              </p:nvSpPr>
              <p:spPr bwMode="auto">
                <a:xfrm>
                  <a:off x="-2103" y="1754"/>
                  <a:ext cx="8"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1"/>
                        <a:pt x="0" y="1"/>
                        <a:pt x="0" y="1"/>
                      </a:cubicBezTo>
                      <a:cubicBezTo>
                        <a:pt x="2" y="1"/>
                        <a:pt x="2" y="1"/>
                        <a:pt x="2"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44"/>
                <p:cNvSpPr>
                  <a:spLocks/>
                </p:cNvSpPr>
                <p:nvPr/>
              </p:nvSpPr>
              <p:spPr bwMode="auto">
                <a:xfrm>
                  <a:off x="-2211"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45"/>
                <p:cNvSpPr>
                  <a:spLocks/>
                </p:cNvSpPr>
                <p:nvPr/>
              </p:nvSpPr>
              <p:spPr bwMode="auto">
                <a:xfrm>
                  <a:off x="-2143"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46"/>
                <p:cNvSpPr>
                  <a:spLocks/>
                </p:cNvSpPr>
                <p:nvPr/>
              </p:nvSpPr>
              <p:spPr bwMode="auto">
                <a:xfrm>
                  <a:off x="-2129" y="3356"/>
                  <a:ext cx="12" cy="26"/>
                </a:xfrm>
                <a:custGeom>
                  <a:avLst/>
                  <a:gdLst/>
                  <a:ahLst/>
                  <a:cxnLst>
                    <a:cxn ang="0">
                      <a:pos x="2" y="0"/>
                    </a:cxn>
                    <a:cxn ang="0">
                      <a:pos x="0" y="0"/>
                    </a:cxn>
                    <a:cxn ang="0">
                      <a:pos x="3" y="11"/>
                    </a:cxn>
                    <a:cxn ang="0">
                      <a:pos x="5" y="11"/>
                    </a:cxn>
                    <a:cxn ang="0">
                      <a:pos x="2" y="0"/>
                    </a:cxn>
                  </a:cxnLst>
                  <a:rect l="0" t="0" r="r" b="b"/>
                  <a:pathLst>
                    <a:path w="5" h="11">
                      <a:moveTo>
                        <a:pt x="2" y="0"/>
                      </a:moveTo>
                      <a:cubicBezTo>
                        <a:pt x="0" y="0"/>
                        <a:pt x="0" y="0"/>
                        <a:pt x="0" y="0"/>
                      </a:cubicBezTo>
                      <a:cubicBezTo>
                        <a:pt x="1" y="5"/>
                        <a:pt x="2" y="9"/>
                        <a:pt x="3" y="11"/>
                      </a:cubicBezTo>
                      <a:cubicBezTo>
                        <a:pt x="5" y="11"/>
                        <a:pt x="5" y="11"/>
                        <a:pt x="5" y="11"/>
                      </a:cubicBezTo>
                      <a:cubicBezTo>
                        <a:pt x="4" y="8"/>
                        <a:pt x="3" y="5"/>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47"/>
                <p:cNvSpPr>
                  <a:spLocks/>
                </p:cNvSpPr>
                <p:nvPr/>
              </p:nvSpPr>
              <p:spPr bwMode="auto">
                <a:xfrm>
                  <a:off x="-2129" y="33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48"/>
                <p:cNvSpPr>
                  <a:spLocks/>
                </p:cNvSpPr>
                <p:nvPr/>
              </p:nvSpPr>
              <p:spPr bwMode="auto">
                <a:xfrm>
                  <a:off x="-2221"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49"/>
                <p:cNvSpPr>
                  <a:spLocks/>
                </p:cNvSpPr>
                <p:nvPr/>
              </p:nvSpPr>
              <p:spPr bwMode="auto">
                <a:xfrm>
                  <a:off x="-220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0"/>
                <p:cNvSpPr>
                  <a:spLocks/>
                </p:cNvSpPr>
                <p:nvPr/>
              </p:nvSpPr>
              <p:spPr bwMode="auto">
                <a:xfrm>
                  <a:off x="-2020" y="1986"/>
                  <a:ext cx="26" cy="270"/>
                </a:xfrm>
                <a:custGeom>
                  <a:avLst/>
                  <a:gdLst/>
                  <a:ahLst/>
                  <a:cxnLst>
                    <a:cxn ang="0">
                      <a:pos x="11" y="0"/>
                    </a:cxn>
                    <a:cxn ang="0">
                      <a:pos x="9" y="0"/>
                    </a:cxn>
                    <a:cxn ang="0">
                      <a:pos x="8" y="9"/>
                    </a:cxn>
                    <a:cxn ang="0">
                      <a:pos x="8" y="9"/>
                    </a:cxn>
                    <a:cxn ang="0">
                      <a:pos x="1" y="100"/>
                    </a:cxn>
                    <a:cxn ang="0">
                      <a:pos x="3" y="100"/>
                    </a:cxn>
                    <a:cxn ang="0">
                      <a:pos x="3" y="101"/>
                    </a:cxn>
                    <a:cxn ang="0">
                      <a:pos x="1" y="101"/>
                    </a:cxn>
                    <a:cxn ang="0">
                      <a:pos x="0" y="114"/>
                    </a:cxn>
                    <a:cxn ang="0">
                      <a:pos x="2" y="114"/>
                    </a:cxn>
                    <a:cxn ang="0">
                      <a:pos x="10" y="9"/>
                    </a:cxn>
                    <a:cxn ang="0">
                      <a:pos x="11" y="0"/>
                    </a:cxn>
                  </a:cxnLst>
                  <a:rect l="0" t="0" r="r" b="b"/>
                  <a:pathLst>
                    <a:path w="11" h="114">
                      <a:moveTo>
                        <a:pt x="11" y="0"/>
                      </a:moveTo>
                      <a:cubicBezTo>
                        <a:pt x="9" y="0"/>
                        <a:pt x="9" y="0"/>
                        <a:pt x="9" y="0"/>
                      </a:cubicBezTo>
                      <a:cubicBezTo>
                        <a:pt x="8" y="9"/>
                        <a:pt x="8" y="9"/>
                        <a:pt x="8" y="9"/>
                      </a:cubicBezTo>
                      <a:cubicBezTo>
                        <a:pt x="8" y="9"/>
                        <a:pt x="8" y="9"/>
                        <a:pt x="8" y="9"/>
                      </a:cubicBezTo>
                      <a:cubicBezTo>
                        <a:pt x="5" y="37"/>
                        <a:pt x="3" y="68"/>
                        <a:pt x="1" y="100"/>
                      </a:cubicBezTo>
                      <a:cubicBezTo>
                        <a:pt x="3" y="100"/>
                        <a:pt x="3" y="100"/>
                        <a:pt x="3" y="100"/>
                      </a:cubicBezTo>
                      <a:cubicBezTo>
                        <a:pt x="3" y="101"/>
                        <a:pt x="3" y="101"/>
                        <a:pt x="3" y="101"/>
                      </a:cubicBezTo>
                      <a:cubicBezTo>
                        <a:pt x="1" y="101"/>
                        <a:pt x="1" y="101"/>
                        <a:pt x="1" y="101"/>
                      </a:cubicBezTo>
                      <a:cubicBezTo>
                        <a:pt x="1" y="105"/>
                        <a:pt x="1" y="109"/>
                        <a:pt x="0" y="114"/>
                      </a:cubicBezTo>
                      <a:cubicBezTo>
                        <a:pt x="2" y="114"/>
                        <a:pt x="2" y="114"/>
                        <a:pt x="2" y="114"/>
                      </a:cubicBezTo>
                      <a:cubicBezTo>
                        <a:pt x="4" y="77"/>
                        <a:pt x="7" y="42"/>
                        <a:pt x="10" y="9"/>
                      </a:cubicBezTo>
                      <a:cubicBezTo>
                        <a:pt x="11" y="0"/>
                        <a:pt x="11" y="0"/>
                        <a:pt x="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1"/>
                <p:cNvSpPr>
                  <a:spLocks/>
                </p:cNvSpPr>
                <p:nvPr/>
              </p:nvSpPr>
              <p:spPr bwMode="auto">
                <a:xfrm>
                  <a:off x="-2017"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2"/>
                <p:cNvSpPr>
                  <a:spLocks noEditPoints="1"/>
                </p:cNvSpPr>
                <p:nvPr/>
              </p:nvSpPr>
              <p:spPr bwMode="auto">
                <a:xfrm>
                  <a:off x="-2029" y="2259"/>
                  <a:ext cx="14" cy="1017"/>
                </a:xfrm>
                <a:custGeom>
                  <a:avLst/>
                  <a:gdLst/>
                  <a:ahLst/>
                  <a:cxnLst>
                    <a:cxn ang="0">
                      <a:pos x="5" y="343"/>
                    </a:cxn>
                    <a:cxn ang="0">
                      <a:pos x="3" y="343"/>
                    </a:cxn>
                    <a:cxn ang="0">
                      <a:pos x="2" y="429"/>
                    </a:cxn>
                    <a:cxn ang="0">
                      <a:pos x="4" y="429"/>
                    </a:cxn>
                    <a:cxn ang="0">
                      <a:pos x="5" y="343"/>
                    </a:cxn>
                    <a:cxn ang="0">
                      <a:pos x="4" y="339"/>
                    </a:cxn>
                    <a:cxn ang="0">
                      <a:pos x="4" y="339"/>
                    </a:cxn>
                    <a:cxn ang="0">
                      <a:pos x="3" y="233"/>
                    </a:cxn>
                    <a:cxn ang="0">
                      <a:pos x="1" y="233"/>
                    </a:cxn>
                    <a:cxn ang="0">
                      <a:pos x="1" y="254"/>
                    </a:cxn>
                    <a:cxn ang="0">
                      <a:pos x="2" y="254"/>
                    </a:cxn>
                    <a:cxn ang="0">
                      <a:pos x="2" y="255"/>
                    </a:cxn>
                    <a:cxn ang="0">
                      <a:pos x="1" y="255"/>
                    </a:cxn>
                    <a:cxn ang="0">
                      <a:pos x="3" y="339"/>
                    </a:cxn>
                    <a:cxn ang="0">
                      <a:pos x="3" y="342"/>
                    </a:cxn>
                    <a:cxn ang="0">
                      <a:pos x="5" y="342"/>
                    </a:cxn>
                    <a:cxn ang="0">
                      <a:pos x="5" y="339"/>
                    </a:cxn>
                    <a:cxn ang="0">
                      <a:pos x="5" y="339"/>
                    </a:cxn>
                    <a:cxn ang="0">
                      <a:pos x="4" y="327"/>
                    </a:cxn>
                    <a:cxn ang="0">
                      <a:pos x="3" y="233"/>
                    </a:cxn>
                    <a:cxn ang="0">
                      <a:pos x="3" y="102"/>
                    </a:cxn>
                    <a:cxn ang="0">
                      <a:pos x="1" y="102"/>
                    </a:cxn>
                    <a:cxn ang="0">
                      <a:pos x="0" y="184"/>
                    </a:cxn>
                    <a:cxn ang="0">
                      <a:pos x="1" y="232"/>
                    </a:cxn>
                    <a:cxn ang="0">
                      <a:pos x="3" y="232"/>
                    </a:cxn>
                    <a:cxn ang="0">
                      <a:pos x="2" y="184"/>
                    </a:cxn>
                    <a:cxn ang="0">
                      <a:pos x="3" y="102"/>
                    </a:cxn>
                    <a:cxn ang="0">
                      <a:pos x="6" y="0"/>
                    </a:cxn>
                    <a:cxn ang="0">
                      <a:pos x="4" y="0"/>
                    </a:cxn>
                    <a:cxn ang="0">
                      <a:pos x="1" y="101"/>
                    </a:cxn>
                    <a:cxn ang="0">
                      <a:pos x="3" y="101"/>
                    </a:cxn>
                    <a:cxn ang="0">
                      <a:pos x="6" y="0"/>
                    </a:cxn>
                  </a:cxnLst>
                  <a:rect l="0" t="0" r="r" b="b"/>
                  <a:pathLst>
                    <a:path w="6" h="429">
                      <a:moveTo>
                        <a:pt x="5" y="343"/>
                      </a:moveTo>
                      <a:cubicBezTo>
                        <a:pt x="3" y="343"/>
                        <a:pt x="3" y="343"/>
                        <a:pt x="3" y="343"/>
                      </a:cubicBezTo>
                      <a:cubicBezTo>
                        <a:pt x="2" y="429"/>
                        <a:pt x="2" y="429"/>
                        <a:pt x="2" y="429"/>
                      </a:cubicBezTo>
                      <a:cubicBezTo>
                        <a:pt x="4" y="429"/>
                        <a:pt x="4" y="429"/>
                        <a:pt x="4" y="429"/>
                      </a:cubicBezTo>
                      <a:cubicBezTo>
                        <a:pt x="5" y="343"/>
                        <a:pt x="5" y="343"/>
                        <a:pt x="5" y="343"/>
                      </a:cubicBezTo>
                      <a:moveTo>
                        <a:pt x="4" y="339"/>
                      </a:moveTo>
                      <a:cubicBezTo>
                        <a:pt x="4" y="339"/>
                        <a:pt x="4" y="339"/>
                        <a:pt x="4" y="339"/>
                      </a:cubicBezTo>
                      <a:moveTo>
                        <a:pt x="3" y="233"/>
                      </a:moveTo>
                      <a:cubicBezTo>
                        <a:pt x="1" y="233"/>
                        <a:pt x="1" y="233"/>
                        <a:pt x="1" y="233"/>
                      </a:cubicBezTo>
                      <a:cubicBezTo>
                        <a:pt x="1" y="240"/>
                        <a:pt x="1" y="247"/>
                        <a:pt x="1" y="254"/>
                      </a:cubicBezTo>
                      <a:cubicBezTo>
                        <a:pt x="2" y="254"/>
                        <a:pt x="2" y="254"/>
                        <a:pt x="2" y="254"/>
                      </a:cubicBezTo>
                      <a:cubicBezTo>
                        <a:pt x="2" y="255"/>
                        <a:pt x="2" y="255"/>
                        <a:pt x="2" y="255"/>
                      </a:cubicBezTo>
                      <a:cubicBezTo>
                        <a:pt x="1" y="255"/>
                        <a:pt x="1" y="255"/>
                        <a:pt x="1" y="255"/>
                      </a:cubicBezTo>
                      <a:cubicBezTo>
                        <a:pt x="2" y="306"/>
                        <a:pt x="3" y="338"/>
                        <a:pt x="3" y="339"/>
                      </a:cubicBezTo>
                      <a:cubicBezTo>
                        <a:pt x="3" y="342"/>
                        <a:pt x="3" y="342"/>
                        <a:pt x="3" y="342"/>
                      </a:cubicBezTo>
                      <a:cubicBezTo>
                        <a:pt x="5" y="342"/>
                        <a:pt x="5" y="342"/>
                        <a:pt x="5" y="342"/>
                      </a:cubicBezTo>
                      <a:cubicBezTo>
                        <a:pt x="5" y="339"/>
                        <a:pt x="5" y="339"/>
                        <a:pt x="5" y="339"/>
                      </a:cubicBezTo>
                      <a:cubicBezTo>
                        <a:pt x="5" y="339"/>
                        <a:pt x="5" y="339"/>
                        <a:pt x="5" y="339"/>
                      </a:cubicBezTo>
                      <a:cubicBezTo>
                        <a:pt x="5" y="339"/>
                        <a:pt x="5" y="335"/>
                        <a:pt x="4" y="327"/>
                      </a:cubicBezTo>
                      <a:cubicBezTo>
                        <a:pt x="4" y="310"/>
                        <a:pt x="3" y="277"/>
                        <a:pt x="3" y="233"/>
                      </a:cubicBezTo>
                      <a:moveTo>
                        <a:pt x="3" y="102"/>
                      </a:moveTo>
                      <a:cubicBezTo>
                        <a:pt x="1" y="102"/>
                        <a:pt x="1" y="102"/>
                        <a:pt x="1" y="102"/>
                      </a:cubicBezTo>
                      <a:cubicBezTo>
                        <a:pt x="1" y="130"/>
                        <a:pt x="0" y="158"/>
                        <a:pt x="0" y="184"/>
                      </a:cubicBezTo>
                      <a:cubicBezTo>
                        <a:pt x="0" y="201"/>
                        <a:pt x="0" y="217"/>
                        <a:pt x="1" y="232"/>
                      </a:cubicBezTo>
                      <a:cubicBezTo>
                        <a:pt x="3" y="232"/>
                        <a:pt x="3" y="232"/>
                        <a:pt x="3" y="232"/>
                      </a:cubicBezTo>
                      <a:cubicBezTo>
                        <a:pt x="2" y="217"/>
                        <a:pt x="2" y="201"/>
                        <a:pt x="2" y="184"/>
                      </a:cubicBezTo>
                      <a:cubicBezTo>
                        <a:pt x="2" y="158"/>
                        <a:pt x="3" y="130"/>
                        <a:pt x="3" y="102"/>
                      </a:cubicBezTo>
                      <a:moveTo>
                        <a:pt x="6" y="0"/>
                      </a:moveTo>
                      <a:cubicBezTo>
                        <a:pt x="4" y="0"/>
                        <a:pt x="4" y="0"/>
                        <a:pt x="4" y="0"/>
                      </a:cubicBezTo>
                      <a:cubicBezTo>
                        <a:pt x="3" y="33"/>
                        <a:pt x="2" y="68"/>
                        <a:pt x="1" y="101"/>
                      </a:cubicBezTo>
                      <a:cubicBezTo>
                        <a:pt x="3" y="101"/>
                        <a:pt x="3" y="101"/>
                        <a:pt x="3" y="101"/>
                      </a:cubicBezTo>
                      <a:cubicBezTo>
                        <a:pt x="4" y="68"/>
                        <a:pt x="5" y="33"/>
                        <a:pt x="6"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3"/>
                <p:cNvSpPr>
                  <a:spLocks/>
                </p:cNvSpPr>
                <p:nvPr/>
              </p:nvSpPr>
              <p:spPr bwMode="auto">
                <a:xfrm>
                  <a:off x="-2022" y="3069"/>
                  <a:ext cx="5" cy="3"/>
                </a:xfrm>
                <a:custGeom>
                  <a:avLst/>
                  <a:gdLst/>
                  <a:ahLst/>
                  <a:cxnLst>
                    <a:cxn ang="0">
                      <a:pos x="5" y="0"/>
                    </a:cxn>
                    <a:cxn ang="0">
                      <a:pos x="0" y="0"/>
                    </a:cxn>
                    <a:cxn ang="0">
                      <a:pos x="0" y="3"/>
                    </a:cxn>
                    <a:cxn ang="0">
                      <a:pos x="5" y="3"/>
                    </a:cxn>
                    <a:cxn ang="0">
                      <a:pos x="5" y="0"/>
                    </a:cxn>
                    <a:cxn ang="0">
                      <a:pos x="5" y="0"/>
                    </a:cxn>
                  </a:cxnLst>
                  <a:rect l="0" t="0" r="r" b="b"/>
                  <a:pathLst>
                    <a:path w="5" h="3">
                      <a:moveTo>
                        <a:pt x="5" y="0"/>
                      </a:moveTo>
                      <a:lnTo>
                        <a:pt x="0" y="0"/>
                      </a:lnTo>
                      <a:lnTo>
                        <a:pt x="0" y="3"/>
                      </a:lnTo>
                      <a:lnTo>
                        <a:pt x="5" y="3"/>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4"/>
                <p:cNvSpPr>
                  <a:spLocks/>
                </p:cNvSpPr>
                <p:nvPr/>
              </p:nvSpPr>
              <p:spPr bwMode="auto">
                <a:xfrm>
                  <a:off x="-2027" y="2861"/>
                  <a:ext cx="3" cy="2"/>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5"/>
                <p:cNvSpPr>
                  <a:spLocks noEditPoints="1"/>
                </p:cNvSpPr>
                <p:nvPr/>
              </p:nvSpPr>
              <p:spPr bwMode="auto">
                <a:xfrm>
                  <a:off x="-2024" y="1522"/>
                  <a:ext cx="92" cy="1832"/>
                </a:xfrm>
                <a:custGeom>
                  <a:avLst/>
                  <a:gdLst/>
                  <a:ahLst/>
                  <a:cxnLst>
                    <a:cxn ang="0">
                      <a:pos x="2" y="741"/>
                    </a:cxn>
                    <a:cxn ang="0">
                      <a:pos x="0" y="741"/>
                    </a:cxn>
                    <a:cxn ang="0">
                      <a:pos x="0" y="773"/>
                    </a:cxn>
                    <a:cxn ang="0">
                      <a:pos x="2" y="773"/>
                    </a:cxn>
                    <a:cxn ang="0">
                      <a:pos x="2" y="741"/>
                    </a:cxn>
                    <a:cxn ang="0">
                      <a:pos x="19" y="99"/>
                    </a:cxn>
                    <a:cxn ang="0">
                      <a:pos x="17" y="99"/>
                    </a:cxn>
                    <a:cxn ang="0">
                      <a:pos x="16" y="123"/>
                    </a:cxn>
                    <a:cxn ang="0">
                      <a:pos x="16" y="123"/>
                    </a:cxn>
                    <a:cxn ang="0">
                      <a:pos x="11" y="195"/>
                    </a:cxn>
                    <a:cxn ang="0">
                      <a:pos x="13" y="195"/>
                    </a:cxn>
                    <a:cxn ang="0">
                      <a:pos x="18" y="123"/>
                    </a:cxn>
                    <a:cxn ang="0">
                      <a:pos x="18" y="123"/>
                    </a:cxn>
                    <a:cxn ang="0">
                      <a:pos x="19" y="99"/>
                    </a:cxn>
                    <a:cxn ang="0">
                      <a:pos x="38" y="0"/>
                    </a:cxn>
                    <a:cxn ang="0">
                      <a:pos x="37" y="0"/>
                    </a:cxn>
                    <a:cxn ang="0">
                      <a:pos x="17" y="98"/>
                    </a:cxn>
                    <a:cxn ang="0">
                      <a:pos x="19" y="98"/>
                    </a:cxn>
                    <a:cxn ang="0">
                      <a:pos x="29" y="32"/>
                    </a:cxn>
                    <a:cxn ang="0">
                      <a:pos x="36" y="9"/>
                    </a:cxn>
                    <a:cxn ang="0">
                      <a:pos x="38" y="3"/>
                    </a:cxn>
                    <a:cxn ang="0">
                      <a:pos x="39" y="1"/>
                    </a:cxn>
                    <a:cxn ang="0">
                      <a:pos x="38" y="0"/>
                    </a:cxn>
                  </a:cxnLst>
                  <a:rect l="0" t="0" r="r" b="b"/>
                  <a:pathLst>
                    <a:path w="39" h="773">
                      <a:moveTo>
                        <a:pt x="2" y="741"/>
                      </a:moveTo>
                      <a:cubicBezTo>
                        <a:pt x="0" y="741"/>
                        <a:pt x="0" y="741"/>
                        <a:pt x="0" y="741"/>
                      </a:cubicBezTo>
                      <a:cubicBezTo>
                        <a:pt x="0" y="773"/>
                        <a:pt x="0" y="773"/>
                        <a:pt x="0" y="773"/>
                      </a:cubicBezTo>
                      <a:cubicBezTo>
                        <a:pt x="2" y="773"/>
                        <a:pt x="2" y="773"/>
                        <a:pt x="2" y="773"/>
                      </a:cubicBezTo>
                      <a:cubicBezTo>
                        <a:pt x="2" y="741"/>
                        <a:pt x="2" y="741"/>
                        <a:pt x="2" y="741"/>
                      </a:cubicBezTo>
                      <a:moveTo>
                        <a:pt x="19" y="99"/>
                      </a:moveTo>
                      <a:cubicBezTo>
                        <a:pt x="17" y="99"/>
                        <a:pt x="17" y="99"/>
                        <a:pt x="17" y="99"/>
                      </a:cubicBezTo>
                      <a:cubicBezTo>
                        <a:pt x="17" y="107"/>
                        <a:pt x="16" y="114"/>
                        <a:pt x="16" y="123"/>
                      </a:cubicBezTo>
                      <a:cubicBezTo>
                        <a:pt x="16" y="123"/>
                        <a:pt x="16" y="123"/>
                        <a:pt x="16" y="123"/>
                      </a:cubicBezTo>
                      <a:cubicBezTo>
                        <a:pt x="11" y="195"/>
                        <a:pt x="11" y="195"/>
                        <a:pt x="11" y="195"/>
                      </a:cubicBezTo>
                      <a:cubicBezTo>
                        <a:pt x="13" y="195"/>
                        <a:pt x="13" y="195"/>
                        <a:pt x="13" y="195"/>
                      </a:cubicBezTo>
                      <a:cubicBezTo>
                        <a:pt x="18" y="123"/>
                        <a:pt x="18" y="123"/>
                        <a:pt x="18" y="123"/>
                      </a:cubicBezTo>
                      <a:cubicBezTo>
                        <a:pt x="18" y="123"/>
                        <a:pt x="18" y="123"/>
                        <a:pt x="18" y="123"/>
                      </a:cubicBezTo>
                      <a:cubicBezTo>
                        <a:pt x="18" y="115"/>
                        <a:pt x="19" y="107"/>
                        <a:pt x="19" y="99"/>
                      </a:cubicBezTo>
                      <a:moveTo>
                        <a:pt x="38" y="0"/>
                      </a:moveTo>
                      <a:cubicBezTo>
                        <a:pt x="37" y="0"/>
                        <a:pt x="37" y="0"/>
                        <a:pt x="37" y="0"/>
                      </a:cubicBezTo>
                      <a:cubicBezTo>
                        <a:pt x="36" y="3"/>
                        <a:pt x="21" y="37"/>
                        <a:pt x="17" y="98"/>
                      </a:cubicBezTo>
                      <a:cubicBezTo>
                        <a:pt x="19" y="98"/>
                        <a:pt x="19" y="98"/>
                        <a:pt x="19" y="98"/>
                      </a:cubicBezTo>
                      <a:cubicBezTo>
                        <a:pt x="21" y="70"/>
                        <a:pt x="25" y="48"/>
                        <a:pt x="29" y="32"/>
                      </a:cubicBezTo>
                      <a:cubicBezTo>
                        <a:pt x="32" y="22"/>
                        <a:pt x="34" y="14"/>
                        <a:pt x="36" y="9"/>
                      </a:cubicBezTo>
                      <a:cubicBezTo>
                        <a:pt x="37" y="6"/>
                        <a:pt x="38" y="4"/>
                        <a:pt x="38" y="3"/>
                      </a:cubicBezTo>
                      <a:cubicBezTo>
                        <a:pt x="39" y="1"/>
                        <a:pt x="39" y="1"/>
                        <a:pt x="39" y="1"/>
                      </a:cubicBezTo>
                      <a:cubicBezTo>
                        <a:pt x="38" y="0"/>
                        <a:pt x="38" y="0"/>
                        <a:pt x="3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56"/>
                <p:cNvSpPr>
                  <a:spLocks/>
                </p:cNvSpPr>
                <p:nvPr/>
              </p:nvSpPr>
              <p:spPr bwMode="auto">
                <a:xfrm>
                  <a:off x="-1984" y="17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57"/>
                <p:cNvSpPr>
                  <a:spLocks/>
                </p:cNvSpPr>
                <p:nvPr/>
              </p:nvSpPr>
              <p:spPr bwMode="auto">
                <a:xfrm>
                  <a:off x="-2027"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58"/>
                <p:cNvSpPr>
                  <a:spLocks/>
                </p:cNvSpPr>
                <p:nvPr/>
              </p:nvSpPr>
              <p:spPr bwMode="auto">
                <a:xfrm>
                  <a:off x="-2024" y="3276"/>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59"/>
                <p:cNvSpPr>
                  <a:spLocks/>
                </p:cNvSpPr>
                <p:nvPr/>
              </p:nvSpPr>
              <p:spPr bwMode="auto">
                <a:xfrm>
                  <a:off x="-2027" y="3356"/>
                  <a:ext cx="7" cy="36"/>
                </a:xfrm>
                <a:custGeom>
                  <a:avLst/>
                  <a:gdLst/>
                  <a:ahLst/>
                  <a:cxnLst>
                    <a:cxn ang="0">
                      <a:pos x="7" y="0"/>
                    </a:cxn>
                    <a:cxn ang="0">
                      <a:pos x="3" y="0"/>
                    </a:cxn>
                    <a:cxn ang="0">
                      <a:pos x="0" y="36"/>
                    </a:cxn>
                    <a:cxn ang="0">
                      <a:pos x="5" y="36"/>
                    </a:cxn>
                    <a:cxn ang="0">
                      <a:pos x="7" y="0"/>
                    </a:cxn>
                    <a:cxn ang="0">
                      <a:pos x="7" y="0"/>
                    </a:cxn>
                  </a:cxnLst>
                  <a:rect l="0" t="0" r="r" b="b"/>
                  <a:pathLst>
                    <a:path w="7" h="36">
                      <a:moveTo>
                        <a:pt x="7" y="0"/>
                      </a:moveTo>
                      <a:lnTo>
                        <a:pt x="3" y="0"/>
                      </a:lnTo>
                      <a:lnTo>
                        <a:pt x="0" y="36"/>
                      </a:lnTo>
                      <a:lnTo>
                        <a:pt x="5" y="36"/>
                      </a:lnTo>
                      <a:lnTo>
                        <a:pt x="7" y="0"/>
                      </a:lnTo>
                      <a:lnTo>
                        <a:pt x="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60"/>
                <p:cNvSpPr>
                  <a:spLocks/>
                </p:cNvSpPr>
                <p:nvPr/>
              </p:nvSpPr>
              <p:spPr bwMode="auto">
                <a:xfrm>
                  <a:off x="-2024" y="3354"/>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61"/>
                <p:cNvSpPr>
                  <a:spLocks/>
                </p:cNvSpPr>
                <p:nvPr/>
              </p:nvSpPr>
              <p:spPr bwMode="auto">
                <a:xfrm>
                  <a:off x="-2027"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62"/>
                <p:cNvSpPr>
                  <a:spLocks/>
                </p:cNvSpPr>
                <p:nvPr/>
              </p:nvSpPr>
              <p:spPr bwMode="auto">
                <a:xfrm>
                  <a:off x="-2020"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63"/>
                <p:cNvSpPr>
                  <a:spLocks/>
                </p:cNvSpPr>
                <p:nvPr/>
              </p:nvSpPr>
              <p:spPr bwMode="auto">
                <a:xfrm>
                  <a:off x="-1840" y="1986"/>
                  <a:ext cx="12" cy="270"/>
                </a:xfrm>
                <a:custGeom>
                  <a:avLst/>
                  <a:gdLst/>
                  <a:ahLst/>
                  <a:cxnLst>
                    <a:cxn ang="0">
                      <a:pos x="2" y="0"/>
                    </a:cxn>
                    <a:cxn ang="0">
                      <a:pos x="0" y="0"/>
                    </a:cxn>
                    <a:cxn ang="0">
                      <a:pos x="0" y="4"/>
                    </a:cxn>
                    <a:cxn ang="0">
                      <a:pos x="3" y="114"/>
                    </a:cxn>
                    <a:cxn ang="0">
                      <a:pos x="5" y="114"/>
                    </a:cxn>
                    <a:cxn ang="0">
                      <a:pos x="5" y="101"/>
                    </a:cxn>
                    <a:cxn ang="0">
                      <a:pos x="4" y="101"/>
                    </a:cxn>
                    <a:cxn ang="0">
                      <a:pos x="4" y="100"/>
                    </a:cxn>
                    <a:cxn ang="0">
                      <a:pos x="5" y="100"/>
                    </a:cxn>
                    <a:cxn ang="0">
                      <a:pos x="2" y="4"/>
                    </a:cxn>
                    <a:cxn ang="0">
                      <a:pos x="2" y="0"/>
                    </a:cxn>
                  </a:cxnLst>
                  <a:rect l="0" t="0" r="r" b="b"/>
                  <a:pathLst>
                    <a:path w="5" h="114">
                      <a:moveTo>
                        <a:pt x="2" y="0"/>
                      </a:moveTo>
                      <a:cubicBezTo>
                        <a:pt x="0" y="0"/>
                        <a:pt x="0" y="0"/>
                        <a:pt x="0" y="0"/>
                      </a:cubicBezTo>
                      <a:cubicBezTo>
                        <a:pt x="0" y="1"/>
                        <a:pt x="0" y="3"/>
                        <a:pt x="0" y="4"/>
                      </a:cubicBezTo>
                      <a:cubicBezTo>
                        <a:pt x="2" y="25"/>
                        <a:pt x="2" y="67"/>
                        <a:pt x="3" y="114"/>
                      </a:cubicBezTo>
                      <a:cubicBezTo>
                        <a:pt x="5" y="114"/>
                        <a:pt x="5" y="114"/>
                        <a:pt x="5" y="114"/>
                      </a:cubicBezTo>
                      <a:cubicBezTo>
                        <a:pt x="5" y="109"/>
                        <a:pt x="5" y="105"/>
                        <a:pt x="5" y="101"/>
                      </a:cubicBezTo>
                      <a:cubicBezTo>
                        <a:pt x="4" y="101"/>
                        <a:pt x="4" y="101"/>
                        <a:pt x="4" y="101"/>
                      </a:cubicBezTo>
                      <a:cubicBezTo>
                        <a:pt x="4" y="100"/>
                        <a:pt x="4" y="100"/>
                        <a:pt x="4" y="100"/>
                      </a:cubicBezTo>
                      <a:cubicBezTo>
                        <a:pt x="5" y="100"/>
                        <a:pt x="5" y="100"/>
                        <a:pt x="5" y="100"/>
                      </a:cubicBezTo>
                      <a:cubicBezTo>
                        <a:pt x="4" y="59"/>
                        <a:pt x="4" y="23"/>
                        <a:pt x="2" y="4"/>
                      </a:cubicBezTo>
                      <a:cubicBezTo>
                        <a:pt x="2" y="3"/>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64"/>
                <p:cNvSpPr>
                  <a:spLocks/>
                </p:cNvSpPr>
                <p:nvPr/>
              </p:nvSpPr>
              <p:spPr bwMode="auto">
                <a:xfrm>
                  <a:off x="-1830" y="2223"/>
                  <a:ext cx="2"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65"/>
                <p:cNvSpPr>
                  <a:spLocks noEditPoints="1"/>
                </p:cNvSpPr>
                <p:nvPr/>
              </p:nvSpPr>
              <p:spPr bwMode="auto">
                <a:xfrm>
                  <a:off x="-1911" y="2259"/>
                  <a:ext cx="83" cy="1017"/>
                </a:xfrm>
                <a:custGeom>
                  <a:avLst/>
                  <a:gdLst/>
                  <a:ahLst/>
                  <a:cxnLst>
                    <a:cxn ang="0">
                      <a:pos x="15" y="343"/>
                    </a:cxn>
                    <a:cxn ang="0">
                      <a:pos x="13" y="343"/>
                    </a:cxn>
                    <a:cxn ang="0">
                      <a:pos x="0" y="429"/>
                    </a:cxn>
                    <a:cxn ang="0">
                      <a:pos x="2" y="429"/>
                    </a:cxn>
                    <a:cxn ang="0">
                      <a:pos x="15" y="343"/>
                    </a:cxn>
                    <a:cxn ang="0">
                      <a:pos x="31" y="233"/>
                    </a:cxn>
                    <a:cxn ang="0">
                      <a:pos x="29" y="233"/>
                    </a:cxn>
                    <a:cxn ang="0">
                      <a:pos x="22" y="285"/>
                    </a:cxn>
                    <a:cxn ang="0">
                      <a:pos x="16" y="323"/>
                    </a:cxn>
                    <a:cxn ang="0">
                      <a:pos x="13" y="339"/>
                    </a:cxn>
                    <a:cxn ang="0">
                      <a:pos x="13" y="339"/>
                    </a:cxn>
                    <a:cxn ang="0">
                      <a:pos x="13" y="339"/>
                    </a:cxn>
                    <a:cxn ang="0">
                      <a:pos x="13" y="342"/>
                    </a:cxn>
                    <a:cxn ang="0">
                      <a:pos x="15" y="342"/>
                    </a:cxn>
                    <a:cxn ang="0">
                      <a:pos x="15" y="339"/>
                    </a:cxn>
                    <a:cxn ang="0">
                      <a:pos x="15" y="339"/>
                    </a:cxn>
                    <a:cxn ang="0">
                      <a:pos x="31" y="233"/>
                    </a:cxn>
                    <a:cxn ang="0">
                      <a:pos x="35" y="102"/>
                    </a:cxn>
                    <a:cxn ang="0">
                      <a:pos x="33" y="102"/>
                    </a:cxn>
                    <a:cxn ang="0">
                      <a:pos x="33" y="111"/>
                    </a:cxn>
                    <a:cxn ang="0">
                      <a:pos x="33" y="176"/>
                    </a:cxn>
                    <a:cxn ang="0">
                      <a:pos x="33" y="195"/>
                    </a:cxn>
                    <a:cxn ang="0">
                      <a:pos x="33" y="202"/>
                    </a:cxn>
                    <a:cxn ang="0">
                      <a:pos x="29" y="232"/>
                    </a:cxn>
                    <a:cxn ang="0">
                      <a:pos x="31" y="232"/>
                    </a:cxn>
                    <a:cxn ang="0">
                      <a:pos x="35" y="202"/>
                    </a:cxn>
                    <a:cxn ang="0">
                      <a:pos x="35" y="202"/>
                    </a:cxn>
                    <a:cxn ang="0">
                      <a:pos x="35" y="202"/>
                    </a:cxn>
                    <a:cxn ang="0">
                      <a:pos x="35" y="111"/>
                    </a:cxn>
                    <a:cxn ang="0">
                      <a:pos x="35" y="102"/>
                    </a:cxn>
                    <a:cxn ang="0">
                      <a:pos x="35" y="0"/>
                    </a:cxn>
                    <a:cxn ang="0">
                      <a:pos x="33" y="0"/>
                    </a:cxn>
                    <a:cxn ang="0">
                      <a:pos x="33" y="101"/>
                    </a:cxn>
                    <a:cxn ang="0">
                      <a:pos x="35" y="101"/>
                    </a:cxn>
                    <a:cxn ang="0">
                      <a:pos x="35" y="0"/>
                    </a:cxn>
                  </a:cxnLst>
                  <a:rect l="0" t="0" r="r" b="b"/>
                  <a:pathLst>
                    <a:path w="35" h="429">
                      <a:moveTo>
                        <a:pt x="15" y="343"/>
                      </a:moveTo>
                      <a:cubicBezTo>
                        <a:pt x="13" y="343"/>
                        <a:pt x="13" y="343"/>
                        <a:pt x="13" y="343"/>
                      </a:cubicBezTo>
                      <a:cubicBezTo>
                        <a:pt x="11" y="377"/>
                        <a:pt x="6" y="406"/>
                        <a:pt x="0" y="429"/>
                      </a:cubicBezTo>
                      <a:cubicBezTo>
                        <a:pt x="2" y="429"/>
                        <a:pt x="2" y="429"/>
                        <a:pt x="2" y="429"/>
                      </a:cubicBezTo>
                      <a:cubicBezTo>
                        <a:pt x="8" y="406"/>
                        <a:pt x="13" y="377"/>
                        <a:pt x="15" y="343"/>
                      </a:cubicBezTo>
                      <a:moveTo>
                        <a:pt x="31" y="233"/>
                      </a:moveTo>
                      <a:cubicBezTo>
                        <a:pt x="29" y="233"/>
                        <a:pt x="29" y="233"/>
                        <a:pt x="29" y="233"/>
                      </a:cubicBezTo>
                      <a:cubicBezTo>
                        <a:pt x="27" y="250"/>
                        <a:pt x="24" y="268"/>
                        <a:pt x="22" y="285"/>
                      </a:cubicBezTo>
                      <a:cubicBezTo>
                        <a:pt x="20" y="300"/>
                        <a:pt x="17" y="313"/>
                        <a:pt x="16" y="323"/>
                      </a:cubicBezTo>
                      <a:cubicBezTo>
                        <a:pt x="14" y="333"/>
                        <a:pt x="13" y="339"/>
                        <a:pt x="13" y="339"/>
                      </a:cubicBezTo>
                      <a:cubicBezTo>
                        <a:pt x="13" y="339"/>
                        <a:pt x="13" y="339"/>
                        <a:pt x="13" y="339"/>
                      </a:cubicBezTo>
                      <a:cubicBezTo>
                        <a:pt x="13" y="339"/>
                        <a:pt x="13" y="339"/>
                        <a:pt x="13" y="339"/>
                      </a:cubicBezTo>
                      <a:cubicBezTo>
                        <a:pt x="13" y="340"/>
                        <a:pt x="13" y="341"/>
                        <a:pt x="13" y="342"/>
                      </a:cubicBezTo>
                      <a:cubicBezTo>
                        <a:pt x="15" y="342"/>
                        <a:pt x="15" y="342"/>
                        <a:pt x="15" y="342"/>
                      </a:cubicBezTo>
                      <a:cubicBezTo>
                        <a:pt x="15" y="341"/>
                        <a:pt x="15" y="340"/>
                        <a:pt x="15" y="339"/>
                      </a:cubicBezTo>
                      <a:cubicBezTo>
                        <a:pt x="15" y="339"/>
                        <a:pt x="15" y="339"/>
                        <a:pt x="15" y="339"/>
                      </a:cubicBezTo>
                      <a:cubicBezTo>
                        <a:pt x="15" y="339"/>
                        <a:pt x="25" y="279"/>
                        <a:pt x="31" y="233"/>
                      </a:cubicBezTo>
                      <a:moveTo>
                        <a:pt x="35" y="102"/>
                      </a:moveTo>
                      <a:cubicBezTo>
                        <a:pt x="33" y="102"/>
                        <a:pt x="33" y="102"/>
                        <a:pt x="33" y="102"/>
                      </a:cubicBezTo>
                      <a:cubicBezTo>
                        <a:pt x="33" y="105"/>
                        <a:pt x="33" y="108"/>
                        <a:pt x="33" y="111"/>
                      </a:cubicBezTo>
                      <a:cubicBezTo>
                        <a:pt x="33" y="137"/>
                        <a:pt x="33" y="160"/>
                        <a:pt x="33" y="176"/>
                      </a:cubicBezTo>
                      <a:cubicBezTo>
                        <a:pt x="33" y="184"/>
                        <a:pt x="33" y="190"/>
                        <a:pt x="33" y="195"/>
                      </a:cubicBezTo>
                      <a:cubicBezTo>
                        <a:pt x="33" y="199"/>
                        <a:pt x="33" y="201"/>
                        <a:pt x="33" y="202"/>
                      </a:cubicBezTo>
                      <a:cubicBezTo>
                        <a:pt x="32" y="210"/>
                        <a:pt x="31" y="220"/>
                        <a:pt x="29" y="232"/>
                      </a:cubicBezTo>
                      <a:cubicBezTo>
                        <a:pt x="31" y="232"/>
                        <a:pt x="31" y="232"/>
                        <a:pt x="31" y="232"/>
                      </a:cubicBezTo>
                      <a:cubicBezTo>
                        <a:pt x="33" y="220"/>
                        <a:pt x="34" y="210"/>
                        <a:pt x="35" y="202"/>
                      </a:cubicBezTo>
                      <a:cubicBezTo>
                        <a:pt x="35" y="202"/>
                        <a:pt x="35" y="202"/>
                        <a:pt x="35" y="202"/>
                      </a:cubicBezTo>
                      <a:cubicBezTo>
                        <a:pt x="35" y="202"/>
                        <a:pt x="35" y="202"/>
                        <a:pt x="35" y="202"/>
                      </a:cubicBezTo>
                      <a:cubicBezTo>
                        <a:pt x="35" y="202"/>
                        <a:pt x="35" y="163"/>
                        <a:pt x="35" y="111"/>
                      </a:cubicBezTo>
                      <a:cubicBezTo>
                        <a:pt x="35" y="108"/>
                        <a:pt x="35" y="105"/>
                        <a:pt x="35" y="102"/>
                      </a:cubicBezTo>
                      <a:moveTo>
                        <a:pt x="35" y="0"/>
                      </a:moveTo>
                      <a:cubicBezTo>
                        <a:pt x="33" y="0"/>
                        <a:pt x="33" y="0"/>
                        <a:pt x="33" y="0"/>
                      </a:cubicBezTo>
                      <a:cubicBezTo>
                        <a:pt x="33" y="33"/>
                        <a:pt x="33" y="69"/>
                        <a:pt x="33" y="101"/>
                      </a:cubicBezTo>
                      <a:cubicBezTo>
                        <a:pt x="35" y="101"/>
                        <a:pt x="35" y="101"/>
                        <a:pt x="35" y="101"/>
                      </a:cubicBezTo>
                      <a:cubicBezTo>
                        <a:pt x="35" y="69"/>
                        <a:pt x="35" y="33"/>
                        <a:pt x="3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66"/>
                <p:cNvSpPr>
                  <a:spLocks/>
                </p:cNvSpPr>
                <p:nvPr/>
              </p:nvSpPr>
              <p:spPr bwMode="auto">
                <a:xfrm>
                  <a:off x="-1880"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67"/>
                <p:cNvSpPr>
                  <a:spLocks noEditPoints="1"/>
                </p:cNvSpPr>
                <p:nvPr/>
              </p:nvSpPr>
              <p:spPr bwMode="auto">
                <a:xfrm>
                  <a:off x="-1935" y="1522"/>
                  <a:ext cx="100" cy="1832"/>
                </a:xfrm>
                <a:custGeom>
                  <a:avLst/>
                  <a:gdLst/>
                  <a:ahLst/>
                  <a:cxnLst>
                    <a:cxn ang="0">
                      <a:pos x="12" y="741"/>
                    </a:cxn>
                    <a:cxn ang="0">
                      <a:pos x="10" y="741"/>
                    </a:cxn>
                    <a:cxn ang="0">
                      <a:pos x="8" y="750"/>
                    </a:cxn>
                    <a:cxn ang="0">
                      <a:pos x="0" y="773"/>
                    </a:cxn>
                    <a:cxn ang="0">
                      <a:pos x="3" y="773"/>
                    </a:cxn>
                    <a:cxn ang="0">
                      <a:pos x="12" y="741"/>
                    </a:cxn>
                    <a:cxn ang="0">
                      <a:pos x="34" y="99"/>
                    </a:cxn>
                    <a:cxn ang="0">
                      <a:pos x="32" y="99"/>
                    </a:cxn>
                    <a:cxn ang="0">
                      <a:pos x="33" y="106"/>
                    </a:cxn>
                    <a:cxn ang="0">
                      <a:pos x="40" y="195"/>
                    </a:cxn>
                    <a:cxn ang="0">
                      <a:pos x="42" y="195"/>
                    </a:cxn>
                    <a:cxn ang="0">
                      <a:pos x="34" y="99"/>
                    </a:cxn>
                    <a:cxn ang="0">
                      <a:pos x="30" y="68"/>
                    </a:cxn>
                    <a:cxn ang="0">
                      <a:pos x="28" y="68"/>
                    </a:cxn>
                    <a:cxn ang="0">
                      <a:pos x="32" y="98"/>
                    </a:cxn>
                    <a:cxn ang="0">
                      <a:pos x="34" y="98"/>
                    </a:cxn>
                    <a:cxn ang="0">
                      <a:pos x="30" y="68"/>
                    </a:cxn>
                    <a:cxn ang="0">
                      <a:pos x="15" y="0"/>
                    </a:cxn>
                    <a:cxn ang="0">
                      <a:pos x="15" y="0"/>
                    </a:cxn>
                    <a:cxn ang="0">
                      <a:pos x="13" y="1"/>
                    </a:cxn>
                    <a:cxn ang="0">
                      <a:pos x="14" y="2"/>
                    </a:cxn>
                    <a:cxn ang="0">
                      <a:pos x="28" y="67"/>
                    </a:cxn>
                    <a:cxn ang="0">
                      <a:pos x="30" y="67"/>
                    </a:cxn>
                    <a:cxn ang="0">
                      <a:pos x="15" y="0"/>
                    </a:cxn>
                  </a:cxnLst>
                  <a:rect l="0" t="0" r="r" b="b"/>
                  <a:pathLst>
                    <a:path w="42" h="773">
                      <a:moveTo>
                        <a:pt x="12" y="741"/>
                      </a:moveTo>
                      <a:cubicBezTo>
                        <a:pt x="10" y="741"/>
                        <a:pt x="10" y="741"/>
                        <a:pt x="10" y="741"/>
                      </a:cubicBezTo>
                      <a:cubicBezTo>
                        <a:pt x="9" y="744"/>
                        <a:pt x="8" y="747"/>
                        <a:pt x="8" y="750"/>
                      </a:cubicBezTo>
                      <a:cubicBezTo>
                        <a:pt x="5" y="759"/>
                        <a:pt x="3" y="767"/>
                        <a:pt x="0" y="773"/>
                      </a:cubicBezTo>
                      <a:cubicBezTo>
                        <a:pt x="3" y="773"/>
                        <a:pt x="3" y="773"/>
                        <a:pt x="3" y="773"/>
                      </a:cubicBezTo>
                      <a:cubicBezTo>
                        <a:pt x="5" y="765"/>
                        <a:pt x="9" y="754"/>
                        <a:pt x="12" y="741"/>
                      </a:cubicBezTo>
                      <a:moveTo>
                        <a:pt x="34" y="99"/>
                      </a:moveTo>
                      <a:cubicBezTo>
                        <a:pt x="32" y="99"/>
                        <a:pt x="32" y="99"/>
                        <a:pt x="32" y="99"/>
                      </a:cubicBezTo>
                      <a:cubicBezTo>
                        <a:pt x="32" y="100"/>
                        <a:pt x="33" y="102"/>
                        <a:pt x="33" y="106"/>
                      </a:cubicBezTo>
                      <a:cubicBezTo>
                        <a:pt x="34" y="120"/>
                        <a:pt x="37" y="152"/>
                        <a:pt x="40" y="195"/>
                      </a:cubicBezTo>
                      <a:cubicBezTo>
                        <a:pt x="42" y="195"/>
                        <a:pt x="42" y="195"/>
                        <a:pt x="42" y="195"/>
                      </a:cubicBezTo>
                      <a:cubicBezTo>
                        <a:pt x="39" y="142"/>
                        <a:pt x="35" y="105"/>
                        <a:pt x="34" y="99"/>
                      </a:cubicBezTo>
                      <a:moveTo>
                        <a:pt x="30" y="68"/>
                      </a:moveTo>
                      <a:cubicBezTo>
                        <a:pt x="28" y="68"/>
                        <a:pt x="28" y="68"/>
                        <a:pt x="28" y="68"/>
                      </a:cubicBezTo>
                      <a:cubicBezTo>
                        <a:pt x="30" y="77"/>
                        <a:pt x="31" y="87"/>
                        <a:pt x="32" y="98"/>
                      </a:cubicBezTo>
                      <a:cubicBezTo>
                        <a:pt x="34" y="98"/>
                        <a:pt x="34" y="98"/>
                        <a:pt x="34" y="98"/>
                      </a:cubicBezTo>
                      <a:cubicBezTo>
                        <a:pt x="33" y="87"/>
                        <a:pt x="32" y="77"/>
                        <a:pt x="30" y="68"/>
                      </a:cubicBezTo>
                      <a:moveTo>
                        <a:pt x="15" y="0"/>
                      </a:moveTo>
                      <a:cubicBezTo>
                        <a:pt x="15" y="0"/>
                        <a:pt x="15" y="0"/>
                        <a:pt x="15" y="0"/>
                      </a:cubicBezTo>
                      <a:cubicBezTo>
                        <a:pt x="13" y="1"/>
                        <a:pt x="13" y="1"/>
                        <a:pt x="13" y="1"/>
                      </a:cubicBezTo>
                      <a:cubicBezTo>
                        <a:pt x="13" y="1"/>
                        <a:pt x="13" y="1"/>
                        <a:pt x="14" y="2"/>
                      </a:cubicBezTo>
                      <a:cubicBezTo>
                        <a:pt x="16" y="8"/>
                        <a:pt x="23" y="31"/>
                        <a:pt x="28" y="67"/>
                      </a:cubicBezTo>
                      <a:cubicBezTo>
                        <a:pt x="30" y="67"/>
                        <a:pt x="30" y="67"/>
                        <a:pt x="30" y="67"/>
                      </a:cubicBezTo>
                      <a:cubicBezTo>
                        <a:pt x="24" y="26"/>
                        <a:pt x="16" y="3"/>
                        <a:pt x="1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68"/>
                <p:cNvSpPr>
                  <a:spLocks/>
                </p:cNvSpPr>
                <p:nvPr/>
              </p:nvSpPr>
              <p:spPr bwMode="auto">
                <a:xfrm>
                  <a:off x="-1859" y="1754"/>
                  <a:ext cx="5" cy="2"/>
                </a:xfrm>
                <a:custGeom>
                  <a:avLst/>
                  <a:gdLst/>
                  <a:ahLst/>
                  <a:cxnLst>
                    <a:cxn ang="0">
                      <a:pos x="2" y="0"/>
                    </a:cxn>
                    <a:cxn ang="0">
                      <a:pos x="2" y="0"/>
                    </a:cxn>
                    <a:cxn ang="0">
                      <a:pos x="1" y="0"/>
                    </a:cxn>
                    <a:cxn ang="0">
                      <a:pos x="2" y="0"/>
                    </a:cxn>
                    <a:cxn ang="0">
                      <a:pos x="0" y="0"/>
                    </a:cxn>
                    <a:cxn ang="0">
                      <a:pos x="0" y="0"/>
                    </a:cxn>
                    <a:cxn ang="0">
                      <a:pos x="0" y="1"/>
                    </a:cxn>
                    <a:cxn ang="0">
                      <a:pos x="2" y="1"/>
                    </a:cxn>
                    <a:cxn ang="0">
                      <a:pos x="2" y="0"/>
                    </a:cxn>
                  </a:cxnLst>
                  <a:rect l="0" t="0" r="r" b="b"/>
                  <a:pathLst>
                    <a:path w="2" h="1">
                      <a:moveTo>
                        <a:pt x="2" y="0"/>
                      </a:moveTo>
                      <a:cubicBezTo>
                        <a:pt x="2" y="0"/>
                        <a:pt x="2" y="0"/>
                        <a:pt x="2" y="0"/>
                      </a:cubicBezTo>
                      <a:cubicBezTo>
                        <a:pt x="1" y="0"/>
                        <a:pt x="1" y="0"/>
                        <a:pt x="1" y="0"/>
                      </a:cubicBezTo>
                      <a:cubicBezTo>
                        <a:pt x="2" y="0"/>
                        <a:pt x="2" y="0"/>
                        <a:pt x="2" y="0"/>
                      </a:cubicBez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69"/>
                <p:cNvSpPr>
                  <a:spLocks/>
                </p:cNvSpPr>
                <p:nvPr/>
              </p:nvSpPr>
              <p:spPr bwMode="auto">
                <a:xfrm>
                  <a:off x="-1868" y="1681"/>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70"/>
                <p:cNvSpPr>
                  <a:spLocks/>
                </p:cNvSpPr>
                <p:nvPr/>
              </p:nvSpPr>
              <p:spPr bwMode="auto">
                <a:xfrm>
                  <a:off x="-1842"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71"/>
                <p:cNvSpPr>
                  <a:spLocks/>
                </p:cNvSpPr>
                <p:nvPr/>
              </p:nvSpPr>
              <p:spPr bwMode="auto">
                <a:xfrm>
                  <a:off x="-1911"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72"/>
                <p:cNvSpPr>
                  <a:spLocks/>
                </p:cNvSpPr>
                <p:nvPr/>
              </p:nvSpPr>
              <p:spPr bwMode="auto">
                <a:xfrm>
                  <a:off x="-1946" y="3354"/>
                  <a:ext cx="16" cy="38"/>
                </a:xfrm>
                <a:custGeom>
                  <a:avLst/>
                  <a:gdLst/>
                  <a:ahLst/>
                  <a:cxnLst>
                    <a:cxn ang="0">
                      <a:pos x="5" y="0"/>
                    </a:cxn>
                    <a:cxn ang="0">
                      <a:pos x="4" y="5"/>
                    </a:cxn>
                    <a:cxn ang="0">
                      <a:pos x="1" y="12"/>
                    </a:cxn>
                    <a:cxn ang="0">
                      <a:pos x="0" y="15"/>
                    </a:cxn>
                    <a:cxn ang="0">
                      <a:pos x="2" y="16"/>
                    </a:cxn>
                    <a:cxn ang="0">
                      <a:pos x="7" y="1"/>
                    </a:cxn>
                    <a:cxn ang="0">
                      <a:pos x="5" y="1"/>
                    </a:cxn>
                    <a:cxn ang="0">
                      <a:pos x="5" y="0"/>
                    </a:cxn>
                  </a:cxnLst>
                  <a:rect l="0" t="0" r="r" b="b"/>
                  <a:pathLst>
                    <a:path w="7" h="16">
                      <a:moveTo>
                        <a:pt x="5" y="0"/>
                      </a:moveTo>
                      <a:cubicBezTo>
                        <a:pt x="5" y="2"/>
                        <a:pt x="4" y="4"/>
                        <a:pt x="4" y="5"/>
                      </a:cubicBezTo>
                      <a:cubicBezTo>
                        <a:pt x="3" y="8"/>
                        <a:pt x="2" y="11"/>
                        <a:pt x="1" y="12"/>
                      </a:cubicBezTo>
                      <a:cubicBezTo>
                        <a:pt x="0" y="14"/>
                        <a:pt x="0" y="15"/>
                        <a:pt x="0" y="15"/>
                      </a:cubicBezTo>
                      <a:cubicBezTo>
                        <a:pt x="2" y="16"/>
                        <a:pt x="2" y="16"/>
                        <a:pt x="2" y="16"/>
                      </a:cubicBezTo>
                      <a:cubicBezTo>
                        <a:pt x="2" y="16"/>
                        <a:pt x="4" y="11"/>
                        <a:pt x="7" y="1"/>
                      </a:cubicBezTo>
                      <a:cubicBezTo>
                        <a:pt x="5" y="1"/>
                        <a:pt x="5" y="1"/>
                        <a:pt x="5" y="1"/>
                      </a:cubicBezTo>
                      <a:cubicBezTo>
                        <a:pt x="5" y="0"/>
                        <a:pt x="5" y="0"/>
                        <a:pt x="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73"/>
                <p:cNvSpPr>
                  <a:spLocks/>
                </p:cNvSpPr>
                <p:nvPr/>
              </p:nvSpPr>
              <p:spPr bwMode="auto">
                <a:xfrm>
                  <a:off x="-1935" y="3354"/>
                  <a:ext cx="8" cy="2"/>
                </a:xfrm>
                <a:custGeom>
                  <a:avLst/>
                  <a:gdLst/>
                  <a:ahLst/>
                  <a:cxnLst>
                    <a:cxn ang="0">
                      <a:pos x="3" y="0"/>
                    </a:cxn>
                    <a:cxn ang="0">
                      <a:pos x="0" y="0"/>
                    </a:cxn>
                    <a:cxn ang="0">
                      <a:pos x="0" y="0"/>
                    </a:cxn>
                    <a:cxn ang="0">
                      <a:pos x="0" y="1"/>
                    </a:cxn>
                    <a:cxn ang="0">
                      <a:pos x="2" y="1"/>
                    </a:cxn>
                    <a:cxn ang="0">
                      <a:pos x="3" y="0"/>
                    </a:cxn>
                  </a:cxnLst>
                  <a:rect l="0" t="0" r="r" b="b"/>
                  <a:pathLst>
                    <a:path w="3" h="1">
                      <a:moveTo>
                        <a:pt x="3" y="0"/>
                      </a:moveTo>
                      <a:cubicBezTo>
                        <a:pt x="0" y="0"/>
                        <a:pt x="0" y="0"/>
                        <a:pt x="0" y="0"/>
                      </a:cubicBezTo>
                      <a:cubicBezTo>
                        <a:pt x="0" y="0"/>
                        <a:pt x="0" y="0"/>
                        <a:pt x="0" y="0"/>
                      </a:cubicBezTo>
                      <a:cubicBezTo>
                        <a:pt x="0" y="1"/>
                        <a:pt x="0" y="1"/>
                        <a:pt x="0" y="1"/>
                      </a:cubicBezTo>
                      <a:cubicBezTo>
                        <a:pt x="2" y="1"/>
                        <a:pt x="2" y="1"/>
                        <a:pt x="2" y="1"/>
                      </a:cubicBezTo>
                      <a:cubicBezTo>
                        <a:pt x="2" y="1"/>
                        <a:pt x="2" y="1"/>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74"/>
                <p:cNvSpPr>
                  <a:spLocks/>
                </p:cNvSpPr>
                <p:nvPr/>
              </p:nvSpPr>
              <p:spPr bwMode="auto">
                <a:xfrm>
                  <a:off x="-1833"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75"/>
                <p:cNvSpPr>
                  <a:spLocks/>
                </p:cNvSpPr>
                <p:nvPr/>
              </p:nvSpPr>
              <p:spPr bwMode="auto">
                <a:xfrm>
                  <a:off x="-1833"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76"/>
                <p:cNvSpPr>
                  <a:spLocks noEditPoints="1"/>
                </p:cNvSpPr>
                <p:nvPr/>
              </p:nvSpPr>
              <p:spPr bwMode="auto">
                <a:xfrm>
                  <a:off x="-1665" y="1683"/>
                  <a:ext cx="237" cy="865"/>
                </a:xfrm>
                <a:custGeom>
                  <a:avLst/>
                  <a:gdLst/>
                  <a:ahLst/>
                  <a:cxnLst>
                    <a:cxn ang="0">
                      <a:pos x="100" y="345"/>
                    </a:cxn>
                    <a:cxn ang="0">
                      <a:pos x="99" y="345"/>
                    </a:cxn>
                    <a:cxn ang="0">
                      <a:pos x="99" y="365"/>
                    </a:cxn>
                    <a:cxn ang="0">
                      <a:pos x="99" y="365"/>
                    </a:cxn>
                    <a:cxn ang="0">
                      <a:pos x="100" y="365"/>
                    </a:cxn>
                    <a:cxn ang="0">
                      <a:pos x="100" y="365"/>
                    </a:cxn>
                    <a:cxn ang="0">
                      <a:pos x="100" y="345"/>
                    </a:cxn>
                    <a:cxn ang="0">
                      <a:pos x="88" y="243"/>
                    </a:cxn>
                    <a:cxn ang="0">
                      <a:pos x="87" y="243"/>
                    </a:cxn>
                    <a:cxn ang="0">
                      <a:pos x="99" y="344"/>
                    </a:cxn>
                    <a:cxn ang="0">
                      <a:pos x="100" y="344"/>
                    </a:cxn>
                    <a:cxn ang="0">
                      <a:pos x="88" y="243"/>
                    </a:cxn>
                    <a:cxn ang="0">
                      <a:pos x="66" y="128"/>
                    </a:cxn>
                    <a:cxn ang="0">
                      <a:pos x="65" y="128"/>
                    </a:cxn>
                    <a:cxn ang="0">
                      <a:pos x="66" y="131"/>
                    </a:cxn>
                    <a:cxn ang="0">
                      <a:pos x="66" y="131"/>
                    </a:cxn>
                    <a:cxn ang="0">
                      <a:pos x="68" y="138"/>
                    </a:cxn>
                    <a:cxn ang="0">
                      <a:pos x="87" y="242"/>
                    </a:cxn>
                    <a:cxn ang="0">
                      <a:pos x="88" y="242"/>
                    </a:cxn>
                    <a:cxn ang="0">
                      <a:pos x="67" y="131"/>
                    </a:cxn>
                    <a:cxn ang="0">
                      <a:pos x="67" y="131"/>
                    </a:cxn>
                    <a:cxn ang="0">
                      <a:pos x="67" y="131"/>
                    </a:cxn>
                    <a:cxn ang="0">
                      <a:pos x="66" y="128"/>
                    </a:cxn>
                    <a:cxn ang="0">
                      <a:pos x="1" y="0"/>
                    </a:cxn>
                    <a:cxn ang="0">
                      <a:pos x="0" y="0"/>
                    </a:cxn>
                    <a:cxn ang="0">
                      <a:pos x="21" y="30"/>
                    </a:cxn>
                    <a:cxn ang="0">
                      <a:pos x="22" y="30"/>
                    </a:cxn>
                    <a:cxn ang="0">
                      <a:pos x="1" y="0"/>
                    </a:cxn>
                  </a:cxnLst>
                  <a:rect l="0" t="0" r="r" b="b"/>
                  <a:pathLst>
                    <a:path w="100" h="365">
                      <a:moveTo>
                        <a:pt x="100" y="345"/>
                      </a:moveTo>
                      <a:cubicBezTo>
                        <a:pt x="99" y="345"/>
                        <a:pt x="99" y="345"/>
                        <a:pt x="99" y="345"/>
                      </a:cubicBezTo>
                      <a:cubicBezTo>
                        <a:pt x="99" y="352"/>
                        <a:pt x="99" y="358"/>
                        <a:pt x="99" y="365"/>
                      </a:cubicBezTo>
                      <a:cubicBezTo>
                        <a:pt x="99" y="365"/>
                        <a:pt x="99" y="365"/>
                        <a:pt x="99" y="365"/>
                      </a:cubicBezTo>
                      <a:cubicBezTo>
                        <a:pt x="100" y="365"/>
                        <a:pt x="100" y="365"/>
                        <a:pt x="100" y="365"/>
                      </a:cubicBezTo>
                      <a:cubicBezTo>
                        <a:pt x="100" y="365"/>
                        <a:pt x="100" y="365"/>
                        <a:pt x="100" y="365"/>
                      </a:cubicBezTo>
                      <a:cubicBezTo>
                        <a:pt x="100" y="358"/>
                        <a:pt x="100" y="352"/>
                        <a:pt x="100" y="345"/>
                      </a:cubicBezTo>
                      <a:moveTo>
                        <a:pt x="88" y="243"/>
                      </a:moveTo>
                      <a:cubicBezTo>
                        <a:pt x="87" y="243"/>
                        <a:pt x="87" y="243"/>
                        <a:pt x="87" y="243"/>
                      </a:cubicBezTo>
                      <a:cubicBezTo>
                        <a:pt x="92" y="277"/>
                        <a:pt x="97" y="314"/>
                        <a:pt x="99" y="344"/>
                      </a:cubicBezTo>
                      <a:cubicBezTo>
                        <a:pt x="100" y="344"/>
                        <a:pt x="100" y="344"/>
                        <a:pt x="100" y="344"/>
                      </a:cubicBezTo>
                      <a:cubicBezTo>
                        <a:pt x="98" y="314"/>
                        <a:pt x="93" y="277"/>
                        <a:pt x="88" y="243"/>
                      </a:cubicBezTo>
                      <a:moveTo>
                        <a:pt x="66" y="128"/>
                      </a:moveTo>
                      <a:cubicBezTo>
                        <a:pt x="65" y="128"/>
                        <a:pt x="65" y="128"/>
                        <a:pt x="65" y="128"/>
                      </a:cubicBezTo>
                      <a:cubicBezTo>
                        <a:pt x="66" y="129"/>
                        <a:pt x="66" y="130"/>
                        <a:pt x="66" y="131"/>
                      </a:cubicBezTo>
                      <a:cubicBezTo>
                        <a:pt x="66" y="131"/>
                        <a:pt x="66" y="131"/>
                        <a:pt x="66" y="131"/>
                      </a:cubicBezTo>
                      <a:cubicBezTo>
                        <a:pt x="67" y="132"/>
                        <a:pt x="67" y="134"/>
                        <a:pt x="68" y="138"/>
                      </a:cubicBezTo>
                      <a:cubicBezTo>
                        <a:pt x="71" y="154"/>
                        <a:pt x="79" y="195"/>
                        <a:pt x="87" y="242"/>
                      </a:cubicBezTo>
                      <a:cubicBezTo>
                        <a:pt x="88" y="242"/>
                        <a:pt x="88" y="242"/>
                        <a:pt x="88" y="242"/>
                      </a:cubicBezTo>
                      <a:cubicBezTo>
                        <a:pt x="78" y="183"/>
                        <a:pt x="67" y="131"/>
                        <a:pt x="67" y="131"/>
                      </a:cubicBezTo>
                      <a:cubicBezTo>
                        <a:pt x="67" y="131"/>
                        <a:pt x="67" y="131"/>
                        <a:pt x="67" y="131"/>
                      </a:cubicBezTo>
                      <a:cubicBezTo>
                        <a:pt x="67" y="131"/>
                        <a:pt x="67" y="131"/>
                        <a:pt x="67" y="131"/>
                      </a:cubicBezTo>
                      <a:cubicBezTo>
                        <a:pt x="67" y="130"/>
                        <a:pt x="67" y="129"/>
                        <a:pt x="66" y="128"/>
                      </a:cubicBezTo>
                      <a:moveTo>
                        <a:pt x="1" y="0"/>
                      </a:moveTo>
                      <a:cubicBezTo>
                        <a:pt x="0" y="0"/>
                        <a:pt x="0" y="0"/>
                        <a:pt x="0" y="0"/>
                      </a:cubicBezTo>
                      <a:cubicBezTo>
                        <a:pt x="7" y="9"/>
                        <a:pt x="14" y="19"/>
                        <a:pt x="21" y="30"/>
                      </a:cubicBezTo>
                      <a:cubicBezTo>
                        <a:pt x="22" y="30"/>
                        <a:pt x="22" y="30"/>
                        <a:pt x="22" y="30"/>
                      </a:cubicBezTo>
                      <a:cubicBezTo>
                        <a:pt x="15" y="19"/>
                        <a:pt x="8" y="9"/>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77"/>
                <p:cNvSpPr>
                  <a:spLocks/>
                </p:cNvSpPr>
                <p:nvPr/>
              </p:nvSpPr>
              <p:spPr bwMode="auto">
                <a:xfrm>
                  <a:off x="-1615" y="1754"/>
                  <a:ext cx="5" cy="2"/>
                </a:xfrm>
                <a:custGeom>
                  <a:avLst/>
                  <a:gdLst/>
                  <a:ahLst/>
                  <a:cxnLst>
                    <a:cxn ang="0">
                      <a:pos x="1" y="0"/>
                    </a:cxn>
                    <a:cxn ang="0">
                      <a:pos x="0" y="0"/>
                    </a:cxn>
                    <a:cxn ang="0">
                      <a:pos x="1" y="1"/>
                    </a:cxn>
                    <a:cxn ang="0">
                      <a:pos x="2" y="1"/>
                    </a:cxn>
                    <a:cxn ang="0">
                      <a:pos x="1" y="0"/>
                    </a:cxn>
                  </a:cxnLst>
                  <a:rect l="0" t="0" r="r" b="b"/>
                  <a:pathLst>
                    <a:path w="2" h="1">
                      <a:moveTo>
                        <a:pt x="1" y="0"/>
                      </a:moveTo>
                      <a:cubicBezTo>
                        <a:pt x="0" y="0"/>
                        <a:pt x="0" y="0"/>
                        <a:pt x="0" y="0"/>
                      </a:cubicBezTo>
                      <a:cubicBezTo>
                        <a:pt x="0" y="0"/>
                        <a:pt x="0" y="1"/>
                        <a:pt x="1" y="1"/>
                      </a:cubicBezTo>
                      <a:cubicBezTo>
                        <a:pt x="2" y="1"/>
                        <a:pt x="2" y="1"/>
                        <a:pt x="2"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78"/>
                <p:cNvSpPr>
                  <a:spLocks/>
                </p:cNvSpPr>
                <p:nvPr/>
              </p:nvSpPr>
              <p:spPr bwMode="auto">
                <a:xfrm>
                  <a:off x="-1667" y="1681"/>
                  <a:ext cx="5" cy="2"/>
                </a:xfrm>
                <a:custGeom>
                  <a:avLst/>
                  <a:gdLst/>
                  <a:ahLst/>
                  <a:cxnLst>
                    <a:cxn ang="0">
                      <a:pos x="2" y="0"/>
                    </a:cxn>
                    <a:cxn ang="0">
                      <a:pos x="0" y="0"/>
                    </a:cxn>
                    <a:cxn ang="0">
                      <a:pos x="1" y="1"/>
                    </a:cxn>
                    <a:cxn ang="0">
                      <a:pos x="2" y="1"/>
                    </a:cxn>
                    <a:cxn ang="0">
                      <a:pos x="2" y="0"/>
                    </a:cxn>
                  </a:cxnLst>
                  <a:rect l="0" t="0" r="r" b="b"/>
                  <a:pathLst>
                    <a:path w="2" h="1">
                      <a:moveTo>
                        <a:pt x="2" y="0"/>
                      </a:moveTo>
                      <a:cubicBezTo>
                        <a:pt x="0" y="0"/>
                        <a:pt x="0" y="0"/>
                        <a:pt x="0" y="0"/>
                      </a:cubicBezTo>
                      <a:cubicBezTo>
                        <a:pt x="1" y="1"/>
                        <a:pt x="1" y="1"/>
                        <a:pt x="1"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79"/>
                <p:cNvSpPr>
                  <a:spLocks/>
                </p:cNvSpPr>
                <p:nvPr/>
              </p:nvSpPr>
              <p:spPr bwMode="auto">
                <a:xfrm>
                  <a:off x="-1430" y="2498"/>
                  <a:ext cx="2"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0"/>
                <p:cNvSpPr>
                  <a:spLocks/>
                </p:cNvSpPr>
                <p:nvPr/>
              </p:nvSpPr>
              <p:spPr bwMode="auto">
                <a:xfrm>
                  <a:off x="-1459" y="2256"/>
                  <a:ext cx="3"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1"/>
                <p:cNvSpPr>
                  <a:spLocks/>
                </p:cNvSpPr>
                <p:nvPr/>
              </p:nvSpPr>
              <p:spPr bwMode="auto">
                <a:xfrm>
                  <a:off x="-1376" y="1986"/>
                  <a:ext cx="99" cy="270"/>
                </a:xfrm>
                <a:custGeom>
                  <a:avLst/>
                  <a:gdLst/>
                  <a:ahLst/>
                  <a:cxnLst>
                    <a:cxn ang="0">
                      <a:pos x="2" y="0"/>
                    </a:cxn>
                    <a:cxn ang="0">
                      <a:pos x="0" y="0"/>
                    </a:cxn>
                    <a:cxn ang="0">
                      <a:pos x="1" y="1"/>
                    </a:cxn>
                    <a:cxn ang="0">
                      <a:pos x="32" y="84"/>
                    </a:cxn>
                    <a:cxn ang="0">
                      <a:pos x="39" y="109"/>
                    </a:cxn>
                    <a:cxn ang="0">
                      <a:pos x="40" y="114"/>
                    </a:cxn>
                    <a:cxn ang="0">
                      <a:pos x="42" y="114"/>
                    </a:cxn>
                    <a:cxn ang="0">
                      <a:pos x="39" y="101"/>
                    </a:cxn>
                    <a:cxn ang="0">
                      <a:pos x="37" y="101"/>
                    </a:cxn>
                    <a:cxn ang="0">
                      <a:pos x="37" y="100"/>
                    </a:cxn>
                    <a:cxn ang="0">
                      <a:pos x="39" y="100"/>
                    </a:cxn>
                    <a:cxn ang="0">
                      <a:pos x="2" y="0"/>
                    </a:cxn>
                  </a:cxnLst>
                  <a:rect l="0" t="0" r="r" b="b"/>
                  <a:pathLst>
                    <a:path w="42" h="114">
                      <a:moveTo>
                        <a:pt x="2" y="0"/>
                      </a:moveTo>
                      <a:cubicBezTo>
                        <a:pt x="0" y="0"/>
                        <a:pt x="0" y="0"/>
                        <a:pt x="0" y="0"/>
                      </a:cubicBezTo>
                      <a:cubicBezTo>
                        <a:pt x="0" y="0"/>
                        <a:pt x="0" y="1"/>
                        <a:pt x="1" y="1"/>
                      </a:cubicBezTo>
                      <a:cubicBezTo>
                        <a:pt x="16" y="34"/>
                        <a:pt x="26" y="63"/>
                        <a:pt x="32" y="84"/>
                      </a:cubicBezTo>
                      <a:cubicBezTo>
                        <a:pt x="36" y="94"/>
                        <a:pt x="38" y="103"/>
                        <a:pt x="39" y="109"/>
                      </a:cubicBezTo>
                      <a:cubicBezTo>
                        <a:pt x="40" y="111"/>
                        <a:pt x="40" y="112"/>
                        <a:pt x="40" y="114"/>
                      </a:cubicBezTo>
                      <a:cubicBezTo>
                        <a:pt x="42" y="114"/>
                        <a:pt x="42" y="114"/>
                        <a:pt x="42" y="114"/>
                      </a:cubicBezTo>
                      <a:cubicBezTo>
                        <a:pt x="42" y="111"/>
                        <a:pt x="41" y="106"/>
                        <a:pt x="39" y="101"/>
                      </a:cubicBezTo>
                      <a:cubicBezTo>
                        <a:pt x="37" y="101"/>
                        <a:pt x="37" y="101"/>
                        <a:pt x="37" y="101"/>
                      </a:cubicBezTo>
                      <a:cubicBezTo>
                        <a:pt x="37" y="100"/>
                        <a:pt x="37" y="100"/>
                        <a:pt x="37" y="100"/>
                      </a:cubicBezTo>
                      <a:cubicBezTo>
                        <a:pt x="39" y="100"/>
                        <a:pt x="39" y="100"/>
                        <a:pt x="39" y="100"/>
                      </a:cubicBezTo>
                      <a:cubicBezTo>
                        <a:pt x="34" y="79"/>
                        <a:pt x="22" y="42"/>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82"/>
                <p:cNvSpPr>
                  <a:spLocks/>
                </p:cNvSpPr>
                <p:nvPr/>
              </p:nvSpPr>
              <p:spPr bwMode="auto">
                <a:xfrm>
                  <a:off x="-1288"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83"/>
                <p:cNvSpPr>
                  <a:spLocks noEditPoints="1"/>
                </p:cNvSpPr>
                <p:nvPr/>
              </p:nvSpPr>
              <p:spPr bwMode="auto">
                <a:xfrm>
                  <a:off x="-1281" y="2259"/>
                  <a:ext cx="232" cy="1017"/>
                </a:xfrm>
                <a:custGeom>
                  <a:avLst/>
                  <a:gdLst/>
                  <a:ahLst/>
                  <a:cxnLst>
                    <a:cxn ang="0">
                      <a:pos x="70" y="343"/>
                    </a:cxn>
                    <a:cxn ang="0">
                      <a:pos x="68" y="343"/>
                    </a:cxn>
                    <a:cxn ang="0">
                      <a:pos x="95" y="429"/>
                    </a:cxn>
                    <a:cxn ang="0">
                      <a:pos x="98" y="429"/>
                    </a:cxn>
                    <a:cxn ang="0">
                      <a:pos x="70" y="343"/>
                    </a:cxn>
                    <a:cxn ang="0">
                      <a:pos x="39" y="255"/>
                    </a:cxn>
                    <a:cxn ang="0">
                      <a:pos x="36" y="255"/>
                    </a:cxn>
                    <a:cxn ang="0">
                      <a:pos x="68" y="342"/>
                    </a:cxn>
                    <a:cxn ang="0">
                      <a:pos x="70" y="342"/>
                    </a:cxn>
                    <a:cxn ang="0">
                      <a:pos x="70" y="342"/>
                    </a:cxn>
                    <a:cxn ang="0">
                      <a:pos x="70" y="342"/>
                    </a:cxn>
                    <a:cxn ang="0">
                      <a:pos x="70" y="342"/>
                    </a:cxn>
                    <a:cxn ang="0">
                      <a:pos x="68" y="337"/>
                    </a:cxn>
                    <a:cxn ang="0">
                      <a:pos x="39" y="255"/>
                    </a:cxn>
                    <a:cxn ang="0">
                      <a:pos x="32" y="233"/>
                    </a:cxn>
                    <a:cxn ang="0">
                      <a:pos x="30" y="233"/>
                    </a:cxn>
                    <a:cxn ang="0">
                      <a:pos x="36" y="254"/>
                    </a:cxn>
                    <a:cxn ang="0">
                      <a:pos x="38" y="254"/>
                    </a:cxn>
                    <a:cxn ang="0">
                      <a:pos x="32" y="233"/>
                    </a:cxn>
                    <a:cxn ang="0">
                      <a:pos x="17" y="102"/>
                    </a:cxn>
                    <a:cxn ang="0">
                      <a:pos x="15" y="102"/>
                    </a:cxn>
                    <a:cxn ang="0">
                      <a:pos x="17" y="117"/>
                    </a:cxn>
                    <a:cxn ang="0">
                      <a:pos x="16" y="137"/>
                    </a:cxn>
                    <a:cxn ang="0">
                      <a:pos x="30" y="232"/>
                    </a:cxn>
                    <a:cxn ang="0">
                      <a:pos x="32" y="232"/>
                    </a:cxn>
                    <a:cxn ang="0">
                      <a:pos x="18" y="137"/>
                    </a:cxn>
                    <a:cxn ang="0">
                      <a:pos x="19" y="117"/>
                    </a:cxn>
                    <a:cxn ang="0">
                      <a:pos x="19" y="117"/>
                    </a:cxn>
                    <a:cxn ang="0">
                      <a:pos x="17" y="102"/>
                    </a:cxn>
                    <a:cxn ang="0">
                      <a:pos x="2" y="0"/>
                    </a:cxn>
                    <a:cxn ang="0">
                      <a:pos x="0" y="0"/>
                    </a:cxn>
                    <a:cxn ang="0">
                      <a:pos x="1" y="1"/>
                    </a:cxn>
                    <a:cxn ang="0">
                      <a:pos x="1" y="3"/>
                    </a:cxn>
                    <a:cxn ang="0">
                      <a:pos x="1" y="3"/>
                    </a:cxn>
                    <a:cxn ang="0">
                      <a:pos x="15" y="101"/>
                    </a:cxn>
                    <a:cxn ang="0">
                      <a:pos x="17" y="101"/>
                    </a:cxn>
                    <a:cxn ang="0">
                      <a:pos x="3" y="3"/>
                    </a:cxn>
                    <a:cxn ang="0">
                      <a:pos x="2" y="0"/>
                    </a:cxn>
                  </a:cxnLst>
                  <a:rect l="0" t="0" r="r" b="b"/>
                  <a:pathLst>
                    <a:path w="98" h="429">
                      <a:moveTo>
                        <a:pt x="70" y="343"/>
                      </a:moveTo>
                      <a:cubicBezTo>
                        <a:pt x="68" y="343"/>
                        <a:pt x="68" y="343"/>
                        <a:pt x="68" y="343"/>
                      </a:cubicBezTo>
                      <a:cubicBezTo>
                        <a:pt x="73" y="375"/>
                        <a:pt x="85" y="405"/>
                        <a:pt x="95" y="429"/>
                      </a:cubicBezTo>
                      <a:cubicBezTo>
                        <a:pt x="98" y="429"/>
                        <a:pt x="98" y="429"/>
                        <a:pt x="98" y="429"/>
                      </a:cubicBezTo>
                      <a:cubicBezTo>
                        <a:pt x="87" y="405"/>
                        <a:pt x="75" y="375"/>
                        <a:pt x="70" y="343"/>
                      </a:cubicBezTo>
                      <a:moveTo>
                        <a:pt x="39" y="255"/>
                      </a:moveTo>
                      <a:cubicBezTo>
                        <a:pt x="36" y="255"/>
                        <a:pt x="36" y="255"/>
                        <a:pt x="36" y="255"/>
                      </a:cubicBezTo>
                      <a:cubicBezTo>
                        <a:pt x="50" y="301"/>
                        <a:pt x="66" y="337"/>
                        <a:pt x="68" y="342"/>
                      </a:cubicBezTo>
                      <a:cubicBezTo>
                        <a:pt x="70" y="342"/>
                        <a:pt x="70" y="342"/>
                        <a:pt x="70" y="342"/>
                      </a:cubicBezTo>
                      <a:cubicBezTo>
                        <a:pt x="70" y="342"/>
                        <a:pt x="70" y="342"/>
                        <a:pt x="70" y="342"/>
                      </a:cubicBezTo>
                      <a:cubicBezTo>
                        <a:pt x="70" y="342"/>
                        <a:pt x="70" y="342"/>
                        <a:pt x="70" y="342"/>
                      </a:cubicBezTo>
                      <a:cubicBezTo>
                        <a:pt x="70" y="342"/>
                        <a:pt x="70" y="342"/>
                        <a:pt x="70" y="342"/>
                      </a:cubicBezTo>
                      <a:cubicBezTo>
                        <a:pt x="70" y="342"/>
                        <a:pt x="69" y="340"/>
                        <a:pt x="68" y="337"/>
                      </a:cubicBezTo>
                      <a:cubicBezTo>
                        <a:pt x="63" y="325"/>
                        <a:pt x="50" y="293"/>
                        <a:pt x="39" y="255"/>
                      </a:cubicBezTo>
                      <a:moveTo>
                        <a:pt x="32" y="233"/>
                      </a:moveTo>
                      <a:cubicBezTo>
                        <a:pt x="30" y="233"/>
                        <a:pt x="30" y="233"/>
                        <a:pt x="30" y="233"/>
                      </a:cubicBezTo>
                      <a:cubicBezTo>
                        <a:pt x="32" y="240"/>
                        <a:pt x="34" y="247"/>
                        <a:pt x="36" y="254"/>
                      </a:cubicBezTo>
                      <a:cubicBezTo>
                        <a:pt x="38" y="254"/>
                        <a:pt x="38" y="254"/>
                        <a:pt x="38" y="254"/>
                      </a:cubicBezTo>
                      <a:cubicBezTo>
                        <a:pt x="36" y="247"/>
                        <a:pt x="34" y="240"/>
                        <a:pt x="32" y="233"/>
                      </a:cubicBezTo>
                      <a:moveTo>
                        <a:pt x="17" y="102"/>
                      </a:moveTo>
                      <a:cubicBezTo>
                        <a:pt x="15" y="102"/>
                        <a:pt x="15" y="102"/>
                        <a:pt x="15" y="102"/>
                      </a:cubicBezTo>
                      <a:cubicBezTo>
                        <a:pt x="17" y="117"/>
                        <a:pt x="17" y="117"/>
                        <a:pt x="17" y="117"/>
                      </a:cubicBezTo>
                      <a:cubicBezTo>
                        <a:pt x="16" y="123"/>
                        <a:pt x="16" y="130"/>
                        <a:pt x="16" y="137"/>
                      </a:cubicBezTo>
                      <a:cubicBezTo>
                        <a:pt x="16" y="167"/>
                        <a:pt x="22" y="201"/>
                        <a:pt x="30" y="232"/>
                      </a:cubicBezTo>
                      <a:cubicBezTo>
                        <a:pt x="32" y="232"/>
                        <a:pt x="32" y="232"/>
                        <a:pt x="32" y="232"/>
                      </a:cubicBezTo>
                      <a:cubicBezTo>
                        <a:pt x="24" y="201"/>
                        <a:pt x="18" y="167"/>
                        <a:pt x="18" y="137"/>
                      </a:cubicBezTo>
                      <a:cubicBezTo>
                        <a:pt x="18" y="130"/>
                        <a:pt x="18" y="123"/>
                        <a:pt x="19" y="117"/>
                      </a:cubicBezTo>
                      <a:cubicBezTo>
                        <a:pt x="19" y="117"/>
                        <a:pt x="19" y="117"/>
                        <a:pt x="19" y="117"/>
                      </a:cubicBezTo>
                      <a:cubicBezTo>
                        <a:pt x="17" y="102"/>
                        <a:pt x="17" y="102"/>
                        <a:pt x="17" y="102"/>
                      </a:cubicBezTo>
                      <a:moveTo>
                        <a:pt x="2" y="0"/>
                      </a:moveTo>
                      <a:cubicBezTo>
                        <a:pt x="0" y="0"/>
                        <a:pt x="0" y="0"/>
                        <a:pt x="0" y="0"/>
                      </a:cubicBezTo>
                      <a:cubicBezTo>
                        <a:pt x="0" y="0"/>
                        <a:pt x="1" y="0"/>
                        <a:pt x="1" y="1"/>
                      </a:cubicBezTo>
                      <a:cubicBezTo>
                        <a:pt x="1" y="2"/>
                        <a:pt x="1" y="3"/>
                        <a:pt x="1" y="3"/>
                      </a:cubicBezTo>
                      <a:cubicBezTo>
                        <a:pt x="1" y="3"/>
                        <a:pt x="1" y="3"/>
                        <a:pt x="1" y="3"/>
                      </a:cubicBezTo>
                      <a:cubicBezTo>
                        <a:pt x="15" y="101"/>
                        <a:pt x="15" y="101"/>
                        <a:pt x="15" y="101"/>
                      </a:cubicBezTo>
                      <a:cubicBezTo>
                        <a:pt x="17" y="101"/>
                        <a:pt x="17" y="101"/>
                        <a:pt x="17" y="101"/>
                      </a:cubicBezTo>
                      <a:cubicBezTo>
                        <a:pt x="3" y="3"/>
                        <a:pt x="3" y="3"/>
                        <a:pt x="3" y="3"/>
                      </a:cubicBezTo>
                      <a:cubicBezTo>
                        <a:pt x="3" y="3"/>
                        <a:pt x="3"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84"/>
                <p:cNvSpPr>
                  <a:spLocks/>
                </p:cNvSpPr>
                <p:nvPr/>
              </p:nvSpPr>
              <p:spPr bwMode="auto">
                <a:xfrm>
                  <a:off x="-1120" y="3069"/>
                  <a:ext cx="4" cy="3"/>
                </a:xfrm>
                <a:custGeom>
                  <a:avLst/>
                  <a:gdLst/>
                  <a:ahLst/>
                  <a:cxnLst>
                    <a:cxn ang="0">
                      <a:pos x="2" y="0"/>
                    </a:cxn>
                    <a:cxn ang="0">
                      <a:pos x="0"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85"/>
                <p:cNvSpPr>
                  <a:spLocks/>
                </p:cNvSpPr>
                <p:nvPr/>
              </p:nvSpPr>
              <p:spPr bwMode="auto">
                <a:xfrm>
                  <a:off x="-1196" y="2861"/>
                  <a:ext cx="7" cy="2"/>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1"/>
                        <a:pt x="0" y="1"/>
                        <a:pt x="0" y="1"/>
                      </a:cubicBezTo>
                      <a:cubicBezTo>
                        <a:pt x="3" y="1"/>
                        <a:pt x="3" y="1"/>
                        <a:pt x="3" y="1"/>
                      </a:cubicBezTo>
                      <a:cubicBezTo>
                        <a:pt x="2" y="1"/>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86"/>
                <p:cNvSpPr>
                  <a:spLocks noEditPoints="1"/>
                </p:cNvSpPr>
                <p:nvPr/>
              </p:nvSpPr>
              <p:spPr bwMode="auto">
                <a:xfrm>
                  <a:off x="-1774" y="1524"/>
                  <a:ext cx="765" cy="1830"/>
                </a:xfrm>
                <a:custGeom>
                  <a:avLst/>
                  <a:gdLst/>
                  <a:ahLst/>
                  <a:cxnLst>
                    <a:cxn ang="0">
                      <a:pos x="306" y="740"/>
                    </a:cxn>
                    <a:cxn ang="0">
                      <a:pos x="304" y="740"/>
                    </a:cxn>
                    <a:cxn ang="0">
                      <a:pos x="321" y="772"/>
                    </a:cxn>
                    <a:cxn ang="0">
                      <a:pos x="323" y="772"/>
                    </a:cxn>
                    <a:cxn ang="0">
                      <a:pos x="306" y="740"/>
                    </a:cxn>
                    <a:cxn ang="0">
                      <a:pos x="111" y="98"/>
                    </a:cxn>
                    <a:cxn ang="0">
                      <a:pos x="108" y="98"/>
                    </a:cxn>
                    <a:cxn ang="0">
                      <a:pos x="167" y="194"/>
                    </a:cxn>
                    <a:cxn ang="0">
                      <a:pos x="170" y="194"/>
                    </a:cxn>
                    <a:cxn ang="0">
                      <a:pos x="111" y="98"/>
                    </a:cxn>
                    <a:cxn ang="0">
                      <a:pos x="1" y="0"/>
                    </a:cxn>
                    <a:cxn ang="0">
                      <a:pos x="0" y="1"/>
                    </a:cxn>
                    <a:cxn ang="0">
                      <a:pos x="107" y="97"/>
                    </a:cxn>
                    <a:cxn ang="0">
                      <a:pos x="110" y="97"/>
                    </a:cxn>
                    <a:cxn ang="0">
                      <a:pos x="84" y="67"/>
                    </a:cxn>
                    <a:cxn ang="0">
                      <a:pos x="84" y="67"/>
                    </a:cxn>
                    <a:cxn ang="0">
                      <a:pos x="84" y="67"/>
                    </a:cxn>
                    <a:cxn ang="0">
                      <a:pos x="1" y="0"/>
                    </a:cxn>
                  </a:cxnLst>
                  <a:rect l="0" t="0" r="r" b="b"/>
                  <a:pathLst>
                    <a:path w="323" h="772">
                      <a:moveTo>
                        <a:pt x="306" y="740"/>
                      </a:moveTo>
                      <a:cubicBezTo>
                        <a:pt x="304" y="740"/>
                        <a:pt x="304" y="740"/>
                        <a:pt x="304" y="740"/>
                      </a:cubicBezTo>
                      <a:cubicBezTo>
                        <a:pt x="310" y="753"/>
                        <a:pt x="316" y="765"/>
                        <a:pt x="321" y="772"/>
                      </a:cubicBezTo>
                      <a:cubicBezTo>
                        <a:pt x="323" y="772"/>
                        <a:pt x="323" y="772"/>
                        <a:pt x="323" y="772"/>
                      </a:cubicBezTo>
                      <a:cubicBezTo>
                        <a:pt x="319" y="765"/>
                        <a:pt x="312" y="754"/>
                        <a:pt x="306" y="740"/>
                      </a:cubicBezTo>
                      <a:moveTo>
                        <a:pt x="111" y="98"/>
                      </a:moveTo>
                      <a:cubicBezTo>
                        <a:pt x="108" y="98"/>
                        <a:pt x="108" y="98"/>
                        <a:pt x="108" y="98"/>
                      </a:cubicBezTo>
                      <a:cubicBezTo>
                        <a:pt x="133" y="130"/>
                        <a:pt x="153" y="163"/>
                        <a:pt x="167" y="194"/>
                      </a:cubicBezTo>
                      <a:cubicBezTo>
                        <a:pt x="170" y="194"/>
                        <a:pt x="170" y="194"/>
                        <a:pt x="170" y="194"/>
                      </a:cubicBezTo>
                      <a:cubicBezTo>
                        <a:pt x="155" y="163"/>
                        <a:pt x="136" y="130"/>
                        <a:pt x="111" y="98"/>
                      </a:cubicBezTo>
                      <a:moveTo>
                        <a:pt x="1" y="0"/>
                      </a:moveTo>
                      <a:cubicBezTo>
                        <a:pt x="0" y="1"/>
                        <a:pt x="0" y="1"/>
                        <a:pt x="0" y="1"/>
                      </a:cubicBezTo>
                      <a:cubicBezTo>
                        <a:pt x="44" y="28"/>
                        <a:pt x="79" y="62"/>
                        <a:pt x="107" y="97"/>
                      </a:cubicBezTo>
                      <a:cubicBezTo>
                        <a:pt x="110" y="97"/>
                        <a:pt x="110" y="97"/>
                        <a:pt x="110" y="97"/>
                      </a:cubicBezTo>
                      <a:cubicBezTo>
                        <a:pt x="102" y="87"/>
                        <a:pt x="93" y="77"/>
                        <a:pt x="84" y="67"/>
                      </a:cubicBezTo>
                      <a:cubicBezTo>
                        <a:pt x="84" y="67"/>
                        <a:pt x="84" y="67"/>
                        <a:pt x="84" y="67"/>
                      </a:cubicBezTo>
                      <a:cubicBezTo>
                        <a:pt x="84" y="67"/>
                        <a:pt x="84" y="67"/>
                        <a:pt x="84" y="67"/>
                      </a:cubicBezTo>
                      <a:cubicBezTo>
                        <a:pt x="61" y="42"/>
                        <a:pt x="33" y="19"/>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1520" y="1754"/>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1" y="0"/>
                        <a:pt x="1" y="1"/>
                        <a:pt x="1" y="1"/>
                      </a:cubicBezTo>
                      <a:cubicBezTo>
                        <a:pt x="4" y="1"/>
                        <a:pt x="4" y="1"/>
                        <a:pt x="4"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Rectangle 88"/>
                <p:cNvSpPr>
                  <a:spLocks noChangeArrowheads="1"/>
                </p:cNvSpPr>
                <p:nvPr/>
              </p:nvSpPr>
              <p:spPr bwMode="auto">
                <a:xfrm>
                  <a:off x="-1575" y="1683"/>
                  <a:ext cx="1" cy="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p:cNvSpPr>
                <p:nvPr/>
              </p:nvSpPr>
              <p:spPr bwMode="auto">
                <a:xfrm>
                  <a:off x="-1575" y="1683"/>
                  <a:ext cx="1" cy="1"/>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90"/>
                <p:cNvSpPr>
                  <a:spLocks/>
                </p:cNvSpPr>
                <p:nvPr/>
              </p:nvSpPr>
              <p:spPr bwMode="auto">
                <a:xfrm>
                  <a:off x="-1210"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91"/>
                <p:cNvSpPr>
                  <a:spLocks/>
                </p:cNvSpPr>
                <p:nvPr/>
              </p:nvSpPr>
              <p:spPr bwMode="auto">
                <a:xfrm>
                  <a:off x="-1056" y="3276"/>
                  <a:ext cx="7" cy="2"/>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1" y="0"/>
                        <a:pt x="1" y="1"/>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92"/>
                <p:cNvSpPr>
                  <a:spLocks/>
                </p:cNvSpPr>
                <p:nvPr/>
              </p:nvSpPr>
              <p:spPr bwMode="auto">
                <a:xfrm>
                  <a:off x="-1014" y="3356"/>
                  <a:ext cx="21" cy="31"/>
                </a:xfrm>
                <a:custGeom>
                  <a:avLst/>
                  <a:gdLst/>
                  <a:ahLst/>
                  <a:cxnLst>
                    <a:cxn ang="0">
                      <a:pos x="3" y="0"/>
                    </a:cxn>
                    <a:cxn ang="0">
                      <a:pos x="0" y="0"/>
                    </a:cxn>
                    <a:cxn ang="0">
                      <a:pos x="8" y="13"/>
                    </a:cxn>
                    <a:cxn ang="0">
                      <a:pos x="9" y="12"/>
                    </a:cxn>
                    <a:cxn ang="0">
                      <a:pos x="8" y="9"/>
                    </a:cxn>
                    <a:cxn ang="0">
                      <a:pos x="3" y="0"/>
                    </a:cxn>
                  </a:cxnLst>
                  <a:rect l="0" t="0" r="r" b="b"/>
                  <a:pathLst>
                    <a:path w="9" h="13">
                      <a:moveTo>
                        <a:pt x="3" y="0"/>
                      </a:moveTo>
                      <a:cubicBezTo>
                        <a:pt x="0" y="0"/>
                        <a:pt x="0" y="0"/>
                        <a:pt x="0" y="0"/>
                      </a:cubicBezTo>
                      <a:cubicBezTo>
                        <a:pt x="5" y="8"/>
                        <a:pt x="8" y="13"/>
                        <a:pt x="8" y="13"/>
                      </a:cubicBezTo>
                      <a:cubicBezTo>
                        <a:pt x="9" y="12"/>
                        <a:pt x="9" y="12"/>
                        <a:pt x="9" y="12"/>
                      </a:cubicBezTo>
                      <a:cubicBezTo>
                        <a:pt x="9" y="12"/>
                        <a:pt x="9" y="11"/>
                        <a:pt x="8" y="9"/>
                      </a:cubicBezTo>
                      <a:cubicBezTo>
                        <a:pt x="6" y="7"/>
                        <a:pt x="5" y="4"/>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93"/>
                <p:cNvSpPr>
                  <a:spLocks/>
                </p:cNvSpPr>
                <p:nvPr/>
              </p:nvSpPr>
              <p:spPr bwMode="auto">
                <a:xfrm>
                  <a:off x="-1014" y="3354"/>
                  <a:ext cx="7" cy="2"/>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1"/>
                        <a:pt x="0" y="1"/>
                        <a:pt x="0" y="1"/>
                      </a:cubicBezTo>
                      <a:cubicBezTo>
                        <a:pt x="3" y="1"/>
                        <a:pt x="3" y="1"/>
                        <a:pt x="3"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94"/>
                <p:cNvSpPr>
                  <a:spLocks/>
                </p:cNvSpPr>
                <p:nvPr/>
              </p:nvSpPr>
              <p:spPr bwMode="auto">
                <a:xfrm>
                  <a:off x="-1246" y="2498"/>
                  <a:ext cx="5" cy="3"/>
                </a:xfrm>
                <a:custGeom>
                  <a:avLst/>
                  <a:gdLst/>
                  <a:ahLst/>
                  <a:cxnLst>
                    <a:cxn ang="0">
                      <a:pos x="5" y="0"/>
                    </a:cxn>
                    <a:cxn ang="0">
                      <a:pos x="0" y="0"/>
                    </a:cxn>
                    <a:cxn ang="0">
                      <a:pos x="0" y="3"/>
                    </a:cxn>
                    <a:cxn ang="0">
                      <a:pos x="5" y="3"/>
                    </a:cxn>
                    <a:cxn ang="0">
                      <a:pos x="5" y="0"/>
                    </a:cxn>
                    <a:cxn ang="0">
                      <a:pos x="5" y="0"/>
                    </a:cxn>
                  </a:cxnLst>
                  <a:rect l="0" t="0" r="r" b="b"/>
                  <a:pathLst>
                    <a:path w="5" h="3">
                      <a:moveTo>
                        <a:pt x="5" y="0"/>
                      </a:moveTo>
                      <a:lnTo>
                        <a:pt x="0" y="0"/>
                      </a:lnTo>
                      <a:lnTo>
                        <a:pt x="0" y="3"/>
                      </a:lnTo>
                      <a:lnTo>
                        <a:pt x="5" y="3"/>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95"/>
                <p:cNvSpPr>
                  <a:spLocks/>
                </p:cNvSpPr>
                <p:nvPr/>
              </p:nvSpPr>
              <p:spPr bwMode="auto">
                <a:xfrm>
                  <a:off x="-1281" y="2256"/>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96"/>
                <p:cNvSpPr>
                  <a:spLocks noEditPoints="1"/>
                </p:cNvSpPr>
                <p:nvPr/>
              </p:nvSpPr>
              <p:spPr bwMode="auto">
                <a:xfrm>
                  <a:off x="-1636" y="1524"/>
                  <a:ext cx="819" cy="458"/>
                </a:xfrm>
                <a:custGeom>
                  <a:avLst/>
                  <a:gdLst/>
                  <a:ahLst/>
                  <a:cxnLst>
                    <a:cxn ang="0">
                      <a:pos x="243" y="98"/>
                    </a:cxn>
                    <a:cxn ang="0">
                      <a:pos x="241" y="98"/>
                    </a:cxn>
                    <a:cxn ang="0">
                      <a:pos x="345" y="193"/>
                    </a:cxn>
                    <a:cxn ang="0">
                      <a:pos x="346" y="193"/>
                    </a:cxn>
                    <a:cxn ang="0">
                      <a:pos x="243" y="98"/>
                    </a:cxn>
                    <a:cxn ang="0">
                      <a:pos x="186" y="67"/>
                    </a:cxn>
                    <a:cxn ang="0">
                      <a:pos x="184" y="67"/>
                    </a:cxn>
                    <a:cxn ang="0">
                      <a:pos x="239" y="97"/>
                    </a:cxn>
                    <a:cxn ang="0">
                      <a:pos x="241" y="97"/>
                    </a:cxn>
                    <a:cxn ang="0">
                      <a:pos x="186" y="67"/>
                    </a:cxn>
                    <a:cxn ang="0">
                      <a:pos x="0" y="0"/>
                    </a:cxn>
                    <a:cxn ang="0">
                      <a:pos x="0" y="1"/>
                    </a:cxn>
                    <a:cxn ang="0">
                      <a:pos x="11" y="4"/>
                    </a:cxn>
                    <a:cxn ang="0">
                      <a:pos x="182" y="66"/>
                    </a:cxn>
                    <a:cxn ang="0">
                      <a:pos x="185" y="66"/>
                    </a:cxn>
                    <a:cxn ang="0">
                      <a:pos x="0" y="0"/>
                    </a:cxn>
                  </a:cxnLst>
                  <a:rect l="0" t="0" r="r" b="b"/>
                  <a:pathLst>
                    <a:path w="346" h="193">
                      <a:moveTo>
                        <a:pt x="243" y="98"/>
                      </a:moveTo>
                      <a:cubicBezTo>
                        <a:pt x="241" y="98"/>
                        <a:pt x="241" y="98"/>
                        <a:pt x="241" y="98"/>
                      </a:cubicBezTo>
                      <a:cubicBezTo>
                        <a:pt x="283" y="124"/>
                        <a:pt x="322" y="156"/>
                        <a:pt x="345" y="193"/>
                      </a:cubicBezTo>
                      <a:cubicBezTo>
                        <a:pt x="346" y="193"/>
                        <a:pt x="346" y="193"/>
                        <a:pt x="346" y="193"/>
                      </a:cubicBezTo>
                      <a:cubicBezTo>
                        <a:pt x="323" y="156"/>
                        <a:pt x="285" y="124"/>
                        <a:pt x="243" y="98"/>
                      </a:cubicBezTo>
                      <a:moveTo>
                        <a:pt x="186" y="67"/>
                      </a:moveTo>
                      <a:cubicBezTo>
                        <a:pt x="184" y="67"/>
                        <a:pt x="184" y="67"/>
                        <a:pt x="184" y="67"/>
                      </a:cubicBezTo>
                      <a:cubicBezTo>
                        <a:pt x="203" y="76"/>
                        <a:pt x="221" y="86"/>
                        <a:pt x="239" y="97"/>
                      </a:cubicBezTo>
                      <a:cubicBezTo>
                        <a:pt x="241" y="97"/>
                        <a:pt x="241" y="97"/>
                        <a:pt x="241" y="97"/>
                      </a:cubicBezTo>
                      <a:cubicBezTo>
                        <a:pt x="223" y="86"/>
                        <a:pt x="205" y="76"/>
                        <a:pt x="186" y="67"/>
                      </a:cubicBezTo>
                      <a:moveTo>
                        <a:pt x="0" y="0"/>
                      </a:moveTo>
                      <a:cubicBezTo>
                        <a:pt x="0" y="1"/>
                        <a:pt x="0" y="1"/>
                        <a:pt x="0" y="1"/>
                      </a:cubicBezTo>
                      <a:cubicBezTo>
                        <a:pt x="0" y="1"/>
                        <a:pt x="4" y="2"/>
                        <a:pt x="11" y="4"/>
                      </a:cubicBezTo>
                      <a:cubicBezTo>
                        <a:pt x="38" y="11"/>
                        <a:pt x="110" y="32"/>
                        <a:pt x="182" y="66"/>
                      </a:cubicBezTo>
                      <a:cubicBezTo>
                        <a:pt x="185" y="66"/>
                        <a:pt x="185" y="66"/>
                        <a:pt x="185" y="66"/>
                      </a:cubicBezTo>
                      <a:cubicBezTo>
                        <a:pt x="92" y="22"/>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97"/>
                <p:cNvSpPr>
                  <a:spLocks/>
                </p:cNvSpPr>
                <p:nvPr/>
              </p:nvSpPr>
              <p:spPr bwMode="auto">
                <a:xfrm>
                  <a:off x="-1071" y="1754"/>
                  <a:ext cx="10" cy="2"/>
                </a:xfrm>
                <a:custGeom>
                  <a:avLst/>
                  <a:gdLst/>
                  <a:ahLst/>
                  <a:cxnLst>
                    <a:cxn ang="0">
                      <a:pos x="2" y="0"/>
                    </a:cxn>
                    <a:cxn ang="0">
                      <a:pos x="0" y="0"/>
                    </a:cxn>
                    <a:cxn ang="0">
                      <a:pos x="2" y="1"/>
                    </a:cxn>
                    <a:cxn ang="0">
                      <a:pos x="4" y="1"/>
                    </a:cxn>
                    <a:cxn ang="0">
                      <a:pos x="2" y="0"/>
                    </a:cxn>
                  </a:cxnLst>
                  <a:rect l="0" t="0" r="r" b="b"/>
                  <a:pathLst>
                    <a:path w="4" h="1">
                      <a:moveTo>
                        <a:pt x="2" y="0"/>
                      </a:moveTo>
                      <a:cubicBezTo>
                        <a:pt x="0" y="0"/>
                        <a:pt x="0" y="0"/>
                        <a:pt x="0" y="0"/>
                      </a:cubicBezTo>
                      <a:cubicBezTo>
                        <a:pt x="1" y="0"/>
                        <a:pt x="1" y="1"/>
                        <a:pt x="2" y="1"/>
                      </a:cubicBezTo>
                      <a:cubicBezTo>
                        <a:pt x="4" y="1"/>
                        <a:pt x="4" y="1"/>
                        <a:pt x="4" y="1"/>
                      </a:cubicBezTo>
                      <a:cubicBezTo>
                        <a:pt x="3" y="1"/>
                        <a:pt x="3"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98"/>
                <p:cNvSpPr>
                  <a:spLocks/>
                </p:cNvSpPr>
                <p:nvPr/>
              </p:nvSpPr>
              <p:spPr bwMode="auto">
                <a:xfrm>
                  <a:off x="-1206" y="1681"/>
                  <a:ext cx="10" cy="2"/>
                </a:xfrm>
                <a:custGeom>
                  <a:avLst/>
                  <a:gdLst/>
                  <a:ahLst/>
                  <a:cxnLst>
                    <a:cxn ang="0">
                      <a:pos x="3" y="0"/>
                    </a:cxn>
                    <a:cxn ang="0">
                      <a:pos x="0" y="0"/>
                    </a:cxn>
                    <a:cxn ang="0">
                      <a:pos x="2" y="1"/>
                    </a:cxn>
                    <a:cxn ang="0">
                      <a:pos x="4" y="1"/>
                    </a:cxn>
                    <a:cxn ang="0">
                      <a:pos x="3" y="0"/>
                    </a:cxn>
                  </a:cxnLst>
                  <a:rect l="0" t="0" r="r" b="b"/>
                  <a:pathLst>
                    <a:path w="4" h="1">
                      <a:moveTo>
                        <a:pt x="3" y="0"/>
                      </a:moveTo>
                      <a:cubicBezTo>
                        <a:pt x="0" y="0"/>
                        <a:pt x="0" y="0"/>
                        <a:pt x="0" y="0"/>
                      </a:cubicBezTo>
                      <a:cubicBezTo>
                        <a:pt x="1" y="1"/>
                        <a:pt x="2" y="1"/>
                        <a:pt x="2" y="1"/>
                      </a:cubicBezTo>
                      <a:cubicBezTo>
                        <a:pt x="4" y="1"/>
                        <a:pt x="4" y="1"/>
                        <a:pt x="4" y="1"/>
                      </a:cubicBezTo>
                      <a:cubicBezTo>
                        <a:pt x="4" y="1"/>
                        <a:pt x="3" y="1"/>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99"/>
                <p:cNvSpPr>
                  <a:spLocks/>
                </p:cNvSpPr>
                <p:nvPr/>
              </p:nvSpPr>
              <p:spPr bwMode="auto">
                <a:xfrm>
                  <a:off x="-955" y="1986"/>
                  <a:ext cx="216" cy="270"/>
                </a:xfrm>
                <a:custGeom>
                  <a:avLst/>
                  <a:gdLst/>
                  <a:ahLst/>
                  <a:cxnLst>
                    <a:cxn ang="0">
                      <a:pos x="3" y="0"/>
                    </a:cxn>
                    <a:cxn ang="0">
                      <a:pos x="0" y="0"/>
                    </a:cxn>
                    <a:cxn ang="0">
                      <a:pos x="0" y="0"/>
                    </a:cxn>
                    <a:cxn ang="0">
                      <a:pos x="0" y="0"/>
                    </a:cxn>
                    <a:cxn ang="0">
                      <a:pos x="1" y="0"/>
                    </a:cxn>
                    <a:cxn ang="0">
                      <a:pos x="2" y="1"/>
                    </a:cxn>
                    <a:cxn ang="0">
                      <a:pos x="82" y="100"/>
                    </a:cxn>
                    <a:cxn ang="0">
                      <a:pos x="83" y="100"/>
                    </a:cxn>
                    <a:cxn ang="0">
                      <a:pos x="83" y="101"/>
                    </a:cxn>
                    <a:cxn ang="0">
                      <a:pos x="83" y="101"/>
                    </a:cxn>
                    <a:cxn ang="0">
                      <a:pos x="89" y="114"/>
                    </a:cxn>
                    <a:cxn ang="0">
                      <a:pos x="91" y="114"/>
                    </a:cxn>
                    <a:cxn ang="0">
                      <a:pos x="3" y="0"/>
                    </a:cxn>
                  </a:cxnLst>
                  <a:rect l="0" t="0" r="r" b="b"/>
                  <a:pathLst>
                    <a:path w="91" h="114">
                      <a:moveTo>
                        <a:pt x="3" y="0"/>
                      </a:moveTo>
                      <a:cubicBezTo>
                        <a:pt x="0" y="0"/>
                        <a:pt x="0" y="0"/>
                        <a:pt x="0" y="0"/>
                      </a:cubicBezTo>
                      <a:cubicBezTo>
                        <a:pt x="0" y="0"/>
                        <a:pt x="0" y="0"/>
                        <a:pt x="0" y="0"/>
                      </a:cubicBezTo>
                      <a:cubicBezTo>
                        <a:pt x="0" y="0"/>
                        <a:pt x="0" y="0"/>
                        <a:pt x="0" y="0"/>
                      </a:cubicBezTo>
                      <a:cubicBezTo>
                        <a:pt x="1" y="0"/>
                        <a:pt x="1" y="0"/>
                        <a:pt x="1" y="0"/>
                      </a:cubicBezTo>
                      <a:cubicBezTo>
                        <a:pt x="1" y="0"/>
                        <a:pt x="1" y="0"/>
                        <a:pt x="2" y="1"/>
                      </a:cubicBezTo>
                      <a:cubicBezTo>
                        <a:pt x="9" y="6"/>
                        <a:pt x="49" y="37"/>
                        <a:pt x="82" y="100"/>
                      </a:cubicBezTo>
                      <a:cubicBezTo>
                        <a:pt x="83" y="100"/>
                        <a:pt x="83" y="100"/>
                        <a:pt x="83" y="100"/>
                      </a:cubicBezTo>
                      <a:cubicBezTo>
                        <a:pt x="83" y="101"/>
                        <a:pt x="83" y="101"/>
                        <a:pt x="83" y="101"/>
                      </a:cubicBezTo>
                      <a:cubicBezTo>
                        <a:pt x="83" y="101"/>
                        <a:pt x="83" y="101"/>
                        <a:pt x="83" y="101"/>
                      </a:cubicBezTo>
                      <a:cubicBezTo>
                        <a:pt x="85" y="105"/>
                        <a:pt x="87" y="109"/>
                        <a:pt x="89" y="114"/>
                      </a:cubicBezTo>
                      <a:cubicBezTo>
                        <a:pt x="91" y="114"/>
                        <a:pt x="91" y="114"/>
                        <a:pt x="91" y="114"/>
                      </a:cubicBezTo>
                      <a:cubicBezTo>
                        <a:pt x="57" y="42"/>
                        <a:pt x="12" y="6"/>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00"/>
                <p:cNvSpPr>
                  <a:spLocks/>
                </p:cNvSpPr>
                <p:nvPr/>
              </p:nvSpPr>
              <p:spPr bwMode="auto">
                <a:xfrm>
                  <a:off x="-761" y="2223"/>
                  <a:ext cx="3" cy="3"/>
                </a:xfrm>
                <a:custGeom>
                  <a:avLst/>
                  <a:gdLst/>
                  <a:ahLst/>
                  <a:cxnLst>
                    <a:cxn ang="0">
                      <a:pos x="1" y="0"/>
                    </a:cxn>
                    <a:cxn ang="0">
                      <a:pos x="0" y="0"/>
                    </a:cxn>
                    <a:cxn ang="0">
                      <a:pos x="1" y="1"/>
                    </a:cxn>
                    <a:cxn ang="0">
                      <a:pos x="1" y="1"/>
                    </a:cxn>
                    <a:cxn ang="0">
                      <a:pos x="1" y="0"/>
                    </a:cxn>
                  </a:cxnLst>
                  <a:rect l="0" t="0" r="r" b="b"/>
                  <a:pathLst>
                    <a:path w="1" h="1">
                      <a:moveTo>
                        <a:pt x="1" y="0"/>
                      </a:moveTo>
                      <a:cubicBezTo>
                        <a:pt x="0" y="0"/>
                        <a:pt x="0" y="0"/>
                        <a:pt x="0" y="0"/>
                      </a:cubicBezTo>
                      <a:cubicBezTo>
                        <a:pt x="0" y="0"/>
                        <a:pt x="1" y="0"/>
                        <a:pt x="1"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01"/>
                <p:cNvSpPr>
                  <a:spLocks noEditPoints="1"/>
                </p:cNvSpPr>
                <p:nvPr/>
              </p:nvSpPr>
              <p:spPr bwMode="auto">
                <a:xfrm>
                  <a:off x="-742" y="2259"/>
                  <a:ext cx="90" cy="1017"/>
                </a:xfrm>
                <a:custGeom>
                  <a:avLst/>
                  <a:gdLst/>
                  <a:ahLst/>
                  <a:cxnLst>
                    <a:cxn ang="0">
                      <a:pos x="26" y="343"/>
                    </a:cxn>
                    <a:cxn ang="0">
                      <a:pos x="24" y="343"/>
                    </a:cxn>
                    <a:cxn ang="0">
                      <a:pos x="24" y="352"/>
                    </a:cxn>
                    <a:cxn ang="0">
                      <a:pos x="20" y="417"/>
                    </a:cxn>
                    <a:cxn ang="0">
                      <a:pos x="19" y="429"/>
                    </a:cxn>
                    <a:cxn ang="0">
                      <a:pos x="21" y="429"/>
                    </a:cxn>
                    <a:cxn ang="0">
                      <a:pos x="24" y="393"/>
                    </a:cxn>
                    <a:cxn ang="0">
                      <a:pos x="26" y="343"/>
                    </a:cxn>
                    <a:cxn ang="0">
                      <a:pos x="38" y="233"/>
                    </a:cxn>
                    <a:cxn ang="0">
                      <a:pos x="36" y="233"/>
                    </a:cxn>
                    <a:cxn ang="0">
                      <a:pos x="24" y="334"/>
                    </a:cxn>
                    <a:cxn ang="0">
                      <a:pos x="24" y="335"/>
                    </a:cxn>
                    <a:cxn ang="0">
                      <a:pos x="24" y="335"/>
                    </a:cxn>
                    <a:cxn ang="0">
                      <a:pos x="24" y="342"/>
                    </a:cxn>
                    <a:cxn ang="0">
                      <a:pos x="26" y="342"/>
                    </a:cxn>
                    <a:cxn ang="0">
                      <a:pos x="26" y="335"/>
                    </a:cxn>
                    <a:cxn ang="0">
                      <a:pos x="37" y="255"/>
                    </a:cxn>
                    <a:cxn ang="0">
                      <a:pos x="35" y="255"/>
                    </a:cxn>
                    <a:cxn ang="0">
                      <a:pos x="35" y="254"/>
                    </a:cxn>
                    <a:cxn ang="0">
                      <a:pos x="37" y="254"/>
                    </a:cxn>
                    <a:cxn ang="0">
                      <a:pos x="38" y="233"/>
                    </a:cxn>
                    <a:cxn ang="0">
                      <a:pos x="35" y="102"/>
                    </a:cxn>
                    <a:cxn ang="0">
                      <a:pos x="33" y="102"/>
                    </a:cxn>
                    <a:cxn ang="0">
                      <a:pos x="35" y="115"/>
                    </a:cxn>
                    <a:cxn ang="0">
                      <a:pos x="35" y="115"/>
                    </a:cxn>
                    <a:cxn ang="0">
                      <a:pos x="35" y="120"/>
                    </a:cxn>
                    <a:cxn ang="0">
                      <a:pos x="37" y="187"/>
                    </a:cxn>
                    <a:cxn ang="0">
                      <a:pos x="36" y="232"/>
                    </a:cxn>
                    <a:cxn ang="0">
                      <a:pos x="38" y="232"/>
                    </a:cxn>
                    <a:cxn ang="0">
                      <a:pos x="38" y="224"/>
                    </a:cxn>
                    <a:cxn ang="0">
                      <a:pos x="38" y="149"/>
                    </a:cxn>
                    <a:cxn ang="0">
                      <a:pos x="37" y="115"/>
                    </a:cxn>
                    <a:cxn ang="0">
                      <a:pos x="37" y="115"/>
                    </a:cxn>
                    <a:cxn ang="0">
                      <a:pos x="37" y="115"/>
                    </a:cxn>
                    <a:cxn ang="0">
                      <a:pos x="35" y="102"/>
                    </a:cxn>
                    <a:cxn ang="0">
                      <a:pos x="2" y="0"/>
                    </a:cxn>
                    <a:cxn ang="0">
                      <a:pos x="0" y="0"/>
                    </a:cxn>
                    <a:cxn ang="0">
                      <a:pos x="33" y="101"/>
                    </a:cxn>
                    <a:cxn ang="0">
                      <a:pos x="35" y="101"/>
                    </a:cxn>
                    <a:cxn ang="0">
                      <a:pos x="2" y="0"/>
                    </a:cxn>
                  </a:cxnLst>
                  <a:rect l="0" t="0" r="r" b="b"/>
                  <a:pathLst>
                    <a:path w="38" h="429">
                      <a:moveTo>
                        <a:pt x="26" y="343"/>
                      </a:moveTo>
                      <a:cubicBezTo>
                        <a:pt x="24" y="343"/>
                        <a:pt x="24" y="343"/>
                        <a:pt x="24" y="343"/>
                      </a:cubicBezTo>
                      <a:cubicBezTo>
                        <a:pt x="24" y="345"/>
                        <a:pt x="24" y="348"/>
                        <a:pt x="24" y="352"/>
                      </a:cubicBezTo>
                      <a:cubicBezTo>
                        <a:pt x="24" y="368"/>
                        <a:pt x="23" y="392"/>
                        <a:pt x="20" y="417"/>
                      </a:cubicBezTo>
                      <a:cubicBezTo>
                        <a:pt x="20" y="421"/>
                        <a:pt x="20" y="425"/>
                        <a:pt x="19" y="429"/>
                      </a:cubicBezTo>
                      <a:cubicBezTo>
                        <a:pt x="21" y="429"/>
                        <a:pt x="21" y="429"/>
                        <a:pt x="21" y="429"/>
                      </a:cubicBezTo>
                      <a:cubicBezTo>
                        <a:pt x="22" y="417"/>
                        <a:pt x="23" y="405"/>
                        <a:pt x="24" y="393"/>
                      </a:cubicBezTo>
                      <a:cubicBezTo>
                        <a:pt x="26" y="372"/>
                        <a:pt x="26" y="353"/>
                        <a:pt x="26" y="343"/>
                      </a:cubicBezTo>
                      <a:moveTo>
                        <a:pt x="38" y="233"/>
                      </a:moveTo>
                      <a:cubicBezTo>
                        <a:pt x="36" y="233"/>
                        <a:pt x="36" y="233"/>
                        <a:pt x="36" y="233"/>
                      </a:cubicBezTo>
                      <a:cubicBezTo>
                        <a:pt x="35" y="268"/>
                        <a:pt x="31" y="304"/>
                        <a:pt x="24" y="334"/>
                      </a:cubicBezTo>
                      <a:cubicBezTo>
                        <a:pt x="24" y="335"/>
                        <a:pt x="24" y="335"/>
                        <a:pt x="24" y="335"/>
                      </a:cubicBezTo>
                      <a:cubicBezTo>
                        <a:pt x="24" y="335"/>
                        <a:pt x="24" y="335"/>
                        <a:pt x="24" y="335"/>
                      </a:cubicBezTo>
                      <a:cubicBezTo>
                        <a:pt x="24" y="335"/>
                        <a:pt x="24" y="337"/>
                        <a:pt x="24" y="342"/>
                      </a:cubicBezTo>
                      <a:cubicBezTo>
                        <a:pt x="26" y="342"/>
                        <a:pt x="26" y="342"/>
                        <a:pt x="26" y="342"/>
                      </a:cubicBezTo>
                      <a:cubicBezTo>
                        <a:pt x="26" y="338"/>
                        <a:pt x="26" y="335"/>
                        <a:pt x="26" y="335"/>
                      </a:cubicBezTo>
                      <a:cubicBezTo>
                        <a:pt x="32" y="311"/>
                        <a:pt x="35" y="283"/>
                        <a:pt x="37" y="255"/>
                      </a:cubicBezTo>
                      <a:cubicBezTo>
                        <a:pt x="35" y="255"/>
                        <a:pt x="35" y="255"/>
                        <a:pt x="35" y="255"/>
                      </a:cubicBezTo>
                      <a:cubicBezTo>
                        <a:pt x="35" y="254"/>
                        <a:pt x="35" y="254"/>
                        <a:pt x="35" y="254"/>
                      </a:cubicBezTo>
                      <a:cubicBezTo>
                        <a:pt x="37" y="254"/>
                        <a:pt x="37" y="254"/>
                        <a:pt x="37" y="254"/>
                      </a:cubicBezTo>
                      <a:cubicBezTo>
                        <a:pt x="37" y="247"/>
                        <a:pt x="38" y="240"/>
                        <a:pt x="38" y="233"/>
                      </a:cubicBezTo>
                      <a:moveTo>
                        <a:pt x="35" y="102"/>
                      </a:moveTo>
                      <a:cubicBezTo>
                        <a:pt x="33" y="102"/>
                        <a:pt x="33" y="102"/>
                        <a:pt x="33" y="102"/>
                      </a:cubicBezTo>
                      <a:cubicBezTo>
                        <a:pt x="34" y="106"/>
                        <a:pt x="34" y="111"/>
                        <a:pt x="35" y="115"/>
                      </a:cubicBezTo>
                      <a:cubicBezTo>
                        <a:pt x="35" y="115"/>
                        <a:pt x="35" y="115"/>
                        <a:pt x="35" y="115"/>
                      </a:cubicBezTo>
                      <a:cubicBezTo>
                        <a:pt x="35" y="115"/>
                        <a:pt x="35" y="117"/>
                        <a:pt x="35" y="120"/>
                      </a:cubicBezTo>
                      <a:cubicBezTo>
                        <a:pt x="36" y="131"/>
                        <a:pt x="37" y="156"/>
                        <a:pt x="37" y="187"/>
                      </a:cubicBezTo>
                      <a:cubicBezTo>
                        <a:pt x="37" y="201"/>
                        <a:pt x="37" y="216"/>
                        <a:pt x="36" y="232"/>
                      </a:cubicBezTo>
                      <a:cubicBezTo>
                        <a:pt x="38" y="232"/>
                        <a:pt x="38" y="232"/>
                        <a:pt x="38" y="232"/>
                      </a:cubicBezTo>
                      <a:cubicBezTo>
                        <a:pt x="38" y="229"/>
                        <a:pt x="38" y="226"/>
                        <a:pt x="38" y="224"/>
                      </a:cubicBezTo>
                      <a:cubicBezTo>
                        <a:pt x="38" y="149"/>
                        <a:pt x="38" y="149"/>
                        <a:pt x="38" y="149"/>
                      </a:cubicBezTo>
                      <a:cubicBezTo>
                        <a:pt x="38" y="128"/>
                        <a:pt x="37" y="115"/>
                        <a:pt x="37" y="115"/>
                      </a:cubicBezTo>
                      <a:cubicBezTo>
                        <a:pt x="37" y="115"/>
                        <a:pt x="37" y="115"/>
                        <a:pt x="37" y="115"/>
                      </a:cubicBezTo>
                      <a:cubicBezTo>
                        <a:pt x="37" y="115"/>
                        <a:pt x="37" y="115"/>
                        <a:pt x="37" y="115"/>
                      </a:cubicBezTo>
                      <a:cubicBezTo>
                        <a:pt x="36" y="110"/>
                        <a:pt x="36" y="106"/>
                        <a:pt x="35" y="102"/>
                      </a:cubicBezTo>
                      <a:moveTo>
                        <a:pt x="2" y="0"/>
                      </a:moveTo>
                      <a:cubicBezTo>
                        <a:pt x="0" y="0"/>
                        <a:pt x="0" y="0"/>
                        <a:pt x="0" y="0"/>
                      </a:cubicBezTo>
                      <a:cubicBezTo>
                        <a:pt x="13" y="28"/>
                        <a:pt x="25" y="61"/>
                        <a:pt x="33" y="101"/>
                      </a:cubicBezTo>
                      <a:cubicBezTo>
                        <a:pt x="35" y="101"/>
                        <a:pt x="35" y="101"/>
                        <a:pt x="35" y="101"/>
                      </a:cubicBezTo>
                      <a:cubicBezTo>
                        <a:pt x="27" y="61"/>
                        <a:pt x="15" y="28"/>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02"/>
                <p:cNvSpPr>
                  <a:spLocks/>
                </p:cNvSpPr>
                <p:nvPr/>
              </p:nvSpPr>
              <p:spPr bwMode="auto">
                <a:xfrm>
                  <a:off x="-685"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103"/>
                <p:cNvSpPr>
                  <a:spLocks/>
                </p:cNvSpPr>
                <p:nvPr/>
              </p:nvSpPr>
              <p:spPr bwMode="auto">
                <a:xfrm>
                  <a:off x="-659"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04"/>
                <p:cNvSpPr>
                  <a:spLocks noEditPoints="1"/>
                </p:cNvSpPr>
                <p:nvPr/>
              </p:nvSpPr>
              <p:spPr bwMode="auto">
                <a:xfrm>
                  <a:off x="-1681" y="1524"/>
                  <a:ext cx="989" cy="1875"/>
                </a:xfrm>
                <a:custGeom>
                  <a:avLst/>
                  <a:gdLst/>
                  <a:ahLst/>
                  <a:cxnLst>
                    <a:cxn ang="0">
                      <a:pos x="418" y="740"/>
                    </a:cxn>
                    <a:cxn ang="0">
                      <a:pos x="416" y="740"/>
                    </a:cxn>
                    <a:cxn ang="0">
                      <a:pos x="411" y="772"/>
                    </a:cxn>
                    <a:cxn ang="0">
                      <a:pos x="411" y="772"/>
                    </a:cxn>
                    <a:cxn ang="0">
                      <a:pos x="411" y="773"/>
                    </a:cxn>
                    <a:cxn ang="0">
                      <a:pos x="410" y="773"/>
                    </a:cxn>
                    <a:cxn ang="0">
                      <a:pos x="406" y="790"/>
                    </a:cxn>
                    <a:cxn ang="0">
                      <a:pos x="407" y="791"/>
                    </a:cxn>
                    <a:cxn ang="0">
                      <a:pos x="418" y="740"/>
                    </a:cxn>
                    <a:cxn ang="0">
                      <a:pos x="215" y="98"/>
                    </a:cxn>
                    <a:cxn ang="0">
                      <a:pos x="211" y="98"/>
                    </a:cxn>
                    <a:cxn ang="0">
                      <a:pos x="307" y="194"/>
                    </a:cxn>
                    <a:cxn ang="0">
                      <a:pos x="309" y="194"/>
                    </a:cxn>
                    <a:cxn ang="0">
                      <a:pos x="309" y="194"/>
                    </a:cxn>
                    <a:cxn ang="0">
                      <a:pos x="215" y="98"/>
                    </a:cxn>
                    <a:cxn ang="0">
                      <a:pos x="1" y="0"/>
                    </a:cxn>
                    <a:cxn ang="0">
                      <a:pos x="0" y="2"/>
                    </a:cxn>
                    <a:cxn ang="0">
                      <a:pos x="9" y="4"/>
                    </a:cxn>
                    <a:cxn ang="0">
                      <a:pos x="162" y="66"/>
                    </a:cxn>
                    <a:cxn ang="0">
                      <a:pos x="165" y="66"/>
                    </a:cxn>
                    <a:cxn ang="0">
                      <a:pos x="165" y="67"/>
                    </a:cxn>
                    <a:cxn ang="0">
                      <a:pos x="163" y="67"/>
                    </a:cxn>
                    <a:cxn ang="0">
                      <a:pos x="210" y="97"/>
                    </a:cxn>
                    <a:cxn ang="0">
                      <a:pos x="213" y="97"/>
                    </a:cxn>
                    <a:cxn ang="0">
                      <a:pos x="1" y="0"/>
                    </a:cxn>
                  </a:cxnLst>
                  <a:rect l="0" t="0" r="r" b="b"/>
                  <a:pathLst>
                    <a:path w="418" h="791">
                      <a:moveTo>
                        <a:pt x="418" y="740"/>
                      </a:moveTo>
                      <a:cubicBezTo>
                        <a:pt x="416" y="740"/>
                        <a:pt x="416" y="740"/>
                        <a:pt x="416" y="740"/>
                      </a:cubicBezTo>
                      <a:cubicBezTo>
                        <a:pt x="415" y="752"/>
                        <a:pt x="413" y="763"/>
                        <a:pt x="411" y="772"/>
                      </a:cubicBezTo>
                      <a:cubicBezTo>
                        <a:pt x="411" y="772"/>
                        <a:pt x="411" y="772"/>
                        <a:pt x="411" y="772"/>
                      </a:cubicBezTo>
                      <a:cubicBezTo>
                        <a:pt x="411" y="773"/>
                        <a:pt x="411" y="773"/>
                        <a:pt x="411" y="773"/>
                      </a:cubicBezTo>
                      <a:cubicBezTo>
                        <a:pt x="410" y="773"/>
                        <a:pt x="410" y="773"/>
                        <a:pt x="410" y="773"/>
                      </a:cubicBezTo>
                      <a:cubicBezTo>
                        <a:pt x="409" y="780"/>
                        <a:pt x="407" y="786"/>
                        <a:pt x="406" y="790"/>
                      </a:cubicBezTo>
                      <a:cubicBezTo>
                        <a:pt x="407" y="791"/>
                        <a:pt x="407" y="791"/>
                        <a:pt x="407" y="791"/>
                      </a:cubicBezTo>
                      <a:cubicBezTo>
                        <a:pt x="412" y="779"/>
                        <a:pt x="416" y="760"/>
                        <a:pt x="418" y="740"/>
                      </a:cubicBezTo>
                      <a:moveTo>
                        <a:pt x="215" y="98"/>
                      </a:moveTo>
                      <a:cubicBezTo>
                        <a:pt x="211" y="98"/>
                        <a:pt x="211" y="98"/>
                        <a:pt x="211" y="98"/>
                      </a:cubicBezTo>
                      <a:cubicBezTo>
                        <a:pt x="247" y="124"/>
                        <a:pt x="281" y="155"/>
                        <a:pt x="307" y="194"/>
                      </a:cubicBezTo>
                      <a:cubicBezTo>
                        <a:pt x="309" y="194"/>
                        <a:pt x="309" y="194"/>
                        <a:pt x="309" y="194"/>
                      </a:cubicBezTo>
                      <a:cubicBezTo>
                        <a:pt x="309" y="194"/>
                        <a:pt x="309" y="194"/>
                        <a:pt x="309" y="194"/>
                      </a:cubicBezTo>
                      <a:cubicBezTo>
                        <a:pt x="283" y="155"/>
                        <a:pt x="250" y="124"/>
                        <a:pt x="215" y="98"/>
                      </a:cubicBezTo>
                      <a:moveTo>
                        <a:pt x="1" y="0"/>
                      </a:moveTo>
                      <a:cubicBezTo>
                        <a:pt x="0" y="2"/>
                        <a:pt x="0" y="2"/>
                        <a:pt x="0" y="2"/>
                      </a:cubicBezTo>
                      <a:cubicBezTo>
                        <a:pt x="0" y="2"/>
                        <a:pt x="3" y="3"/>
                        <a:pt x="9" y="4"/>
                      </a:cubicBezTo>
                      <a:cubicBezTo>
                        <a:pt x="32" y="10"/>
                        <a:pt x="96" y="29"/>
                        <a:pt x="162" y="66"/>
                      </a:cubicBezTo>
                      <a:cubicBezTo>
                        <a:pt x="165" y="66"/>
                        <a:pt x="165" y="66"/>
                        <a:pt x="165" y="66"/>
                      </a:cubicBezTo>
                      <a:cubicBezTo>
                        <a:pt x="165" y="67"/>
                        <a:pt x="165" y="67"/>
                        <a:pt x="165" y="67"/>
                      </a:cubicBezTo>
                      <a:cubicBezTo>
                        <a:pt x="163" y="67"/>
                        <a:pt x="163" y="67"/>
                        <a:pt x="163" y="67"/>
                      </a:cubicBezTo>
                      <a:cubicBezTo>
                        <a:pt x="179" y="76"/>
                        <a:pt x="195" y="86"/>
                        <a:pt x="210" y="97"/>
                      </a:cubicBezTo>
                      <a:cubicBezTo>
                        <a:pt x="213" y="97"/>
                        <a:pt x="213" y="97"/>
                        <a:pt x="213" y="97"/>
                      </a:cubicBezTo>
                      <a:cubicBezTo>
                        <a:pt x="114" y="25"/>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05"/>
                <p:cNvSpPr>
                  <a:spLocks/>
                </p:cNvSpPr>
                <p:nvPr/>
              </p:nvSpPr>
              <p:spPr bwMode="auto">
                <a:xfrm>
                  <a:off x="-1184" y="1754"/>
                  <a:ext cx="12" cy="2"/>
                </a:xfrm>
                <a:custGeom>
                  <a:avLst/>
                  <a:gdLst/>
                  <a:ahLst/>
                  <a:cxnLst>
                    <a:cxn ang="0">
                      <a:pos x="3" y="0"/>
                    </a:cxn>
                    <a:cxn ang="0">
                      <a:pos x="0" y="0"/>
                    </a:cxn>
                    <a:cxn ang="0">
                      <a:pos x="1" y="1"/>
                    </a:cxn>
                    <a:cxn ang="0">
                      <a:pos x="5" y="1"/>
                    </a:cxn>
                    <a:cxn ang="0">
                      <a:pos x="3" y="0"/>
                    </a:cxn>
                  </a:cxnLst>
                  <a:rect l="0" t="0" r="r" b="b"/>
                  <a:pathLst>
                    <a:path w="5" h="1">
                      <a:moveTo>
                        <a:pt x="3" y="0"/>
                      </a:moveTo>
                      <a:cubicBezTo>
                        <a:pt x="0" y="0"/>
                        <a:pt x="0" y="0"/>
                        <a:pt x="0" y="0"/>
                      </a:cubicBezTo>
                      <a:cubicBezTo>
                        <a:pt x="1" y="0"/>
                        <a:pt x="1" y="1"/>
                        <a:pt x="1" y="1"/>
                      </a:cubicBezTo>
                      <a:cubicBezTo>
                        <a:pt x="5" y="1"/>
                        <a:pt x="5" y="1"/>
                        <a:pt x="5" y="1"/>
                      </a:cubicBezTo>
                      <a:cubicBezTo>
                        <a:pt x="4" y="1"/>
                        <a:pt x="4"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06"/>
                <p:cNvSpPr>
                  <a:spLocks/>
                </p:cNvSpPr>
                <p:nvPr/>
              </p:nvSpPr>
              <p:spPr bwMode="auto">
                <a:xfrm>
                  <a:off x="-1298" y="1681"/>
                  <a:ext cx="7" cy="2"/>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0" y="1"/>
                        <a:pt x="1" y="1"/>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07"/>
                <p:cNvSpPr>
                  <a:spLocks/>
                </p:cNvSpPr>
                <p:nvPr/>
              </p:nvSpPr>
              <p:spPr bwMode="auto">
                <a:xfrm>
                  <a:off x="-656"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108"/>
                <p:cNvSpPr>
                  <a:spLocks/>
                </p:cNvSpPr>
                <p:nvPr/>
              </p:nvSpPr>
              <p:spPr bwMode="auto">
                <a:xfrm>
                  <a:off x="-697"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109"/>
                <p:cNvSpPr>
                  <a:spLocks/>
                </p:cNvSpPr>
                <p:nvPr/>
              </p:nvSpPr>
              <p:spPr bwMode="auto">
                <a:xfrm>
                  <a:off x="-711" y="3354"/>
                  <a:ext cx="3" cy="2"/>
                </a:xfrm>
                <a:custGeom>
                  <a:avLst/>
                  <a:gdLst/>
                  <a:ahLst/>
                  <a:cxnLst>
                    <a:cxn ang="0">
                      <a:pos x="1" y="0"/>
                    </a:cxn>
                    <a:cxn ang="0">
                      <a:pos x="1" y="0"/>
                    </a:cxn>
                    <a:cxn ang="0">
                      <a:pos x="0" y="1"/>
                    </a:cxn>
                    <a:cxn ang="0">
                      <a:pos x="1" y="1"/>
                    </a:cxn>
                    <a:cxn ang="0">
                      <a:pos x="1" y="0"/>
                    </a:cxn>
                  </a:cxnLst>
                  <a:rect l="0" t="0" r="r" b="b"/>
                  <a:pathLst>
                    <a:path w="1" h="1">
                      <a:moveTo>
                        <a:pt x="1" y="0"/>
                      </a:moveTo>
                      <a:cubicBezTo>
                        <a:pt x="1" y="0"/>
                        <a:pt x="1" y="0"/>
                        <a:pt x="1" y="0"/>
                      </a:cubicBezTo>
                      <a:cubicBezTo>
                        <a:pt x="1" y="1"/>
                        <a:pt x="1"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10"/>
                <p:cNvSpPr>
                  <a:spLocks/>
                </p:cNvSpPr>
                <p:nvPr/>
              </p:nvSpPr>
              <p:spPr bwMode="auto">
                <a:xfrm>
                  <a:off x="-664"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11"/>
                <p:cNvSpPr>
                  <a:spLocks/>
                </p:cNvSpPr>
                <p:nvPr/>
              </p:nvSpPr>
              <p:spPr bwMode="auto">
                <a:xfrm>
                  <a:off x="-744" y="2256"/>
                  <a:ext cx="7" cy="3"/>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1" y="0"/>
                        <a:pt x="1" y="1"/>
                      </a:cubicBezTo>
                      <a:cubicBezTo>
                        <a:pt x="3" y="1"/>
                        <a:pt x="3" y="1"/>
                        <a:pt x="3" y="1"/>
                      </a:cubicBezTo>
                      <a:cubicBezTo>
                        <a:pt x="3" y="0"/>
                        <a:pt x="3"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12"/>
                <p:cNvSpPr>
                  <a:spLocks noEditPoints="1"/>
                </p:cNvSpPr>
                <p:nvPr/>
              </p:nvSpPr>
              <p:spPr bwMode="auto">
                <a:xfrm>
                  <a:off x="-1099" y="1986"/>
                  <a:ext cx="180" cy="270"/>
                </a:xfrm>
                <a:custGeom>
                  <a:avLst/>
                  <a:gdLst/>
                  <a:ahLst/>
                  <a:cxnLst>
                    <a:cxn ang="0">
                      <a:pos x="69" y="101"/>
                    </a:cxn>
                    <a:cxn ang="0">
                      <a:pos x="67" y="101"/>
                    </a:cxn>
                    <a:cxn ang="0">
                      <a:pos x="74" y="114"/>
                    </a:cxn>
                    <a:cxn ang="0">
                      <a:pos x="76" y="114"/>
                    </a:cxn>
                    <a:cxn ang="0">
                      <a:pos x="69" y="101"/>
                    </a:cxn>
                    <a:cxn ang="0">
                      <a:pos x="2" y="0"/>
                    </a:cxn>
                    <a:cxn ang="0">
                      <a:pos x="0" y="0"/>
                    </a:cxn>
                    <a:cxn ang="0">
                      <a:pos x="8" y="11"/>
                    </a:cxn>
                    <a:cxn ang="0">
                      <a:pos x="66" y="100"/>
                    </a:cxn>
                    <a:cxn ang="0">
                      <a:pos x="68" y="100"/>
                    </a:cxn>
                    <a:cxn ang="0">
                      <a:pos x="10" y="10"/>
                    </a:cxn>
                    <a:cxn ang="0">
                      <a:pos x="2" y="0"/>
                    </a:cxn>
                  </a:cxnLst>
                  <a:rect l="0" t="0" r="r" b="b"/>
                  <a:pathLst>
                    <a:path w="76" h="114">
                      <a:moveTo>
                        <a:pt x="69" y="101"/>
                      </a:moveTo>
                      <a:cubicBezTo>
                        <a:pt x="67" y="101"/>
                        <a:pt x="67" y="101"/>
                        <a:pt x="67" y="101"/>
                      </a:cubicBezTo>
                      <a:cubicBezTo>
                        <a:pt x="69" y="106"/>
                        <a:pt x="72" y="110"/>
                        <a:pt x="74" y="114"/>
                      </a:cubicBezTo>
                      <a:cubicBezTo>
                        <a:pt x="76" y="114"/>
                        <a:pt x="76" y="114"/>
                        <a:pt x="76" y="114"/>
                      </a:cubicBezTo>
                      <a:cubicBezTo>
                        <a:pt x="74" y="110"/>
                        <a:pt x="72" y="106"/>
                        <a:pt x="69" y="101"/>
                      </a:cubicBezTo>
                      <a:moveTo>
                        <a:pt x="2" y="0"/>
                      </a:moveTo>
                      <a:cubicBezTo>
                        <a:pt x="0" y="0"/>
                        <a:pt x="0" y="0"/>
                        <a:pt x="0" y="0"/>
                      </a:cubicBezTo>
                      <a:cubicBezTo>
                        <a:pt x="3" y="3"/>
                        <a:pt x="5" y="7"/>
                        <a:pt x="8" y="11"/>
                      </a:cubicBezTo>
                      <a:cubicBezTo>
                        <a:pt x="31" y="44"/>
                        <a:pt x="53" y="77"/>
                        <a:pt x="66" y="100"/>
                      </a:cubicBezTo>
                      <a:cubicBezTo>
                        <a:pt x="68" y="100"/>
                        <a:pt x="68" y="100"/>
                        <a:pt x="68" y="100"/>
                      </a:cubicBezTo>
                      <a:cubicBezTo>
                        <a:pt x="55" y="77"/>
                        <a:pt x="33" y="43"/>
                        <a:pt x="10" y="10"/>
                      </a:cubicBezTo>
                      <a:cubicBezTo>
                        <a:pt x="7" y="7"/>
                        <a:pt x="5" y="3"/>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113"/>
                <p:cNvSpPr>
                  <a:spLocks/>
                </p:cNvSpPr>
                <p:nvPr/>
              </p:nvSpPr>
              <p:spPr bwMode="auto">
                <a:xfrm>
                  <a:off x="-943" y="2223"/>
                  <a:ext cx="7" cy="3"/>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0" y="0"/>
                        <a:pt x="1" y="1"/>
                      </a:cubicBezTo>
                      <a:cubicBezTo>
                        <a:pt x="3" y="1"/>
                        <a:pt x="3" y="1"/>
                        <a:pt x="3" y="1"/>
                      </a:cubicBezTo>
                      <a:cubicBezTo>
                        <a:pt x="3" y="0"/>
                        <a:pt x="3"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14"/>
                <p:cNvSpPr>
                  <a:spLocks noEditPoints="1"/>
                </p:cNvSpPr>
                <p:nvPr/>
              </p:nvSpPr>
              <p:spPr bwMode="auto">
                <a:xfrm>
                  <a:off x="-924" y="2259"/>
                  <a:ext cx="109" cy="1017"/>
                </a:xfrm>
                <a:custGeom>
                  <a:avLst/>
                  <a:gdLst/>
                  <a:ahLst/>
                  <a:cxnLst>
                    <a:cxn ang="0">
                      <a:pos x="39" y="343"/>
                    </a:cxn>
                    <a:cxn ang="0">
                      <a:pos x="37" y="343"/>
                    </a:cxn>
                    <a:cxn ang="0">
                      <a:pos x="44" y="429"/>
                    </a:cxn>
                    <a:cxn ang="0">
                      <a:pos x="46" y="429"/>
                    </a:cxn>
                    <a:cxn ang="0">
                      <a:pos x="39" y="343"/>
                    </a:cxn>
                    <a:cxn ang="0">
                      <a:pos x="36" y="233"/>
                    </a:cxn>
                    <a:cxn ang="0">
                      <a:pos x="34" y="233"/>
                    </a:cxn>
                    <a:cxn ang="0">
                      <a:pos x="37" y="335"/>
                    </a:cxn>
                    <a:cxn ang="0">
                      <a:pos x="37" y="335"/>
                    </a:cxn>
                    <a:cxn ang="0">
                      <a:pos x="37" y="337"/>
                    </a:cxn>
                    <a:cxn ang="0">
                      <a:pos x="37" y="342"/>
                    </a:cxn>
                    <a:cxn ang="0">
                      <a:pos x="39" y="342"/>
                    </a:cxn>
                    <a:cxn ang="0">
                      <a:pos x="39" y="337"/>
                    </a:cxn>
                    <a:cxn ang="0">
                      <a:pos x="39" y="335"/>
                    </a:cxn>
                    <a:cxn ang="0">
                      <a:pos x="39" y="335"/>
                    </a:cxn>
                    <a:cxn ang="0">
                      <a:pos x="39" y="335"/>
                    </a:cxn>
                    <a:cxn ang="0">
                      <a:pos x="36" y="233"/>
                    </a:cxn>
                    <a:cxn ang="0">
                      <a:pos x="30" y="102"/>
                    </a:cxn>
                    <a:cxn ang="0">
                      <a:pos x="28" y="102"/>
                    </a:cxn>
                    <a:cxn ang="0">
                      <a:pos x="30" y="113"/>
                    </a:cxn>
                    <a:cxn ang="0">
                      <a:pos x="34" y="229"/>
                    </a:cxn>
                    <a:cxn ang="0">
                      <a:pos x="34" y="232"/>
                    </a:cxn>
                    <a:cxn ang="0">
                      <a:pos x="36" y="232"/>
                    </a:cxn>
                    <a:cxn ang="0">
                      <a:pos x="32" y="113"/>
                    </a:cxn>
                    <a:cxn ang="0">
                      <a:pos x="30" y="102"/>
                    </a:cxn>
                    <a:cxn ang="0">
                      <a:pos x="3" y="0"/>
                    </a:cxn>
                    <a:cxn ang="0">
                      <a:pos x="0" y="0"/>
                    </a:cxn>
                    <a:cxn ang="0">
                      <a:pos x="2" y="2"/>
                    </a:cxn>
                    <a:cxn ang="0">
                      <a:pos x="28" y="101"/>
                    </a:cxn>
                    <a:cxn ang="0">
                      <a:pos x="30" y="101"/>
                    </a:cxn>
                    <a:cxn ang="0">
                      <a:pos x="4" y="2"/>
                    </a:cxn>
                    <a:cxn ang="0">
                      <a:pos x="3" y="0"/>
                    </a:cxn>
                  </a:cxnLst>
                  <a:rect l="0" t="0" r="r" b="b"/>
                  <a:pathLst>
                    <a:path w="46" h="429">
                      <a:moveTo>
                        <a:pt x="39" y="343"/>
                      </a:moveTo>
                      <a:cubicBezTo>
                        <a:pt x="37" y="343"/>
                        <a:pt x="37" y="343"/>
                        <a:pt x="37" y="343"/>
                      </a:cubicBezTo>
                      <a:cubicBezTo>
                        <a:pt x="38" y="370"/>
                        <a:pt x="41" y="404"/>
                        <a:pt x="44" y="429"/>
                      </a:cubicBezTo>
                      <a:cubicBezTo>
                        <a:pt x="46" y="429"/>
                        <a:pt x="46" y="429"/>
                        <a:pt x="46" y="429"/>
                      </a:cubicBezTo>
                      <a:cubicBezTo>
                        <a:pt x="43" y="404"/>
                        <a:pt x="40" y="370"/>
                        <a:pt x="39" y="343"/>
                      </a:cubicBezTo>
                      <a:moveTo>
                        <a:pt x="36" y="233"/>
                      </a:moveTo>
                      <a:cubicBezTo>
                        <a:pt x="34" y="233"/>
                        <a:pt x="34" y="233"/>
                        <a:pt x="34" y="233"/>
                      </a:cubicBezTo>
                      <a:cubicBezTo>
                        <a:pt x="36" y="286"/>
                        <a:pt x="37" y="335"/>
                        <a:pt x="37" y="335"/>
                      </a:cubicBezTo>
                      <a:cubicBezTo>
                        <a:pt x="37" y="335"/>
                        <a:pt x="37" y="335"/>
                        <a:pt x="37" y="335"/>
                      </a:cubicBezTo>
                      <a:cubicBezTo>
                        <a:pt x="37" y="336"/>
                        <a:pt x="37" y="336"/>
                        <a:pt x="37" y="337"/>
                      </a:cubicBezTo>
                      <a:cubicBezTo>
                        <a:pt x="37" y="338"/>
                        <a:pt x="37" y="340"/>
                        <a:pt x="37" y="342"/>
                      </a:cubicBezTo>
                      <a:cubicBezTo>
                        <a:pt x="39" y="342"/>
                        <a:pt x="39" y="342"/>
                        <a:pt x="39" y="342"/>
                      </a:cubicBezTo>
                      <a:cubicBezTo>
                        <a:pt x="39" y="340"/>
                        <a:pt x="39" y="338"/>
                        <a:pt x="39" y="337"/>
                      </a:cubicBezTo>
                      <a:cubicBezTo>
                        <a:pt x="39" y="336"/>
                        <a:pt x="39" y="336"/>
                        <a:pt x="39" y="335"/>
                      </a:cubicBezTo>
                      <a:cubicBezTo>
                        <a:pt x="39" y="335"/>
                        <a:pt x="39" y="335"/>
                        <a:pt x="39" y="335"/>
                      </a:cubicBezTo>
                      <a:cubicBezTo>
                        <a:pt x="39" y="335"/>
                        <a:pt x="39" y="335"/>
                        <a:pt x="39" y="335"/>
                      </a:cubicBezTo>
                      <a:cubicBezTo>
                        <a:pt x="39" y="335"/>
                        <a:pt x="38" y="286"/>
                        <a:pt x="36" y="233"/>
                      </a:cubicBezTo>
                      <a:moveTo>
                        <a:pt x="30" y="102"/>
                      </a:moveTo>
                      <a:cubicBezTo>
                        <a:pt x="28" y="102"/>
                        <a:pt x="28" y="102"/>
                        <a:pt x="28" y="102"/>
                      </a:cubicBezTo>
                      <a:cubicBezTo>
                        <a:pt x="29" y="107"/>
                        <a:pt x="29" y="111"/>
                        <a:pt x="30" y="113"/>
                      </a:cubicBezTo>
                      <a:cubicBezTo>
                        <a:pt x="30" y="119"/>
                        <a:pt x="32" y="175"/>
                        <a:pt x="34" y="229"/>
                      </a:cubicBezTo>
                      <a:cubicBezTo>
                        <a:pt x="34" y="230"/>
                        <a:pt x="34" y="231"/>
                        <a:pt x="34" y="232"/>
                      </a:cubicBezTo>
                      <a:cubicBezTo>
                        <a:pt x="36" y="232"/>
                        <a:pt x="36" y="232"/>
                        <a:pt x="36" y="232"/>
                      </a:cubicBezTo>
                      <a:cubicBezTo>
                        <a:pt x="34" y="177"/>
                        <a:pt x="32" y="119"/>
                        <a:pt x="32" y="113"/>
                      </a:cubicBezTo>
                      <a:cubicBezTo>
                        <a:pt x="31" y="111"/>
                        <a:pt x="31" y="107"/>
                        <a:pt x="30" y="102"/>
                      </a:cubicBezTo>
                      <a:moveTo>
                        <a:pt x="3" y="0"/>
                      </a:moveTo>
                      <a:cubicBezTo>
                        <a:pt x="0" y="0"/>
                        <a:pt x="0" y="0"/>
                        <a:pt x="0" y="0"/>
                      </a:cubicBezTo>
                      <a:cubicBezTo>
                        <a:pt x="1" y="1"/>
                        <a:pt x="1" y="2"/>
                        <a:pt x="2" y="2"/>
                      </a:cubicBezTo>
                      <a:cubicBezTo>
                        <a:pt x="14" y="28"/>
                        <a:pt x="24" y="77"/>
                        <a:pt x="28" y="101"/>
                      </a:cubicBezTo>
                      <a:cubicBezTo>
                        <a:pt x="30" y="101"/>
                        <a:pt x="30" y="101"/>
                        <a:pt x="30" y="101"/>
                      </a:cubicBezTo>
                      <a:cubicBezTo>
                        <a:pt x="26" y="77"/>
                        <a:pt x="16" y="28"/>
                        <a:pt x="4" y="2"/>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15"/>
                <p:cNvSpPr>
                  <a:spLocks/>
                </p:cNvSpPr>
                <p:nvPr/>
              </p:nvSpPr>
              <p:spPr bwMode="auto">
                <a:xfrm>
                  <a:off x="-836" y="3069"/>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116"/>
                <p:cNvSpPr>
                  <a:spLocks noEditPoints="1"/>
                </p:cNvSpPr>
                <p:nvPr/>
              </p:nvSpPr>
              <p:spPr bwMode="auto">
                <a:xfrm>
                  <a:off x="-1712" y="1524"/>
                  <a:ext cx="906" cy="1832"/>
                </a:xfrm>
                <a:custGeom>
                  <a:avLst/>
                  <a:gdLst/>
                  <a:ahLst/>
                  <a:cxnLst>
                    <a:cxn ang="0">
                      <a:pos x="379" y="740"/>
                    </a:cxn>
                    <a:cxn ang="0">
                      <a:pos x="377" y="740"/>
                    </a:cxn>
                    <a:cxn ang="0">
                      <a:pos x="381" y="772"/>
                    </a:cxn>
                    <a:cxn ang="0">
                      <a:pos x="383" y="772"/>
                    </a:cxn>
                    <a:cxn ang="0">
                      <a:pos x="383" y="773"/>
                    </a:cxn>
                    <a:cxn ang="0">
                      <a:pos x="383" y="773"/>
                    </a:cxn>
                    <a:cxn ang="0">
                      <a:pos x="382" y="760"/>
                    </a:cxn>
                    <a:cxn ang="0">
                      <a:pos x="379" y="740"/>
                    </a:cxn>
                    <a:cxn ang="0">
                      <a:pos x="179" y="98"/>
                    </a:cxn>
                    <a:cxn ang="0">
                      <a:pos x="176" y="98"/>
                    </a:cxn>
                    <a:cxn ang="0">
                      <a:pos x="189" y="109"/>
                    </a:cxn>
                    <a:cxn ang="0">
                      <a:pos x="258" y="194"/>
                    </a:cxn>
                    <a:cxn ang="0">
                      <a:pos x="261" y="194"/>
                    </a:cxn>
                    <a:cxn ang="0">
                      <a:pos x="190" y="107"/>
                    </a:cxn>
                    <a:cxn ang="0">
                      <a:pos x="179" y="98"/>
                    </a:cxn>
                    <a:cxn ang="0">
                      <a:pos x="1" y="0"/>
                    </a:cxn>
                    <a:cxn ang="0">
                      <a:pos x="0" y="2"/>
                    </a:cxn>
                    <a:cxn ang="0">
                      <a:pos x="175" y="97"/>
                    </a:cxn>
                    <a:cxn ang="0">
                      <a:pos x="178" y="97"/>
                    </a:cxn>
                    <a:cxn ang="0">
                      <a:pos x="1" y="0"/>
                    </a:cxn>
                  </a:cxnLst>
                  <a:rect l="0" t="0" r="r" b="b"/>
                  <a:pathLst>
                    <a:path w="383" h="773">
                      <a:moveTo>
                        <a:pt x="379" y="740"/>
                      </a:moveTo>
                      <a:cubicBezTo>
                        <a:pt x="377" y="740"/>
                        <a:pt x="377" y="740"/>
                        <a:pt x="377" y="740"/>
                      </a:cubicBezTo>
                      <a:cubicBezTo>
                        <a:pt x="379" y="757"/>
                        <a:pt x="381" y="769"/>
                        <a:pt x="381" y="772"/>
                      </a:cubicBezTo>
                      <a:cubicBezTo>
                        <a:pt x="383" y="772"/>
                        <a:pt x="383" y="772"/>
                        <a:pt x="383" y="772"/>
                      </a:cubicBezTo>
                      <a:cubicBezTo>
                        <a:pt x="383" y="773"/>
                        <a:pt x="383" y="773"/>
                        <a:pt x="383" y="773"/>
                      </a:cubicBezTo>
                      <a:cubicBezTo>
                        <a:pt x="383" y="773"/>
                        <a:pt x="383" y="773"/>
                        <a:pt x="383" y="773"/>
                      </a:cubicBezTo>
                      <a:cubicBezTo>
                        <a:pt x="383" y="773"/>
                        <a:pt x="383" y="768"/>
                        <a:pt x="382" y="760"/>
                      </a:cubicBezTo>
                      <a:cubicBezTo>
                        <a:pt x="381" y="755"/>
                        <a:pt x="380" y="748"/>
                        <a:pt x="379" y="740"/>
                      </a:cubicBezTo>
                      <a:moveTo>
                        <a:pt x="179" y="98"/>
                      </a:moveTo>
                      <a:cubicBezTo>
                        <a:pt x="176" y="98"/>
                        <a:pt x="176" y="98"/>
                        <a:pt x="176" y="98"/>
                      </a:cubicBezTo>
                      <a:cubicBezTo>
                        <a:pt x="181" y="102"/>
                        <a:pt x="185" y="106"/>
                        <a:pt x="189" y="109"/>
                      </a:cubicBezTo>
                      <a:cubicBezTo>
                        <a:pt x="204" y="122"/>
                        <a:pt x="231" y="156"/>
                        <a:pt x="258" y="194"/>
                      </a:cubicBezTo>
                      <a:cubicBezTo>
                        <a:pt x="261" y="194"/>
                        <a:pt x="261" y="194"/>
                        <a:pt x="261" y="194"/>
                      </a:cubicBezTo>
                      <a:cubicBezTo>
                        <a:pt x="233" y="156"/>
                        <a:pt x="206" y="121"/>
                        <a:pt x="190" y="107"/>
                      </a:cubicBezTo>
                      <a:cubicBezTo>
                        <a:pt x="187" y="104"/>
                        <a:pt x="183" y="101"/>
                        <a:pt x="179" y="98"/>
                      </a:cubicBezTo>
                      <a:moveTo>
                        <a:pt x="1" y="0"/>
                      </a:moveTo>
                      <a:cubicBezTo>
                        <a:pt x="0" y="2"/>
                        <a:pt x="0" y="2"/>
                        <a:pt x="0" y="2"/>
                      </a:cubicBezTo>
                      <a:cubicBezTo>
                        <a:pt x="82" y="22"/>
                        <a:pt x="139" y="66"/>
                        <a:pt x="175" y="97"/>
                      </a:cubicBezTo>
                      <a:cubicBezTo>
                        <a:pt x="178" y="97"/>
                        <a:pt x="178" y="97"/>
                        <a:pt x="178" y="97"/>
                      </a:cubicBezTo>
                      <a:cubicBezTo>
                        <a:pt x="142" y="66"/>
                        <a:pt x="84" y="2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117"/>
                <p:cNvSpPr>
                  <a:spLocks/>
                </p:cNvSpPr>
                <p:nvPr/>
              </p:nvSpPr>
              <p:spPr bwMode="auto">
                <a:xfrm>
                  <a:off x="-1298" y="1754"/>
                  <a:ext cx="10"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1" y="1"/>
                        <a:pt x="1" y="1"/>
                        <a:pt x="1" y="1"/>
                      </a:cubicBezTo>
                      <a:cubicBezTo>
                        <a:pt x="4" y="1"/>
                        <a:pt x="4" y="1"/>
                        <a:pt x="4"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118"/>
                <p:cNvSpPr>
                  <a:spLocks/>
                </p:cNvSpPr>
                <p:nvPr/>
              </p:nvSpPr>
              <p:spPr bwMode="auto">
                <a:xfrm>
                  <a:off x="-843"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19"/>
                <p:cNvSpPr>
                  <a:spLocks/>
                </p:cNvSpPr>
                <p:nvPr/>
              </p:nvSpPr>
              <p:spPr bwMode="auto">
                <a:xfrm>
                  <a:off x="-820"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120"/>
                <p:cNvSpPr>
                  <a:spLocks/>
                </p:cNvSpPr>
                <p:nvPr/>
              </p:nvSpPr>
              <p:spPr bwMode="auto">
                <a:xfrm>
                  <a:off x="-810" y="3356"/>
                  <a:ext cx="2" cy="1"/>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121"/>
                <p:cNvSpPr>
                  <a:spLocks/>
                </p:cNvSpPr>
                <p:nvPr/>
              </p:nvSpPr>
              <p:spPr bwMode="auto">
                <a:xfrm>
                  <a:off x="-810" y="3354"/>
                  <a:ext cx="4" cy="2"/>
                </a:xfrm>
                <a:custGeom>
                  <a:avLst/>
                  <a:gdLst/>
                  <a:ahLst/>
                  <a:cxnLst>
                    <a:cxn ang="0">
                      <a:pos x="2" y="0"/>
                    </a:cxn>
                    <a:cxn ang="0">
                      <a:pos x="0" y="0"/>
                    </a:cxn>
                    <a:cxn ang="0">
                      <a:pos x="0" y="1"/>
                    </a:cxn>
                    <a:cxn ang="0">
                      <a:pos x="1" y="1"/>
                    </a:cxn>
                    <a:cxn ang="0">
                      <a:pos x="2" y="1"/>
                    </a:cxn>
                    <a:cxn ang="0">
                      <a:pos x="2" y="0"/>
                    </a:cxn>
                  </a:cxnLst>
                  <a:rect l="0" t="0" r="r" b="b"/>
                  <a:pathLst>
                    <a:path w="2" h="1">
                      <a:moveTo>
                        <a:pt x="2" y="0"/>
                      </a:moveTo>
                      <a:cubicBezTo>
                        <a:pt x="0" y="0"/>
                        <a:pt x="0" y="0"/>
                        <a:pt x="0" y="0"/>
                      </a:cubicBezTo>
                      <a:cubicBezTo>
                        <a:pt x="0" y="1"/>
                        <a:pt x="0" y="1"/>
                        <a:pt x="0" y="1"/>
                      </a:cubicBezTo>
                      <a:cubicBezTo>
                        <a:pt x="1" y="1"/>
                        <a:pt x="1" y="1"/>
                        <a:pt x="1"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22"/>
                <p:cNvSpPr>
                  <a:spLocks/>
                </p:cNvSpPr>
                <p:nvPr/>
              </p:nvSpPr>
              <p:spPr bwMode="auto">
                <a:xfrm>
                  <a:off x="-858"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23"/>
                <p:cNvSpPr>
                  <a:spLocks/>
                </p:cNvSpPr>
                <p:nvPr/>
              </p:nvSpPr>
              <p:spPr bwMode="auto">
                <a:xfrm>
                  <a:off x="-924" y="2256"/>
                  <a:ext cx="7"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24"/>
                <p:cNvSpPr>
                  <a:spLocks noEditPoints="1"/>
                </p:cNvSpPr>
                <p:nvPr/>
              </p:nvSpPr>
              <p:spPr bwMode="auto">
                <a:xfrm>
                  <a:off x="-2699" y="2451"/>
                  <a:ext cx="106" cy="825"/>
                </a:xfrm>
                <a:custGeom>
                  <a:avLst/>
                  <a:gdLst/>
                  <a:ahLst/>
                  <a:cxnLst>
                    <a:cxn ang="0">
                      <a:pos x="16" y="262"/>
                    </a:cxn>
                    <a:cxn ang="0">
                      <a:pos x="14" y="262"/>
                    </a:cxn>
                    <a:cxn ang="0">
                      <a:pos x="14" y="266"/>
                    </a:cxn>
                    <a:cxn ang="0">
                      <a:pos x="0" y="348"/>
                    </a:cxn>
                    <a:cxn ang="0">
                      <a:pos x="2" y="348"/>
                    </a:cxn>
                    <a:cxn ang="0">
                      <a:pos x="16" y="262"/>
                    </a:cxn>
                    <a:cxn ang="0">
                      <a:pos x="34" y="152"/>
                    </a:cxn>
                    <a:cxn ang="0">
                      <a:pos x="32" y="152"/>
                    </a:cxn>
                    <a:cxn ang="0">
                      <a:pos x="20" y="239"/>
                    </a:cxn>
                    <a:cxn ang="0">
                      <a:pos x="16" y="256"/>
                    </a:cxn>
                    <a:cxn ang="0">
                      <a:pos x="15" y="260"/>
                    </a:cxn>
                    <a:cxn ang="0">
                      <a:pos x="15" y="260"/>
                    </a:cxn>
                    <a:cxn ang="0">
                      <a:pos x="15" y="261"/>
                    </a:cxn>
                    <a:cxn ang="0">
                      <a:pos x="15" y="261"/>
                    </a:cxn>
                    <a:cxn ang="0">
                      <a:pos x="15" y="261"/>
                    </a:cxn>
                    <a:cxn ang="0">
                      <a:pos x="17" y="261"/>
                    </a:cxn>
                    <a:cxn ang="0">
                      <a:pos x="34" y="152"/>
                    </a:cxn>
                    <a:cxn ang="0">
                      <a:pos x="43" y="21"/>
                    </a:cxn>
                    <a:cxn ang="0">
                      <a:pos x="41" y="21"/>
                    </a:cxn>
                    <a:cxn ang="0">
                      <a:pos x="43" y="52"/>
                    </a:cxn>
                    <a:cxn ang="0">
                      <a:pos x="43" y="55"/>
                    </a:cxn>
                    <a:cxn ang="0">
                      <a:pos x="43" y="55"/>
                    </a:cxn>
                    <a:cxn ang="0">
                      <a:pos x="42" y="66"/>
                    </a:cxn>
                    <a:cxn ang="0">
                      <a:pos x="32" y="151"/>
                    </a:cxn>
                    <a:cxn ang="0">
                      <a:pos x="34" y="151"/>
                    </a:cxn>
                    <a:cxn ang="0">
                      <a:pos x="45" y="55"/>
                    </a:cxn>
                    <a:cxn ang="0">
                      <a:pos x="45" y="55"/>
                    </a:cxn>
                    <a:cxn ang="0">
                      <a:pos x="45" y="52"/>
                    </a:cxn>
                    <a:cxn ang="0">
                      <a:pos x="43" y="21"/>
                    </a:cxn>
                    <a:cxn ang="0">
                      <a:pos x="41" y="0"/>
                    </a:cxn>
                    <a:cxn ang="0">
                      <a:pos x="41" y="1"/>
                    </a:cxn>
                    <a:cxn ang="0">
                      <a:pos x="39" y="1"/>
                    </a:cxn>
                    <a:cxn ang="0">
                      <a:pos x="39" y="1"/>
                    </a:cxn>
                    <a:cxn ang="0">
                      <a:pos x="41" y="20"/>
                    </a:cxn>
                    <a:cxn ang="0">
                      <a:pos x="43" y="20"/>
                    </a:cxn>
                    <a:cxn ang="0">
                      <a:pos x="41" y="0"/>
                    </a:cxn>
                  </a:cxnLst>
                  <a:rect l="0" t="0" r="r" b="b"/>
                  <a:pathLst>
                    <a:path w="45" h="348">
                      <a:moveTo>
                        <a:pt x="16" y="262"/>
                      </a:moveTo>
                      <a:cubicBezTo>
                        <a:pt x="14" y="262"/>
                        <a:pt x="14" y="262"/>
                        <a:pt x="14" y="262"/>
                      </a:cubicBezTo>
                      <a:cubicBezTo>
                        <a:pt x="14" y="263"/>
                        <a:pt x="14" y="264"/>
                        <a:pt x="14" y="266"/>
                      </a:cubicBezTo>
                      <a:cubicBezTo>
                        <a:pt x="13" y="278"/>
                        <a:pt x="9" y="309"/>
                        <a:pt x="0" y="348"/>
                      </a:cubicBezTo>
                      <a:cubicBezTo>
                        <a:pt x="2" y="348"/>
                        <a:pt x="2" y="348"/>
                        <a:pt x="2" y="348"/>
                      </a:cubicBezTo>
                      <a:cubicBezTo>
                        <a:pt x="13" y="303"/>
                        <a:pt x="16" y="268"/>
                        <a:pt x="16" y="262"/>
                      </a:cubicBezTo>
                      <a:moveTo>
                        <a:pt x="34" y="152"/>
                      </a:moveTo>
                      <a:cubicBezTo>
                        <a:pt x="32" y="152"/>
                        <a:pt x="32" y="152"/>
                        <a:pt x="32" y="152"/>
                      </a:cubicBezTo>
                      <a:cubicBezTo>
                        <a:pt x="28" y="195"/>
                        <a:pt x="23" y="222"/>
                        <a:pt x="20" y="239"/>
                      </a:cubicBezTo>
                      <a:cubicBezTo>
                        <a:pt x="18" y="247"/>
                        <a:pt x="17" y="252"/>
                        <a:pt x="16" y="256"/>
                      </a:cubicBezTo>
                      <a:cubicBezTo>
                        <a:pt x="16" y="258"/>
                        <a:pt x="15" y="259"/>
                        <a:pt x="15" y="260"/>
                      </a:cubicBezTo>
                      <a:cubicBezTo>
                        <a:pt x="15" y="260"/>
                        <a:pt x="15" y="260"/>
                        <a:pt x="15" y="260"/>
                      </a:cubicBezTo>
                      <a:cubicBezTo>
                        <a:pt x="15" y="261"/>
                        <a:pt x="15" y="261"/>
                        <a:pt x="15" y="261"/>
                      </a:cubicBezTo>
                      <a:cubicBezTo>
                        <a:pt x="15" y="261"/>
                        <a:pt x="15" y="261"/>
                        <a:pt x="15" y="261"/>
                      </a:cubicBezTo>
                      <a:cubicBezTo>
                        <a:pt x="15" y="261"/>
                        <a:pt x="15" y="261"/>
                        <a:pt x="15" y="261"/>
                      </a:cubicBezTo>
                      <a:cubicBezTo>
                        <a:pt x="17" y="261"/>
                        <a:pt x="17" y="261"/>
                        <a:pt x="17" y="261"/>
                      </a:cubicBezTo>
                      <a:cubicBezTo>
                        <a:pt x="18" y="257"/>
                        <a:pt x="26" y="232"/>
                        <a:pt x="34" y="152"/>
                      </a:cubicBezTo>
                      <a:moveTo>
                        <a:pt x="43" y="21"/>
                      </a:moveTo>
                      <a:cubicBezTo>
                        <a:pt x="41" y="21"/>
                        <a:pt x="41" y="21"/>
                        <a:pt x="41" y="21"/>
                      </a:cubicBezTo>
                      <a:cubicBezTo>
                        <a:pt x="42" y="33"/>
                        <a:pt x="43" y="45"/>
                        <a:pt x="43" y="52"/>
                      </a:cubicBezTo>
                      <a:cubicBezTo>
                        <a:pt x="43" y="53"/>
                        <a:pt x="43" y="54"/>
                        <a:pt x="43" y="55"/>
                      </a:cubicBezTo>
                      <a:cubicBezTo>
                        <a:pt x="43" y="55"/>
                        <a:pt x="43" y="55"/>
                        <a:pt x="43" y="55"/>
                      </a:cubicBezTo>
                      <a:cubicBezTo>
                        <a:pt x="43" y="55"/>
                        <a:pt x="43" y="59"/>
                        <a:pt x="42" y="66"/>
                      </a:cubicBezTo>
                      <a:cubicBezTo>
                        <a:pt x="41" y="86"/>
                        <a:pt x="37" y="130"/>
                        <a:pt x="32" y="151"/>
                      </a:cubicBezTo>
                      <a:cubicBezTo>
                        <a:pt x="34" y="151"/>
                        <a:pt x="34" y="151"/>
                        <a:pt x="34" y="151"/>
                      </a:cubicBezTo>
                      <a:cubicBezTo>
                        <a:pt x="41" y="122"/>
                        <a:pt x="45" y="55"/>
                        <a:pt x="45" y="55"/>
                      </a:cubicBezTo>
                      <a:cubicBezTo>
                        <a:pt x="45" y="55"/>
                        <a:pt x="45" y="55"/>
                        <a:pt x="45" y="55"/>
                      </a:cubicBezTo>
                      <a:cubicBezTo>
                        <a:pt x="45" y="54"/>
                        <a:pt x="45" y="53"/>
                        <a:pt x="45" y="52"/>
                      </a:cubicBezTo>
                      <a:cubicBezTo>
                        <a:pt x="45" y="45"/>
                        <a:pt x="44" y="33"/>
                        <a:pt x="43" y="21"/>
                      </a:cubicBezTo>
                      <a:moveTo>
                        <a:pt x="41" y="0"/>
                      </a:moveTo>
                      <a:cubicBezTo>
                        <a:pt x="41" y="1"/>
                        <a:pt x="41" y="1"/>
                        <a:pt x="41" y="1"/>
                      </a:cubicBezTo>
                      <a:cubicBezTo>
                        <a:pt x="39" y="1"/>
                        <a:pt x="39" y="1"/>
                        <a:pt x="39" y="1"/>
                      </a:cubicBezTo>
                      <a:cubicBezTo>
                        <a:pt x="39" y="1"/>
                        <a:pt x="39" y="1"/>
                        <a:pt x="39" y="1"/>
                      </a:cubicBezTo>
                      <a:cubicBezTo>
                        <a:pt x="39" y="6"/>
                        <a:pt x="40" y="13"/>
                        <a:pt x="41" y="20"/>
                      </a:cubicBezTo>
                      <a:cubicBezTo>
                        <a:pt x="43" y="20"/>
                        <a:pt x="43" y="20"/>
                        <a:pt x="43" y="20"/>
                      </a:cubicBezTo>
                      <a:cubicBezTo>
                        <a:pt x="42" y="13"/>
                        <a:pt x="41" y="6"/>
                        <a:pt x="4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25"/>
                <p:cNvSpPr>
                  <a:spLocks/>
                </p:cNvSpPr>
                <p:nvPr/>
              </p:nvSpPr>
              <p:spPr bwMode="auto">
                <a:xfrm>
                  <a:off x="-2666" y="3069"/>
                  <a:ext cx="7" cy="3"/>
                </a:xfrm>
                <a:custGeom>
                  <a:avLst/>
                  <a:gdLst/>
                  <a:ahLst/>
                  <a:cxnLst>
                    <a:cxn ang="0">
                      <a:pos x="3" y="0"/>
                    </a:cxn>
                    <a:cxn ang="0">
                      <a:pos x="1" y="0"/>
                    </a:cxn>
                    <a:cxn ang="0">
                      <a:pos x="1" y="0"/>
                    </a:cxn>
                    <a:cxn ang="0">
                      <a:pos x="0" y="1"/>
                    </a:cxn>
                    <a:cxn ang="0">
                      <a:pos x="2" y="1"/>
                    </a:cxn>
                    <a:cxn ang="0">
                      <a:pos x="3" y="0"/>
                    </a:cxn>
                    <a:cxn ang="0">
                      <a:pos x="3" y="0"/>
                    </a:cxn>
                  </a:cxnLst>
                  <a:rect l="0" t="0" r="r" b="b"/>
                  <a:pathLst>
                    <a:path w="3" h="1">
                      <a:moveTo>
                        <a:pt x="3" y="0"/>
                      </a:moveTo>
                      <a:cubicBezTo>
                        <a:pt x="1" y="0"/>
                        <a:pt x="1" y="0"/>
                        <a:pt x="1" y="0"/>
                      </a:cubicBezTo>
                      <a:cubicBezTo>
                        <a:pt x="1" y="0"/>
                        <a:pt x="1" y="0"/>
                        <a:pt x="1" y="0"/>
                      </a:cubicBezTo>
                      <a:cubicBezTo>
                        <a:pt x="1" y="0"/>
                        <a:pt x="1" y="0"/>
                        <a:pt x="0" y="1"/>
                      </a:cubicBezTo>
                      <a:cubicBezTo>
                        <a:pt x="2" y="1"/>
                        <a:pt x="2" y="1"/>
                        <a:pt x="2" y="1"/>
                      </a:cubicBezTo>
                      <a:cubicBezTo>
                        <a:pt x="3" y="1"/>
                        <a:pt x="3" y="0"/>
                        <a:pt x="3" y="0"/>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26"/>
                <p:cNvSpPr>
                  <a:spLocks/>
                </p:cNvSpPr>
                <p:nvPr/>
              </p:nvSpPr>
              <p:spPr bwMode="auto">
                <a:xfrm>
                  <a:off x="-2796" y="3278"/>
                  <a:ext cx="102" cy="258"/>
                </a:xfrm>
                <a:custGeom>
                  <a:avLst/>
                  <a:gdLst/>
                  <a:ahLst/>
                  <a:cxnLst>
                    <a:cxn ang="0">
                      <a:pos x="43" y="0"/>
                    </a:cxn>
                    <a:cxn ang="0">
                      <a:pos x="40" y="0"/>
                    </a:cxn>
                    <a:cxn ang="0">
                      <a:pos x="0" y="108"/>
                    </a:cxn>
                    <a:cxn ang="0">
                      <a:pos x="1" y="109"/>
                    </a:cxn>
                    <a:cxn ang="0">
                      <a:pos x="2" y="109"/>
                    </a:cxn>
                    <a:cxn ang="0">
                      <a:pos x="33" y="33"/>
                    </a:cxn>
                    <a:cxn ang="0">
                      <a:pos x="33" y="32"/>
                    </a:cxn>
                    <a:cxn ang="0">
                      <a:pos x="34" y="32"/>
                    </a:cxn>
                    <a:cxn ang="0">
                      <a:pos x="43" y="0"/>
                    </a:cxn>
                  </a:cxnLst>
                  <a:rect l="0" t="0" r="r" b="b"/>
                  <a:pathLst>
                    <a:path w="43" h="109">
                      <a:moveTo>
                        <a:pt x="43" y="0"/>
                      </a:moveTo>
                      <a:cubicBezTo>
                        <a:pt x="40" y="0"/>
                        <a:pt x="40" y="0"/>
                        <a:pt x="40" y="0"/>
                      </a:cubicBezTo>
                      <a:cubicBezTo>
                        <a:pt x="32" y="34"/>
                        <a:pt x="19" y="73"/>
                        <a:pt x="0" y="108"/>
                      </a:cubicBezTo>
                      <a:cubicBezTo>
                        <a:pt x="1" y="109"/>
                        <a:pt x="1" y="109"/>
                        <a:pt x="1" y="109"/>
                      </a:cubicBezTo>
                      <a:cubicBezTo>
                        <a:pt x="2" y="109"/>
                        <a:pt x="2" y="109"/>
                        <a:pt x="2" y="109"/>
                      </a:cubicBezTo>
                      <a:cubicBezTo>
                        <a:pt x="15" y="84"/>
                        <a:pt x="26" y="58"/>
                        <a:pt x="33" y="33"/>
                      </a:cubicBezTo>
                      <a:cubicBezTo>
                        <a:pt x="33" y="32"/>
                        <a:pt x="33" y="32"/>
                        <a:pt x="33" y="32"/>
                      </a:cubicBezTo>
                      <a:cubicBezTo>
                        <a:pt x="34" y="32"/>
                        <a:pt x="34" y="32"/>
                        <a:pt x="34" y="32"/>
                      </a:cubicBezTo>
                      <a:cubicBezTo>
                        <a:pt x="37" y="21"/>
                        <a:pt x="40" y="10"/>
                        <a:pt x="4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27"/>
                <p:cNvSpPr>
                  <a:spLocks/>
                </p:cNvSpPr>
                <p:nvPr/>
              </p:nvSpPr>
              <p:spPr bwMode="auto">
                <a:xfrm>
                  <a:off x="-2623" y="2809"/>
                  <a:ext cx="4" cy="2"/>
                </a:xfrm>
                <a:custGeom>
                  <a:avLst/>
                  <a:gdLst/>
                  <a:ahLst/>
                  <a:cxnLst>
                    <a:cxn ang="0">
                      <a:pos x="2" y="0"/>
                    </a:cxn>
                    <a:cxn ang="0">
                      <a:pos x="0" y="0"/>
                    </a:cxn>
                    <a:cxn ang="0">
                      <a:pos x="0" y="0"/>
                    </a:cxn>
                    <a:cxn ang="0">
                      <a:pos x="0" y="0"/>
                    </a:cxn>
                    <a:cxn ang="0">
                      <a:pos x="0" y="0"/>
                    </a:cxn>
                    <a:cxn ang="0">
                      <a:pos x="0" y="1"/>
                    </a:cxn>
                    <a:cxn ang="0">
                      <a:pos x="2" y="1"/>
                    </a:cxn>
                    <a:cxn ang="0">
                      <a:pos x="2" y="1"/>
                    </a:cxn>
                    <a:cxn ang="0">
                      <a:pos x="2" y="1"/>
                    </a:cxn>
                    <a:cxn ang="0">
                      <a:pos x="2" y="0"/>
                    </a:cxn>
                  </a:cxnLst>
                  <a:rect l="0" t="0" r="r" b="b"/>
                  <a:pathLst>
                    <a:path w="2" h="1">
                      <a:moveTo>
                        <a:pt x="2" y="0"/>
                      </a:move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2" y="1"/>
                        <a:pt x="2" y="1"/>
                        <a:pt x="2" y="1"/>
                      </a:cubicBezTo>
                      <a:cubicBezTo>
                        <a:pt x="2" y="1"/>
                        <a:pt x="2" y="1"/>
                        <a:pt x="2"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28"/>
                <p:cNvSpPr>
                  <a:spLocks/>
                </p:cNvSpPr>
                <p:nvPr/>
              </p:nvSpPr>
              <p:spPr bwMode="auto">
                <a:xfrm>
                  <a:off x="-2701" y="3276"/>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29"/>
                <p:cNvSpPr>
                  <a:spLocks/>
                </p:cNvSpPr>
                <p:nvPr/>
              </p:nvSpPr>
              <p:spPr bwMode="auto">
                <a:xfrm>
                  <a:off x="-2718" y="3354"/>
                  <a:ext cx="2" cy="2"/>
                </a:xfrm>
                <a:custGeom>
                  <a:avLst/>
                  <a:gdLst/>
                  <a:ahLst/>
                  <a:cxnLst>
                    <a:cxn ang="0">
                      <a:pos x="1" y="0"/>
                    </a:cxn>
                    <a:cxn ang="0">
                      <a:pos x="0" y="0"/>
                    </a:cxn>
                    <a:cxn ang="0">
                      <a:pos x="0" y="1"/>
                    </a:cxn>
                    <a:cxn ang="0">
                      <a:pos x="1" y="0"/>
                    </a:cxn>
                  </a:cxnLst>
                  <a:rect l="0" t="0" r="r" b="b"/>
                  <a:pathLst>
                    <a:path w="1" h="1">
                      <a:moveTo>
                        <a:pt x="1" y="0"/>
                      </a:moveTo>
                      <a:cubicBezTo>
                        <a:pt x="0" y="0"/>
                        <a:pt x="0" y="0"/>
                        <a:pt x="0" y="0"/>
                      </a:cubicBezTo>
                      <a:cubicBezTo>
                        <a:pt x="0" y="1"/>
                        <a:pt x="0" y="1"/>
                        <a:pt x="0" y="1"/>
                      </a:cubicBezTo>
                      <a:cubicBezTo>
                        <a:pt x="0"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30"/>
                <p:cNvSpPr>
                  <a:spLocks/>
                </p:cNvSpPr>
                <p:nvPr/>
              </p:nvSpPr>
              <p:spPr bwMode="auto">
                <a:xfrm>
                  <a:off x="-2602"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1"/>
                <p:cNvSpPr>
                  <a:spLocks noEditPoints="1"/>
                </p:cNvSpPr>
                <p:nvPr/>
              </p:nvSpPr>
              <p:spPr bwMode="auto">
                <a:xfrm>
                  <a:off x="-3769" y="1986"/>
                  <a:ext cx="118" cy="270"/>
                </a:xfrm>
                <a:custGeom>
                  <a:avLst/>
                  <a:gdLst/>
                  <a:ahLst/>
                  <a:cxnLst>
                    <a:cxn ang="0">
                      <a:pos x="6" y="101"/>
                    </a:cxn>
                    <a:cxn ang="0">
                      <a:pos x="4" y="101"/>
                    </a:cxn>
                    <a:cxn ang="0">
                      <a:pos x="0" y="114"/>
                    </a:cxn>
                    <a:cxn ang="0">
                      <a:pos x="3" y="114"/>
                    </a:cxn>
                    <a:cxn ang="0">
                      <a:pos x="6" y="101"/>
                    </a:cxn>
                    <a:cxn ang="0">
                      <a:pos x="50" y="0"/>
                    </a:cxn>
                    <a:cxn ang="0">
                      <a:pos x="48" y="0"/>
                    </a:cxn>
                    <a:cxn ang="0">
                      <a:pos x="4" y="100"/>
                    </a:cxn>
                    <a:cxn ang="0">
                      <a:pos x="6" y="100"/>
                    </a:cxn>
                    <a:cxn ang="0">
                      <a:pos x="21" y="55"/>
                    </a:cxn>
                    <a:cxn ang="0">
                      <a:pos x="41" y="13"/>
                    </a:cxn>
                    <a:cxn ang="0">
                      <a:pos x="48" y="3"/>
                    </a:cxn>
                    <a:cxn ang="0">
                      <a:pos x="50" y="0"/>
                    </a:cxn>
                    <a:cxn ang="0">
                      <a:pos x="50" y="0"/>
                    </a:cxn>
                  </a:cxnLst>
                  <a:rect l="0" t="0" r="r" b="b"/>
                  <a:pathLst>
                    <a:path w="50" h="114">
                      <a:moveTo>
                        <a:pt x="6" y="101"/>
                      </a:moveTo>
                      <a:cubicBezTo>
                        <a:pt x="4" y="101"/>
                        <a:pt x="4" y="101"/>
                        <a:pt x="4" y="101"/>
                      </a:cubicBezTo>
                      <a:cubicBezTo>
                        <a:pt x="3" y="105"/>
                        <a:pt x="1" y="109"/>
                        <a:pt x="0" y="114"/>
                      </a:cubicBezTo>
                      <a:cubicBezTo>
                        <a:pt x="3" y="114"/>
                        <a:pt x="3" y="114"/>
                        <a:pt x="3" y="114"/>
                      </a:cubicBezTo>
                      <a:cubicBezTo>
                        <a:pt x="4" y="109"/>
                        <a:pt x="5" y="105"/>
                        <a:pt x="6" y="101"/>
                      </a:cubicBezTo>
                      <a:moveTo>
                        <a:pt x="50" y="0"/>
                      </a:moveTo>
                      <a:cubicBezTo>
                        <a:pt x="48" y="0"/>
                        <a:pt x="48" y="0"/>
                        <a:pt x="48" y="0"/>
                      </a:cubicBezTo>
                      <a:cubicBezTo>
                        <a:pt x="43" y="6"/>
                        <a:pt x="20" y="40"/>
                        <a:pt x="4" y="100"/>
                      </a:cubicBezTo>
                      <a:cubicBezTo>
                        <a:pt x="6" y="100"/>
                        <a:pt x="6" y="100"/>
                        <a:pt x="6" y="100"/>
                      </a:cubicBezTo>
                      <a:cubicBezTo>
                        <a:pt x="11" y="83"/>
                        <a:pt x="16" y="68"/>
                        <a:pt x="21" y="55"/>
                      </a:cubicBezTo>
                      <a:cubicBezTo>
                        <a:pt x="28" y="36"/>
                        <a:pt x="36" y="22"/>
                        <a:pt x="41" y="13"/>
                      </a:cubicBezTo>
                      <a:cubicBezTo>
                        <a:pt x="44" y="9"/>
                        <a:pt x="46" y="5"/>
                        <a:pt x="48" y="3"/>
                      </a:cubicBezTo>
                      <a:cubicBezTo>
                        <a:pt x="49" y="2"/>
                        <a:pt x="49" y="1"/>
                        <a:pt x="50" y="0"/>
                      </a:cubicBezTo>
                      <a:cubicBezTo>
                        <a:pt x="50" y="0"/>
                        <a:pt x="50" y="0"/>
                        <a:pt x="5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2"/>
                <p:cNvSpPr>
                  <a:spLocks/>
                </p:cNvSpPr>
                <p:nvPr/>
              </p:nvSpPr>
              <p:spPr bwMode="auto">
                <a:xfrm>
                  <a:off x="-3759"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33"/>
                <p:cNvSpPr>
                  <a:spLocks noEditPoints="1"/>
                </p:cNvSpPr>
                <p:nvPr/>
              </p:nvSpPr>
              <p:spPr bwMode="auto">
                <a:xfrm>
                  <a:off x="-3655" y="1522"/>
                  <a:ext cx="329" cy="462"/>
                </a:xfrm>
                <a:custGeom>
                  <a:avLst/>
                  <a:gdLst/>
                  <a:ahLst/>
                  <a:cxnLst>
                    <a:cxn ang="0">
                      <a:pos x="41" y="99"/>
                    </a:cxn>
                    <a:cxn ang="0">
                      <a:pos x="38" y="99"/>
                    </a:cxn>
                    <a:cxn ang="0">
                      <a:pos x="1" y="194"/>
                    </a:cxn>
                    <a:cxn ang="0">
                      <a:pos x="0" y="195"/>
                    </a:cxn>
                    <a:cxn ang="0">
                      <a:pos x="3" y="195"/>
                    </a:cxn>
                    <a:cxn ang="0">
                      <a:pos x="41" y="99"/>
                    </a:cxn>
                    <a:cxn ang="0">
                      <a:pos x="63" y="68"/>
                    </a:cxn>
                    <a:cxn ang="0">
                      <a:pos x="60" y="68"/>
                    </a:cxn>
                    <a:cxn ang="0">
                      <a:pos x="39" y="98"/>
                    </a:cxn>
                    <a:cxn ang="0">
                      <a:pos x="41" y="98"/>
                    </a:cxn>
                    <a:cxn ang="0">
                      <a:pos x="63" y="68"/>
                    </a:cxn>
                    <a:cxn ang="0">
                      <a:pos x="138" y="0"/>
                    </a:cxn>
                    <a:cxn ang="0">
                      <a:pos x="138" y="0"/>
                    </a:cxn>
                    <a:cxn ang="0">
                      <a:pos x="61" y="67"/>
                    </a:cxn>
                    <a:cxn ang="0">
                      <a:pos x="63" y="67"/>
                    </a:cxn>
                    <a:cxn ang="0">
                      <a:pos x="63" y="68"/>
                    </a:cxn>
                    <a:cxn ang="0">
                      <a:pos x="81" y="48"/>
                    </a:cxn>
                    <a:cxn ang="0">
                      <a:pos x="121" y="13"/>
                    </a:cxn>
                    <a:cxn ang="0">
                      <a:pos x="134" y="5"/>
                    </a:cxn>
                    <a:cxn ang="0">
                      <a:pos x="137" y="3"/>
                    </a:cxn>
                    <a:cxn ang="0">
                      <a:pos x="139" y="2"/>
                    </a:cxn>
                    <a:cxn ang="0">
                      <a:pos x="138" y="0"/>
                    </a:cxn>
                  </a:cxnLst>
                  <a:rect l="0" t="0" r="r" b="b"/>
                  <a:pathLst>
                    <a:path w="139" h="195">
                      <a:moveTo>
                        <a:pt x="41" y="99"/>
                      </a:moveTo>
                      <a:cubicBezTo>
                        <a:pt x="38" y="99"/>
                        <a:pt x="38" y="99"/>
                        <a:pt x="38" y="99"/>
                      </a:cubicBezTo>
                      <a:cubicBezTo>
                        <a:pt x="22" y="125"/>
                        <a:pt x="8" y="157"/>
                        <a:pt x="1" y="194"/>
                      </a:cubicBezTo>
                      <a:cubicBezTo>
                        <a:pt x="0" y="195"/>
                        <a:pt x="0" y="195"/>
                        <a:pt x="0" y="195"/>
                      </a:cubicBezTo>
                      <a:cubicBezTo>
                        <a:pt x="3" y="195"/>
                        <a:pt x="3" y="195"/>
                        <a:pt x="3" y="195"/>
                      </a:cubicBezTo>
                      <a:cubicBezTo>
                        <a:pt x="10" y="157"/>
                        <a:pt x="24" y="125"/>
                        <a:pt x="41" y="99"/>
                      </a:cubicBezTo>
                      <a:moveTo>
                        <a:pt x="63" y="68"/>
                      </a:moveTo>
                      <a:cubicBezTo>
                        <a:pt x="60" y="68"/>
                        <a:pt x="60" y="68"/>
                        <a:pt x="60" y="68"/>
                      </a:cubicBezTo>
                      <a:cubicBezTo>
                        <a:pt x="53" y="77"/>
                        <a:pt x="46" y="87"/>
                        <a:pt x="39" y="98"/>
                      </a:cubicBezTo>
                      <a:cubicBezTo>
                        <a:pt x="41" y="98"/>
                        <a:pt x="41" y="98"/>
                        <a:pt x="41" y="98"/>
                      </a:cubicBezTo>
                      <a:cubicBezTo>
                        <a:pt x="48" y="87"/>
                        <a:pt x="56" y="77"/>
                        <a:pt x="63" y="68"/>
                      </a:cubicBezTo>
                      <a:moveTo>
                        <a:pt x="138" y="0"/>
                      </a:moveTo>
                      <a:cubicBezTo>
                        <a:pt x="138" y="0"/>
                        <a:pt x="138" y="0"/>
                        <a:pt x="138" y="0"/>
                      </a:cubicBezTo>
                      <a:cubicBezTo>
                        <a:pt x="138" y="0"/>
                        <a:pt x="98" y="21"/>
                        <a:pt x="61" y="67"/>
                      </a:cubicBezTo>
                      <a:cubicBezTo>
                        <a:pt x="63" y="67"/>
                        <a:pt x="63" y="67"/>
                        <a:pt x="63" y="67"/>
                      </a:cubicBezTo>
                      <a:cubicBezTo>
                        <a:pt x="63" y="68"/>
                        <a:pt x="63" y="68"/>
                        <a:pt x="63" y="68"/>
                      </a:cubicBezTo>
                      <a:cubicBezTo>
                        <a:pt x="69" y="61"/>
                        <a:pt x="75" y="54"/>
                        <a:pt x="81" y="48"/>
                      </a:cubicBezTo>
                      <a:cubicBezTo>
                        <a:pt x="96" y="32"/>
                        <a:pt x="111" y="21"/>
                        <a:pt x="121" y="13"/>
                      </a:cubicBezTo>
                      <a:cubicBezTo>
                        <a:pt x="127" y="9"/>
                        <a:pt x="131" y="7"/>
                        <a:pt x="134" y="5"/>
                      </a:cubicBezTo>
                      <a:cubicBezTo>
                        <a:pt x="135" y="4"/>
                        <a:pt x="137" y="3"/>
                        <a:pt x="137" y="3"/>
                      </a:cubicBezTo>
                      <a:cubicBezTo>
                        <a:pt x="138" y="2"/>
                        <a:pt x="139" y="2"/>
                        <a:pt x="139" y="2"/>
                      </a:cubicBezTo>
                      <a:cubicBezTo>
                        <a:pt x="138" y="0"/>
                        <a:pt x="138" y="0"/>
                        <a:pt x="13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34"/>
                <p:cNvSpPr>
                  <a:spLocks/>
                </p:cNvSpPr>
                <p:nvPr/>
              </p:nvSpPr>
              <p:spPr bwMode="auto">
                <a:xfrm>
                  <a:off x="-3565"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35"/>
                <p:cNvSpPr>
                  <a:spLocks/>
                </p:cNvSpPr>
                <p:nvPr/>
              </p:nvSpPr>
              <p:spPr bwMode="auto">
                <a:xfrm>
                  <a:off x="-3513" y="1681"/>
                  <a:ext cx="7" cy="2"/>
                </a:xfrm>
                <a:custGeom>
                  <a:avLst/>
                  <a:gdLst/>
                  <a:ahLst/>
                  <a:cxnLst>
                    <a:cxn ang="0">
                      <a:pos x="3" y="0"/>
                    </a:cxn>
                    <a:cxn ang="0">
                      <a:pos x="1" y="0"/>
                    </a:cxn>
                    <a:cxn ang="0">
                      <a:pos x="0" y="1"/>
                    </a:cxn>
                    <a:cxn ang="0">
                      <a:pos x="3" y="1"/>
                    </a:cxn>
                    <a:cxn ang="0">
                      <a:pos x="3" y="1"/>
                    </a:cxn>
                    <a:cxn ang="0">
                      <a:pos x="3" y="0"/>
                    </a:cxn>
                  </a:cxnLst>
                  <a:rect l="0" t="0" r="r" b="b"/>
                  <a:pathLst>
                    <a:path w="3" h="1">
                      <a:moveTo>
                        <a:pt x="3" y="0"/>
                      </a:moveTo>
                      <a:cubicBezTo>
                        <a:pt x="1" y="0"/>
                        <a:pt x="1" y="0"/>
                        <a:pt x="1" y="0"/>
                      </a:cubicBezTo>
                      <a:cubicBezTo>
                        <a:pt x="1" y="1"/>
                        <a:pt x="1" y="1"/>
                        <a:pt x="0" y="1"/>
                      </a:cubicBezTo>
                      <a:cubicBezTo>
                        <a:pt x="3" y="1"/>
                        <a:pt x="3" y="1"/>
                        <a:pt x="3"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36"/>
                <p:cNvSpPr>
                  <a:spLocks noEditPoints="1"/>
                </p:cNvSpPr>
                <p:nvPr/>
              </p:nvSpPr>
              <p:spPr bwMode="auto">
                <a:xfrm>
                  <a:off x="-3800" y="2259"/>
                  <a:ext cx="36" cy="1017"/>
                </a:xfrm>
                <a:custGeom>
                  <a:avLst/>
                  <a:gdLst/>
                  <a:ahLst/>
                  <a:cxnLst>
                    <a:cxn ang="0">
                      <a:pos x="4" y="343"/>
                    </a:cxn>
                    <a:cxn ang="0">
                      <a:pos x="2" y="343"/>
                    </a:cxn>
                    <a:cxn ang="0">
                      <a:pos x="2" y="355"/>
                    </a:cxn>
                    <a:cxn ang="0">
                      <a:pos x="3" y="429"/>
                    </a:cxn>
                    <a:cxn ang="0">
                      <a:pos x="5" y="429"/>
                    </a:cxn>
                    <a:cxn ang="0">
                      <a:pos x="4" y="355"/>
                    </a:cxn>
                    <a:cxn ang="0">
                      <a:pos x="4" y="343"/>
                    </a:cxn>
                    <a:cxn ang="0">
                      <a:pos x="3" y="255"/>
                    </a:cxn>
                    <a:cxn ang="0">
                      <a:pos x="1" y="255"/>
                    </a:cxn>
                    <a:cxn ang="0">
                      <a:pos x="2" y="327"/>
                    </a:cxn>
                    <a:cxn ang="0">
                      <a:pos x="2" y="342"/>
                    </a:cxn>
                    <a:cxn ang="0">
                      <a:pos x="4" y="342"/>
                    </a:cxn>
                    <a:cxn ang="0">
                      <a:pos x="4" y="335"/>
                    </a:cxn>
                    <a:cxn ang="0">
                      <a:pos x="4" y="327"/>
                    </a:cxn>
                    <a:cxn ang="0">
                      <a:pos x="4" y="327"/>
                    </a:cxn>
                    <a:cxn ang="0">
                      <a:pos x="3" y="255"/>
                    </a:cxn>
                    <a:cxn ang="0">
                      <a:pos x="3" y="233"/>
                    </a:cxn>
                    <a:cxn ang="0">
                      <a:pos x="1" y="233"/>
                    </a:cxn>
                    <a:cxn ang="0">
                      <a:pos x="1" y="254"/>
                    </a:cxn>
                    <a:cxn ang="0">
                      <a:pos x="3" y="254"/>
                    </a:cxn>
                    <a:cxn ang="0">
                      <a:pos x="3" y="233"/>
                    </a:cxn>
                    <a:cxn ang="0">
                      <a:pos x="2" y="102"/>
                    </a:cxn>
                    <a:cxn ang="0">
                      <a:pos x="0" y="102"/>
                    </a:cxn>
                    <a:cxn ang="0">
                      <a:pos x="0" y="156"/>
                    </a:cxn>
                    <a:cxn ang="0">
                      <a:pos x="1" y="232"/>
                    </a:cxn>
                    <a:cxn ang="0">
                      <a:pos x="3" y="232"/>
                    </a:cxn>
                    <a:cxn ang="0">
                      <a:pos x="2" y="108"/>
                    </a:cxn>
                    <a:cxn ang="0">
                      <a:pos x="2" y="102"/>
                    </a:cxn>
                    <a:cxn ang="0">
                      <a:pos x="15" y="0"/>
                    </a:cxn>
                    <a:cxn ang="0">
                      <a:pos x="13" y="0"/>
                    </a:cxn>
                    <a:cxn ang="0">
                      <a:pos x="0" y="93"/>
                    </a:cxn>
                    <a:cxn ang="0">
                      <a:pos x="0" y="101"/>
                    </a:cxn>
                    <a:cxn ang="0">
                      <a:pos x="2" y="101"/>
                    </a:cxn>
                    <a:cxn ang="0">
                      <a:pos x="15" y="0"/>
                    </a:cxn>
                  </a:cxnLst>
                  <a:rect l="0" t="0" r="r" b="b"/>
                  <a:pathLst>
                    <a:path w="15" h="429">
                      <a:moveTo>
                        <a:pt x="4" y="343"/>
                      </a:moveTo>
                      <a:cubicBezTo>
                        <a:pt x="2" y="343"/>
                        <a:pt x="2" y="343"/>
                        <a:pt x="2" y="343"/>
                      </a:cubicBezTo>
                      <a:cubicBezTo>
                        <a:pt x="2" y="347"/>
                        <a:pt x="2" y="351"/>
                        <a:pt x="2" y="355"/>
                      </a:cubicBezTo>
                      <a:cubicBezTo>
                        <a:pt x="2" y="374"/>
                        <a:pt x="2" y="401"/>
                        <a:pt x="3" y="429"/>
                      </a:cubicBezTo>
                      <a:cubicBezTo>
                        <a:pt x="5" y="429"/>
                        <a:pt x="5" y="429"/>
                        <a:pt x="5" y="429"/>
                      </a:cubicBezTo>
                      <a:cubicBezTo>
                        <a:pt x="4" y="401"/>
                        <a:pt x="4" y="374"/>
                        <a:pt x="4" y="355"/>
                      </a:cubicBezTo>
                      <a:cubicBezTo>
                        <a:pt x="4" y="351"/>
                        <a:pt x="4" y="347"/>
                        <a:pt x="4" y="343"/>
                      </a:cubicBezTo>
                      <a:moveTo>
                        <a:pt x="3" y="255"/>
                      </a:moveTo>
                      <a:cubicBezTo>
                        <a:pt x="1" y="255"/>
                        <a:pt x="1" y="255"/>
                        <a:pt x="1" y="255"/>
                      </a:cubicBezTo>
                      <a:cubicBezTo>
                        <a:pt x="2" y="327"/>
                        <a:pt x="2" y="327"/>
                        <a:pt x="2" y="327"/>
                      </a:cubicBezTo>
                      <a:cubicBezTo>
                        <a:pt x="2" y="327"/>
                        <a:pt x="2" y="333"/>
                        <a:pt x="2" y="342"/>
                      </a:cubicBezTo>
                      <a:cubicBezTo>
                        <a:pt x="4" y="342"/>
                        <a:pt x="4" y="342"/>
                        <a:pt x="4" y="342"/>
                      </a:cubicBezTo>
                      <a:cubicBezTo>
                        <a:pt x="4" y="339"/>
                        <a:pt x="4" y="337"/>
                        <a:pt x="4" y="335"/>
                      </a:cubicBezTo>
                      <a:cubicBezTo>
                        <a:pt x="4" y="330"/>
                        <a:pt x="4" y="327"/>
                        <a:pt x="4" y="327"/>
                      </a:cubicBezTo>
                      <a:cubicBezTo>
                        <a:pt x="4" y="327"/>
                        <a:pt x="4" y="327"/>
                        <a:pt x="4" y="327"/>
                      </a:cubicBezTo>
                      <a:cubicBezTo>
                        <a:pt x="3" y="255"/>
                        <a:pt x="3" y="255"/>
                        <a:pt x="3" y="255"/>
                      </a:cubicBezTo>
                      <a:moveTo>
                        <a:pt x="3" y="233"/>
                      </a:moveTo>
                      <a:cubicBezTo>
                        <a:pt x="1" y="233"/>
                        <a:pt x="1" y="233"/>
                        <a:pt x="1" y="233"/>
                      </a:cubicBezTo>
                      <a:cubicBezTo>
                        <a:pt x="1" y="254"/>
                        <a:pt x="1" y="254"/>
                        <a:pt x="1" y="254"/>
                      </a:cubicBezTo>
                      <a:cubicBezTo>
                        <a:pt x="3" y="254"/>
                        <a:pt x="3" y="254"/>
                        <a:pt x="3" y="254"/>
                      </a:cubicBezTo>
                      <a:cubicBezTo>
                        <a:pt x="3" y="233"/>
                        <a:pt x="3" y="233"/>
                        <a:pt x="3" y="233"/>
                      </a:cubicBezTo>
                      <a:moveTo>
                        <a:pt x="2" y="102"/>
                      </a:moveTo>
                      <a:cubicBezTo>
                        <a:pt x="0" y="102"/>
                        <a:pt x="0" y="102"/>
                        <a:pt x="0" y="102"/>
                      </a:cubicBezTo>
                      <a:cubicBezTo>
                        <a:pt x="0" y="156"/>
                        <a:pt x="0" y="156"/>
                        <a:pt x="0" y="156"/>
                      </a:cubicBezTo>
                      <a:cubicBezTo>
                        <a:pt x="1" y="232"/>
                        <a:pt x="1" y="232"/>
                        <a:pt x="1" y="232"/>
                      </a:cubicBezTo>
                      <a:cubicBezTo>
                        <a:pt x="3" y="232"/>
                        <a:pt x="3" y="232"/>
                        <a:pt x="3" y="232"/>
                      </a:cubicBezTo>
                      <a:cubicBezTo>
                        <a:pt x="2" y="108"/>
                        <a:pt x="2" y="108"/>
                        <a:pt x="2" y="108"/>
                      </a:cubicBezTo>
                      <a:cubicBezTo>
                        <a:pt x="2" y="106"/>
                        <a:pt x="2" y="104"/>
                        <a:pt x="2" y="102"/>
                      </a:cubicBezTo>
                      <a:moveTo>
                        <a:pt x="15" y="0"/>
                      </a:moveTo>
                      <a:cubicBezTo>
                        <a:pt x="13" y="0"/>
                        <a:pt x="13" y="0"/>
                        <a:pt x="13" y="0"/>
                      </a:cubicBezTo>
                      <a:cubicBezTo>
                        <a:pt x="7" y="26"/>
                        <a:pt x="2" y="57"/>
                        <a:pt x="0" y="93"/>
                      </a:cubicBezTo>
                      <a:cubicBezTo>
                        <a:pt x="0" y="101"/>
                        <a:pt x="0" y="101"/>
                        <a:pt x="0" y="101"/>
                      </a:cubicBezTo>
                      <a:cubicBezTo>
                        <a:pt x="2" y="101"/>
                        <a:pt x="2" y="101"/>
                        <a:pt x="2" y="101"/>
                      </a:cubicBezTo>
                      <a:cubicBezTo>
                        <a:pt x="3" y="62"/>
                        <a:pt x="9" y="28"/>
                        <a:pt x="1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37"/>
                <p:cNvSpPr>
                  <a:spLocks/>
                </p:cNvSpPr>
                <p:nvPr/>
              </p:nvSpPr>
              <p:spPr bwMode="auto">
                <a:xfrm>
                  <a:off x="-3795"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38"/>
                <p:cNvSpPr>
                  <a:spLocks/>
                </p:cNvSpPr>
                <p:nvPr/>
              </p:nvSpPr>
              <p:spPr bwMode="auto">
                <a:xfrm>
                  <a:off x="-3797" y="2861"/>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39"/>
                <p:cNvSpPr>
                  <a:spLocks/>
                </p:cNvSpPr>
                <p:nvPr/>
              </p:nvSpPr>
              <p:spPr bwMode="auto">
                <a:xfrm>
                  <a:off x="-3793" y="3278"/>
                  <a:ext cx="15" cy="244"/>
                </a:xfrm>
                <a:custGeom>
                  <a:avLst/>
                  <a:gdLst/>
                  <a:ahLst/>
                  <a:cxnLst>
                    <a:cxn ang="0">
                      <a:pos x="2" y="0"/>
                    </a:cxn>
                    <a:cxn ang="0">
                      <a:pos x="0" y="0"/>
                    </a:cxn>
                    <a:cxn ang="0">
                      <a:pos x="4" y="103"/>
                    </a:cxn>
                    <a:cxn ang="0">
                      <a:pos x="6" y="102"/>
                    </a:cxn>
                    <a:cxn ang="0">
                      <a:pos x="3" y="31"/>
                    </a:cxn>
                    <a:cxn ang="0">
                      <a:pos x="1" y="31"/>
                    </a:cxn>
                    <a:cxn ang="0">
                      <a:pos x="1" y="31"/>
                    </a:cxn>
                    <a:cxn ang="0">
                      <a:pos x="3" y="31"/>
                    </a:cxn>
                    <a:cxn ang="0">
                      <a:pos x="2" y="0"/>
                    </a:cxn>
                  </a:cxnLst>
                  <a:rect l="0" t="0" r="r" b="b"/>
                  <a:pathLst>
                    <a:path w="6" h="103">
                      <a:moveTo>
                        <a:pt x="2" y="0"/>
                      </a:moveTo>
                      <a:cubicBezTo>
                        <a:pt x="0" y="0"/>
                        <a:pt x="0" y="0"/>
                        <a:pt x="0" y="0"/>
                      </a:cubicBezTo>
                      <a:cubicBezTo>
                        <a:pt x="1" y="35"/>
                        <a:pt x="2" y="73"/>
                        <a:pt x="4" y="103"/>
                      </a:cubicBezTo>
                      <a:cubicBezTo>
                        <a:pt x="6" y="102"/>
                        <a:pt x="6" y="102"/>
                        <a:pt x="6" y="102"/>
                      </a:cubicBezTo>
                      <a:cubicBezTo>
                        <a:pt x="5" y="82"/>
                        <a:pt x="3" y="57"/>
                        <a:pt x="3" y="31"/>
                      </a:cubicBezTo>
                      <a:cubicBezTo>
                        <a:pt x="1" y="31"/>
                        <a:pt x="1" y="31"/>
                        <a:pt x="1" y="31"/>
                      </a:cubicBezTo>
                      <a:cubicBezTo>
                        <a:pt x="1" y="31"/>
                        <a:pt x="1" y="31"/>
                        <a:pt x="1" y="31"/>
                      </a:cubicBezTo>
                      <a:cubicBezTo>
                        <a:pt x="3" y="31"/>
                        <a:pt x="3" y="31"/>
                        <a:pt x="3" y="31"/>
                      </a:cubicBezTo>
                      <a:cubicBezTo>
                        <a:pt x="2" y="20"/>
                        <a:pt x="2" y="1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40"/>
                <p:cNvSpPr>
                  <a:spLocks/>
                </p:cNvSpPr>
                <p:nvPr/>
              </p:nvSpPr>
              <p:spPr bwMode="auto">
                <a:xfrm>
                  <a:off x="-3797" y="2809"/>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41"/>
                <p:cNvSpPr>
                  <a:spLocks/>
                </p:cNvSpPr>
                <p:nvPr/>
              </p:nvSpPr>
              <p:spPr bwMode="auto">
                <a:xfrm>
                  <a:off x="-3793"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42"/>
                <p:cNvSpPr>
                  <a:spLocks/>
                </p:cNvSpPr>
                <p:nvPr/>
              </p:nvSpPr>
              <p:spPr bwMode="auto">
                <a:xfrm>
                  <a:off x="-3790" y="3351"/>
                  <a:ext cx="5"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43"/>
                <p:cNvSpPr>
                  <a:spLocks/>
                </p:cNvSpPr>
                <p:nvPr/>
              </p:nvSpPr>
              <p:spPr bwMode="auto">
                <a:xfrm>
                  <a:off x="-3800"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44"/>
                <p:cNvSpPr>
                  <a:spLocks/>
                </p:cNvSpPr>
                <p:nvPr/>
              </p:nvSpPr>
              <p:spPr bwMode="auto">
                <a:xfrm>
                  <a:off x="-3769" y="2256"/>
                  <a:ext cx="7" cy="3"/>
                </a:xfrm>
                <a:custGeom>
                  <a:avLst/>
                  <a:gdLst/>
                  <a:ahLst/>
                  <a:cxnLst>
                    <a:cxn ang="0">
                      <a:pos x="3" y="0"/>
                    </a:cxn>
                    <a:cxn ang="0">
                      <a:pos x="0" y="0"/>
                    </a:cxn>
                    <a:cxn ang="0">
                      <a:pos x="0" y="1"/>
                    </a:cxn>
                    <a:cxn ang="0">
                      <a:pos x="2" y="1"/>
                    </a:cxn>
                    <a:cxn ang="0">
                      <a:pos x="3" y="0"/>
                    </a:cxn>
                  </a:cxnLst>
                  <a:rect l="0" t="0" r="r" b="b"/>
                  <a:pathLst>
                    <a:path w="3" h="1">
                      <a:moveTo>
                        <a:pt x="3" y="0"/>
                      </a:moveTo>
                      <a:cubicBezTo>
                        <a:pt x="0" y="0"/>
                        <a:pt x="0" y="0"/>
                        <a:pt x="0" y="0"/>
                      </a:cubicBezTo>
                      <a:cubicBezTo>
                        <a:pt x="0" y="0"/>
                        <a:pt x="0" y="0"/>
                        <a:pt x="0" y="1"/>
                      </a:cubicBezTo>
                      <a:cubicBezTo>
                        <a:pt x="2" y="1"/>
                        <a:pt x="2" y="1"/>
                        <a:pt x="2" y="1"/>
                      </a:cubicBezTo>
                      <a:cubicBezTo>
                        <a:pt x="2" y="0"/>
                        <a:pt x="2"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45"/>
                <p:cNvSpPr>
                  <a:spLocks noEditPoints="1"/>
                </p:cNvSpPr>
                <p:nvPr/>
              </p:nvSpPr>
              <p:spPr bwMode="auto">
                <a:xfrm>
                  <a:off x="-3669" y="1986"/>
                  <a:ext cx="168" cy="1290"/>
                </a:xfrm>
                <a:custGeom>
                  <a:avLst/>
                  <a:gdLst/>
                  <a:ahLst/>
                  <a:cxnLst>
                    <a:cxn ang="0">
                      <a:pos x="14" y="458"/>
                    </a:cxn>
                    <a:cxn ang="0">
                      <a:pos x="12" y="458"/>
                    </a:cxn>
                    <a:cxn ang="0">
                      <a:pos x="0" y="544"/>
                    </a:cxn>
                    <a:cxn ang="0">
                      <a:pos x="2" y="544"/>
                    </a:cxn>
                    <a:cxn ang="0">
                      <a:pos x="14" y="458"/>
                    </a:cxn>
                    <a:cxn ang="0">
                      <a:pos x="28" y="348"/>
                    </a:cxn>
                    <a:cxn ang="0">
                      <a:pos x="26" y="348"/>
                    </a:cxn>
                    <a:cxn ang="0">
                      <a:pos x="13" y="442"/>
                    </a:cxn>
                    <a:cxn ang="0">
                      <a:pos x="13" y="442"/>
                    </a:cxn>
                    <a:cxn ang="0">
                      <a:pos x="13" y="442"/>
                    </a:cxn>
                    <a:cxn ang="0">
                      <a:pos x="13" y="446"/>
                    </a:cxn>
                    <a:cxn ang="0">
                      <a:pos x="12" y="457"/>
                    </a:cxn>
                    <a:cxn ang="0">
                      <a:pos x="14" y="457"/>
                    </a:cxn>
                    <a:cxn ang="0">
                      <a:pos x="15" y="443"/>
                    </a:cxn>
                    <a:cxn ang="0">
                      <a:pos x="27" y="370"/>
                    </a:cxn>
                    <a:cxn ang="0">
                      <a:pos x="27" y="370"/>
                    </a:cxn>
                    <a:cxn ang="0">
                      <a:pos x="27" y="369"/>
                    </a:cxn>
                    <a:cxn ang="0">
                      <a:pos x="27" y="369"/>
                    </a:cxn>
                    <a:cxn ang="0">
                      <a:pos x="28" y="348"/>
                    </a:cxn>
                    <a:cxn ang="0">
                      <a:pos x="29" y="217"/>
                    </a:cxn>
                    <a:cxn ang="0">
                      <a:pos x="27" y="217"/>
                    </a:cxn>
                    <a:cxn ang="0">
                      <a:pos x="27" y="220"/>
                    </a:cxn>
                    <a:cxn ang="0">
                      <a:pos x="27" y="223"/>
                    </a:cxn>
                    <a:cxn ang="0">
                      <a:pos x="28" y="258"/>
                    </a:cxn>
                    <a:cxn ang="0">
                      <a:pos x="26" y="347"/>
                    </a:cxn>
                    <a:cxn ang="0">
                      <a:pos x="28" y="347"/>
                    </a:cxn>
                    <a:cxn ang="0">
                      <a:pos x="30" y="258"/>
                    </a:cxn>
                    <a:cxn ang="0">
                      <a:pos x="29" y="223"/>
                    </a:cxn>
                    <a:cxn ang="0">
                      <a:pos x="29" y="220"/>
                    </a:cxn>
                    <a:cxn ang="0">
                      <a:pos x="29" y="217"/>
                    </a:cxn>
                    <a:cxn ang="0">
                      <a:pos x="39" y="115"/>
                    </a:cxn>
                    <a:cxn ang="0">
                      <a:pos x="37" y="115"/>
                    </a:cxn>
                    <a:cxn ang="0">
                      <a:pos x="27" y="216"/>
                    </a:cxn>
                    <a:cxn ang="0">
                      <a:pos x="29" y="216"/>
                    </a:cxn>
                    <a:cxn ang="0">
                      <a:pos x="39" y="115"/>
                    </a:cxn>
                    <a:cxn ang="0">
                      <a:pos x="71" y="0"/>
                    </a:cxn>
                    <a:cxn ang="0">
                      <a:pos x="69" y="0"/>
                    </a:cxn>
                    <a:cxn ang="0">
                      <a:pos x="69" y="0"/>
                    </a:cxn>
                    <a:cxn ang="0">
                      <a:pos x="37" y="114"/>
                    </a:cxn>
                    <a:cxn ang="0">
                      <a:pos x="39" y="114"/>
                    </a:cxn>
                    <a:cxn ang="0">
                      <a:pos x="50" y="63"/>
                    </a:cxn>
                    <a:cxn ang="0">
                      <a:pos x="64" y="17"/>
                    </a:cxn>
                    <a:cxn ang="0">
                      <a:pos x="69" y="5"/>
                    </a:cxn>
                    <a:cxn ang="0">
                      <a:pos x="71" y="1"/>
                    </a:cxn>
                    <a:cxn ang="0">
                      <a:pos x="71" y="1"/>
                    </a:cxn>
                    <a:cxn ang="0">
                      <a:pos x="71" y="1"/>
                    </a:cxn>
                    <a:cxn ang="0">
                      <a:pos x="71" y="0"/>
                    </a:cxn>
                  </a:cxnLst>
                  <a:rect l="0" t="0" r="r" b="b"/>
                  <a:pathLst>
                    <a:path w="71" h="544">
                      <a:moveTo>
                        <a:pt x="14" y="458"/>
                      </a:moveTo>
                      <a:cubicBezTo>
                        <a:pt x="12" y="458"/>
                        <a:pt x="12" y="458"/>
                        <a:pt x="12" y="458"/>
                      </a:cubicBezTo>
                      <a:cubicBezTo>
                        <a:pt x="11" y="476"/>
                        <a:pt x="8" y="508"/>
                        <a:pt x="0" y="544"/>
                      </a:cubicBezTo>
                      <a:cubicBezTo>
                        <a:pt x="2" y="544"/>
                        <a:pt x="2" y="544"/>
                        <a:pt x="2" y="544"/>
                      </a:cubicBezTo>
                      <a:cubicBezTo>
                        <a:pt x="10" y="507"/>
                        <a:pt x="13" y="476"/>
                        <a:pt x="14" y="458"/>
                      </a:cubicBezTo>
                      <a:moveTo>
                        <a:pt x="28" y="348"/>
                      </a:moveTo>
                      <a:cubicBezTo>
                        <a:pt x="26" y="348"/>
                        <a:pt x="26" y="348"/>
                        <a:pt x="26" y="348"/>
                      </a:cubicBezTo>
                      <a:cubicBezTo>
                        <a:pt x="24" y="387"/>
                        <a:pt x="20" y="411"/>
                        <a:pt x="13" y="442"/>
                      </a:cubicBezTo>
                      <a:cubicBezTo>
                        <a:pt x="13" y="442"/>
                        <a:pt x="13" y="442"/>
                        <a:pt x="13" y="442"/>
                      </a:cubicBezTo>
                      <a:cubicBezTo>
                        <a:pt x="13" y="442"/>
                        <a:pt x="13" y="442"/>
                        <a:pt x="13" y="442"/>
                      </a:cubicBezTo>
                      <a:cubicBezTo>
                        <a:pt x="13" y="442"/>
                        <a:pt x="13" y="444"/>
                        <a:pt x="13" y="446"/>
                      </a:cubicBezTo>
                      <a:cubicBezTo>
                        <a:pt x="13" y="449"/>
                        <a:pt x="13" y="452"/>
                        <a:pt x="12" y="457"/>
                      </a:cubicBezTo>
                      <a:cubicBezTo>
                        <a:pt x="14" y="457"/>
                        <a:pt x="14" y="457"/>
                        <a:pt x="14" y="457"/>
                      </a:cubicBezTo>
                      <a:cubicBezTo>
                        <a:pt x="15" y="448"/>
                        <a:pt x="15" y="443"/>
                        <a:pt x="15" y="443"/>
                      </a:cubicBezTo>
                      <a:cubicBezTo>
                        <a:pt x="21" y="418"/>
                        <a:pt x="24" y="397"/>
                        <a:pt x="27" y="370"/>
                      </a:cubicBezTo>
                      <a:cubicBezTo>
                        <a:pt x="27" y="370"/>
                        <a:pt x="27" y="370"/>
                        <a:pt x="27" y="370"/>
                      </a:cubicBezTo>
                      <a:cubicBezTo>
                        <a:pt x="27" y="369"/>
                        <a:pt x="27" y="369"/>
                        <a:pt x="27" y="369"/>
                      </a:cubicBezTo>
                      <a:cubicBezTo>
                        <a:pt x="27" y="369"/>
                        <a:pt x="27" y="369"/>
                        <a:pt x="27" y="369"/>
                      </a:cubicBezTo>
                      <a:cubicBezTo>
                        <a:pt x="27" y="363"/>
                        <a:pt x="28" y="356"/>
                        <a:pt x="28" y="348"/>
                      </a:cubicBezTo>
                      <a:moveTo>
                        <a:pt x="29" y="217"/>
                      </a:moveTo>
                      <a:cubicBezTo>
                        <a:pt x="27" y="217"/>
                        <a:pt x="27" y="217"/>
                        <a:pt x="27" y="217"/>
                      </a:cubicBezTo>
                      <a:cubicBezTo>
                        <a:pt x="27" y="218"/>
                        <a:pt x="27" y="219"/>
                        <a:pt x="27" y="220"/>
                      </a:cubicBezTo>
                      <a:cubicBezTo>
                        <a:pt x="27" y="221"/>
                        <a:pt x="27" y="222"/>
                        <a:pt x="27" y="223"/>
                      </a:cubicBezTo>
                      <a:cubicBezTo>
                        <a:pt x="28" y="235"/>
                        <a:pt x="28" y="247"/>
                        <a:pt x="28" y="258"/>
                      </a:cubicBezTo>
                      <a:cubicBezTo>
                        <a:pt x="28" y="295"/>
                        <a:pt x="27" y="324"/>
                        <a:pt x="26" y="347"/>
                      </a:cubicBezTo>
                      <a:cubicBezTo>
                        <a:pt x="28" y="347"/>
                        <a:pt x="28" y="347"/>
                        <a:pt x="28" y="347"/>
                      </a:cubicBezTo>
                      <a:cubicBezTo>
                        <a:pt x="29" y="324"/>
                        <a:pt x="30" y="295"/>
                        <a:pt x="30" y="258"/>
                      </a:cubicBezTo>
                      <a:cubicBezTo>
                        <a:pt x="30" y="247"/>
                        <a:pt x="30" y="235"/>
                        <a:pt x="29" y="223"/>
                      </a:cubicBezTo>
                      <a:cubicBezTo>
                        <a:pt x="29" y="222"/>
                        <a:pt x="29" y="221"/>
                        <a:pt x="29" y="220"/>
                      </a:cubicBezTo>
                      <a:cubicBezTo>
                        <a:pt x="29" y="219"/>
                        <a:pt x="29" y="218"/>
                        <a:pt x="29" y="217"/>
                      </a:cubicBezTo>
                      <a:moveTo>
                        <a:pt x="39" y="115"/>
                      </a:moveTo>
                      <a:cubicBezTo>
                        <a:pt x="37" y="115"/>
                        <a:pt x="37" y="115"/>
                        <a:pt x="37" y="115"/>
                      </a:cubicBezTo>
                      <a:cubicBezTo>
                        <a:pt x="31" y="144"/>
                        <a:pt x="28" y="179"/>
                        <a:pt x="27" y="216"/>
                      </a:cubicBezTo>
                      <a:cubicBezTo>
                        <a:pt x="29" y="216"/>
                        <a:pt x="29" y="216"/>
                        <a:pt x="29" y="216"/>
                      </a:cubicBezTo>
                      <a:cubicBezTo>
                        <a:pt x="30" y="179"/>
                        <a:pt x="33" y="144"/>
                        <a:pt x="39" y="115"/>
                      </a:cubicBezTo>
                      <a:moveTo>
                        <a:pt x="71" y="0"/>
                      </a:moveTo>
                      <a:cubicBezTo>
                        <a:pt x="69" y="0"/>
                        <a:pt x="69" y="0"/>
                        <a:pt x="69" y="0"/>
                      </a:cubicBezTo>
                      <a:cubicBezTo>
                        <a:pt x="69" y="0"/>
                        <a:pt x="69" y="0"/>
                        <a:pt x="69" y="0"/>
                      </a:cubicBezTo>
                      <a:cubicBezTo>
                        <a:pt x="68" y="3"/>
                        <a:pt x="49" y="46"/>
                        <a:pt x="37" y="114"/>
                      </a:cubicBezTo>
                      <a:cubicBezTo>
                        <a:pt x="39" y="114"/>
                        <a:pt x="39" y="114"/>
                        <a:pt x="39" y="114"/>
                      </a:cubicBezTo>
                      <a:cubicBezTo>
                        <a:pt x="42" y="95"/>
                        <a:pt x="46" y="78"/>
                        <a:pt x="50" y="63"/>
                      </a:cubicBezTo>
                      <a:cubicBezTo>
                        <a:pt x="55" y="43"/>
                        <a:pt x="60" y="28"/>
                        <a:pt x="64" y="17"/>
                      </a:cubicBezTo>
                      <a:cubicBezTo>
                        <a:pt x="66" y="12"/>
                        <a:pt x="68" y="8"/>
                        <a:pt x="69" y="5"/>
                      </a:cubicBezTo>
                      <a:cubicBezTo>
                        <a:pt x="70" y="2"/>
                        <a:pt x="71" y="1"/>
                        <a:pt x="71" y="1"/>
                      </a:cubicBezTo>
                      <a:cubicBezTo>
                        <a:pt x="71" y="1"/>
                        <a:pt x="71" y="1"/>
                        <a:pt x="71" y="1"/>
                      </a:cubicBezTo>
                      <a:cubicBezTo>
                        <a:pt x="71" y="1"/>
                        <a:pt x="71" y="1"/>
                        <a:pt x="71" y="1"/>
                      </a:cubicBezTo>
                      <a:cubicBezTo>
                        <a:pt x="71" y="0"/>
                        <a:pt x="71" y="0"/>
                        <a:pt x="7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46"/>
                <p:cNvSpPr>
                  <a:spLocks/>
                </p:cNvSpPr>
                <p:nvPr/>
              </p:nvSpPr>
              <p:spPr bwMode="auto">
                <a:xfrm>
                  <a:off x="-3641"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47"/>
                <p:cNvSpPr>
                  <a:spLocks/>
                </p:cNvSpPr>
                <p:nvPr/>
              </p:nvSpPr>
              <p:spPr bwMode="auto">
                <a:xfrm>
                  <a:off x="-3606" y="2861"/>
                  <a:ext cx="1" cy="2"/>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48"/>
                <p:cNvSpPr>
                  <a:spLocks noEditPoints="1"/>
                </p:cNvSpPr>
                <p:nvPr/>
              </p:nvSpPr>
              <p:spPr bwMode="auto">
                <a:xfrm>
                  <a:off x="-3714" y="1522"/>
                  <a:ext cx="435" cy="1912"/>
                </a:xfrm>
                <a:custGeom>
                  <a:avLst/>
                  <a:gdLst/>
                  <a:ahLst/>
                  <a:cxnLst>
                    <a:cxn ang="0">
                      <a:pos x="13" y="772"/>
                    </a:cxn>
                    <a:cxn ang="0">
                      <a:pos x="11" y="772"/>
                    </a:cxn>
                    <a:cxn ang="0">
                      <a:pos x="0" y="807"/>
                    </a:cxn>
                    <a:cxn ang="0">
                      <a:pos x="1" y="807"/>
                    </a:cxn>
                    <a:cxn ang="0">
                      <a:pos x="13" y="772"/>
                    </a:cxn>
                    <a:cxn ang="0">
                      <a:pos x="20" y="741"/>
                    </a:cxn>
                    <a:cxn ang="0">
                      <a:pos x="18" y="741"/>
                    </a:cxn>
                    <a:cxn ang="0">
                      <a:pos x="11" y="772"/>
                    </a:cxn>
                    <a:cxn ang="0">
                      <a:pos x="13" y="772"/>
                    </a:cxn>
                    <a:cxn ang="0">
                      <a:pos x="20" y="741"/>
                    </a:cxn>
                    <a:cxn ang="0">
                      <a:pos x="119" y="99"/>
                    </a:cxn>
                    <a:cxn ang="0">
                      <a:pos x="116" y="99"/>
                    </a:cxn>
                    <a:cxn ang="0">
                      <a:pos x="88" y="195"/>
                    </a:cxn>
                    <a:cxn ang="0">
                      <a:pos x="90" y="195"/>
                    </a:cxn>
                    <a:cxn ang="0">
                      <a:pos x="119" y="99"/>
                    </a:cxn>
                    <a:cxn ang="0">
                      <a:pos x="183" y="0"/>
                    </a:cxn>
                    <a:cxn ang="0">
                      <a:pos x="182" y="0"/>
                    </a:cxn>
                    <a:cxn ang="0">
                      <a:pos x="117" y="98"/>
                    </a:cxn>
                    <a:cxn ang="0">
                      <a:pos x="119" y="98"/>
                    </a:cxn>
                    <a:cxn ang="0">
                      <a:pos x="149" y="41"/>
                    </a:cxn>
                    <a:cxn ang="0">
                      <a:pos x="173" y="10"/>
                    </a:cxn>
                    <a:cxn ang="0">
                      <a:pos x="181" y="4"/>
                    </a:cxn>
                    <a:cxn ang="0">
                      <a:pos x="183" y="2"/>
                    </a:cxn>
                    <a:cxn ang="0">
                      <a:pos x="184" y="2"/>
                    </a:cxn>
                    <a:cxn ang="0">
                      <a:pos x="183" y="0"/>
                    </a:cxn>
                  </a:cxnLst>
                  <a:rect l="0" t="0" r="r" b="b"/>
                  <a:pathLst>
                    <a:path w="184" h="807">
                      <a:moveTo>
                        <a:pt x="13" y="772"/>
                      </a:moveTo>
                      <a:cubicBezTo>
                        <a:pt x="11" y="772"/>
                        <a:pt x="11" y="772"/>
                        <a:pt x="11" y="772"/>
                      </a:cubicBezTo>
                      <a:cubicBezTo>
                        <a:pt x="7" y="784"/>
                        <a:pt x="4" y="795"/>
                        <a:pt x="0" y="807"/>
                      </a:cubicBezTo>
                      <a:cubicBezTo>
                        <a:pt x="1" y="807"/>
                        <a:pt x="1" y="807"/>
                        <a:pt x="1" y="807"/>
                      </a:cubicBezTo>
                      <a:cubicBezTo>
                        <a:pt x="6" y="796"/>
                        <a:pt x="9" y="784"/>
                        <a:pt x="13" y="772"/>
                      </a:cubicBezTo>
                      <a:moveTo>
                        <a:pt x="20" y="741"/>
                      </a:moveTo>
                      <a:cubicBezTo>
                        <a:pt x="18" y="741"/>
                        <a:pt x="18" y="741"/>
                        <a:pt x="18" y="741"/>
                      </a:cubicBezTo>
                      <a:cubicBezTo>
                        <a:pt x="16" y="751"/>
                        <a:pt x="14" y="761"/>
                        <a:pt x="11" y="772"/>
                      </a:cubicBezTo>
                      <a:cubicBezTo>
                        <a:pt x="13" y="772"/>
                        <a:pt x="13" y="772"/>
                        <a:pt x="13" y="772"/>
                      </a:cubicBezTo>
                      <a:cubicBezTo>
                        <a:pt x="16" y="761"/>
                        <a:pt x="18" y="751"/>
                        <a:pt x="20" y="741"/>
                      </a:cubicBezTo>
                      <a:moveTo>
                        <a:pt x="119" y="99"/>
                      </a:moveTo>
                      <a:cubicBezTo>
                        <a:pt x="116" y="99"/>
                        <a:pt x="116" y="99"/>
                        <a:pt x="116" y="99"/>
                      </a:cubicBezTo>
                      <a:cubicBezTo>
                        <a:pt x="106" y="124"/>
                        <a:pt x="96" y="156"/>
                        <a:pt x="88" y="195"/>
                      </a:cubicBezTo>
                      <a:cubicBezTo>
                        <a:pt x="90" y="195"/>
                        <a:pt x="90" y="195"/>
                        <a:pt x="90" y="195"/>
                      </a:cubicBezTo>
                      <a:cubicBezTo>
                        <a:pt x="98" y="156"/>
                        <a:pt x="108" y="124"/>
                        <a:pt x="119" y="99"/>
                      </a:cubicBezTo>
                      <a:moveTo>
                        <a:pt x="183" y="0"/>
                      </a:moveTo>
                      <a:cubicBezTo>
                        <a:pt x="182" y="0"/>
                        <a:pt x="182" y="0"/>
                        <a:pt x="182" y="0"/>
                      </a:cubicBezTo>
                      <a:cubicBezTo>
                        <a:pt x="179" y="2"/>
                        <a:pt x="146" y="26"/>
                        <a:pt x="117" y="98"/>
                      </a:cubicBezTo>
                      <a:cubicBezTo>
                        <a:pt x="119" y="98"/>
                        <a:pt x="119" y="98"/>
                        <a:pt x="119" y="98"/>
                      </a:cubicBezTo>
                      <a:cubicBezTo>
                        <a:pt x="129" y="74"/>
                        <a:pt x="139" y="55"/>
                        <a:pt x="149" y="41"/>
                      </a:cubicBezTo>
                      <a:cubicBezTo>
                        <a:pt x="158" y="26"/>
                        <a:pt x="167" y="16"/>
                        <a:pt x="173" y="10"/>
                      </a:cubicBezTo>
                      <a:cubicBezTo>
                        <a:pt x="177" y="7"/>
                        <a:pt x="179" y="5"/>
                        <a:pt x="181" y="4"/>
                      </a:cubicBezTo>
                      <a:cubicBezTo>
                        <a:pt x="182" y="3"/>
                        <a:pt x="182" y="3"/>
                        <a:pt x="183" y="2"/>
                      </a:cubicBezTo>
                      <a:cubicBezTo>
                        <a:pt x="184" y="2"/>
                        <a:pt x="184" y="2"/>
                        <a:pt x="184" y="2"/>
                      </a:cubicBezTo>
                      <a:cubicBezTo>
                        <a:pt x="183" y="0"/>
                        <a:pt x="183" y="0"/>
                        <a:pt x="18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49"/>
                <p:cNvSpPr>
                  <a:spLocks/>
                </p:cNvSpPr>
                <p:nvPr/>
              </p:nvSpPr>
              <p:spPr bwMode="auto">
                <a:xfrm>
                  <a:off x="-3440"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50"/>
                <p:cNvSpPr>
                  <a:spLocks/>
                </p:cNvSpPr>
                <p:nvPr/>
              </p:nvSpPr>
              <p:spPr bwMode="auto">
                <a:xfrm>
                  <a:off x="-3608"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51"/>
                <p:cNvSpPr>
                  <a:spLocks/>
                </p:cNvSpPr>
                <p:nvPr/>
              </p:nvSpPr>
              <p:spPr bwMode="auto">
                <a:xfrm>
                  <a:off x="-3672" y="3276"/>
                  <a:ext cx="7"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52"/>
                <p:cNvSpPr>
                  <a:spLocks/>
                </p:cNvSpPr>
                <p:nvPr/>
              </p:nvSpPr>
              <p:spPr bwMode="auto">
                <a:xfrm>
                  <a:off x="-3688" y="3351"/>
                  <a:ext cx="4"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53"/>
                <p:cNvSpPr>
                  <a:spLocks/>
                </p:cNvSpPr>
                <p:nvPr/>
              </p:nvSpPr>
              <p:spPr bwMode="auto">
                <a:xfrm>
                  <a:off x="-3606"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54"/>
                <p:cNvSpPr>
                  <a:spLocks/>
                </p:cNvSpPr>
                <p:nvPr/>
              </p:nvSpPr>
              <p:spPr bwMode="auto">
                <a:xfrm>
                  <a:off x="-358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55"/>
                <p:cNvSpPr>
                  <a:spLocks noEditPoints="1"/>
                </p:cNvSpPr>
                <p:nvPr/>
              </p:nvSpPr>
              <p:spPr bwMode="auto">
                <a:xfrm>
                  <a:off x="-3395" y="1986"/>
                  <a:ext cx="45" cy="270"/>
                </a:xfrm>
                <a:custGeom>
                  <a:avLst/>
                  <a:gdLst/>
                  <a:ahLst/>
                  <a:cxnLst>
                    <a:cxn ang="0">
                      <a:pos x="3" y="101"/>
                    </a:cxn>
                    <a:cxn ang="0">
                      <a:pos x="1" y="101"/>
                    </a:cxn>
                    <a:cxn ang="0">
                      <a:pos x="0" y="114"/>
                    </a:cxn>
                    <a:cxn ang="0">
                      <a:pos x="2" y="114"/>
                    </a:cxn>
                    <a:cxn ang="0">
                      <a:pos x="3" y="101"/>
                    </a:cxn>
                    <a:cxn ang="0">
                      <a:pos x="19" y="0"/>
                    </a:cxn>
                    <a:cxn ang="0">
                      <a:pos x="17" y="0"/>
                    </a:cxn>
                    <a:cxn ang="0">
                      <a:pos x="17" y="2"/>
                    </a:cxn>
                    <a:cxn ang="0">
                      <a:pos x="17" y="2"/>
                    </a:cxn>
                    <a:cxn ang="0">
                      <a:pos x="16" y="10"/>
                    </a:cxn>
                    <a:cxn ang="0">
                      <a:pos x="13" y="25"/>
                    </a:cxn>
                    <a:cxn ang="0">
                      <a:pos x="1" y="100"/>
                    </a:cxn>
                    <a:cxn ang="0">
                      <a:pos x="3" y="100"/>
                    </a:cxn>
                    <a:cxn ang="0">
                      <a:pos x="15" y="25"/>
                    </a:cxn>
                    <a:cxn ang="0">
                      <a:pos x="19" y="2"/>
                    </a:cxn>
                    <a:cxn ang="0">
                      <a:pos x="19" y="2"/>
                    </a:cxn>
                    <a:cxn ang="0">
                      <a:pos x="19" y="2"/>
                    </a:cxn>
                    <a:cxn ang="0">
                      <a:pos x="19" y="0"/>
                    </a:cxn>
                  </a:cxnLst>
                  <a:rect l="0" t="0" r="r" b="b"/>
                  <a:pathLst>
                    <a:path w="19" h="114">
                      <a:moveTo>
                        <a:pt x="3" y="101"/>
                      </a:moveTo>
                      <a:cubicBezTo>
                        <a:pt x="1" y="101"/>
                        <a:pt x="1" y="101"/>
                        <a:pt x="1" y="101"/>
                      </a:cubicBezTo>
                      <a:cubicBezTo>
                        <a:pt x="0" y="105"/>
                        <a:pt x="0" y="109"/>
                        <a:pt x="0" y="114"/>
                      </a:cubicBezTo>
                      <a:cubicBezTo>
                        <a:pt x="2" y="114"/>
                        <a:pt x="2" y="114"/>
                        <a:pt x="2" y="114"/>
                      </a:cubicBezTo>
                      <a:cubicBezTo>
                        <a:pt x="2" y="109"/>
                        <a:pt x="2" y="105"/>
                        <a:pt x="3" y="101"/>
                      </a:cubicBezTo>
                      <a:moveTo>
                        <a:pt x="19" y="0"/>
                      </a:moveTo>
                      <a:cubicBezTo>
                        <a:pt x="17" y="0"/>
                        <a:pt x="17" y="0"/>
                        <a:pt x="17" y="0"/>
                      </a:cubicBezTo>
                      <a:cubicBezTo>
                        <a:pt x="17" y="0"/>
                        <a:pt x="17" y="1"/>
                        <a:pt x="17" y="2"/>
                      </a:cubicBezTo>
                      <a:cubicBezTo>
                        <a:pt x="17" y="2"/>
                        <a:pt x="17" y="2"/>
                        <a:pt x="17" y="2"/>
                      </a:cubicBezTo>
                      <a:cubicBezTo>
                        <a:pt x="17" y="2"/>
                        <a:pt x="16" y="5"/>
                        <a:pt x="16" y="10"/>
                      </a:cubicBezTo>
                      <a:cubicBezTo>
                        <a:pt x="15" y="14"/>
                        <a:pt x="14" y="20"/>
                        <a:pt x="13" y="25"/>
                      </a:cubicBezTo>
                      <a:cubicBezTo>
                        <a:pt x="12" y="36"/>
                        <a:pt x="5" y="62"/>
                        <a:pt x="1" y="100"/>
                      </a:cubicBezTo>
                      <a:cubicBezTo>
                        <a:pt x="3" y="100"/>
                        <a:pt x="3" y="100"/>
                        <a:pt x="3" y="100"/>
                      </a:cubicBezTo>
                      <a:cubicBezTo>
                        <a:pt x="7" y="63"/>
                        <a:pt x="14" y="36"/>
                        <a:pt x="15" y="25"/>
                      </a:cubicBezTo>
                      <a:cubicBezTo>
                        <a:pt x="17" y="15"/>
                        <a:pt x="19" y="2"/>
                        <a:pt x="19" y="2"/>
                      </a:cubicBezTo>
                      <a:cubicBezTo>
                        <a:pt x="19" y="2"/>
                        <a:pt x="19" y="2"/>
                        <a:pt x="19" y="2"/>
                      </a:cubicBezTo>
                      <a:cubicBezTo>
                        <a:pt x="19" y="2"/>
                        <a:pt x="19" y="2"/>
                        <a:pt x="19" y="2"/>
                      </a:cubicBezTo>
                      <a:cubicBezTo>
                        <a:pt x="19" y="1"/>
                        <a:pt x="19" y="0"/>
                        <a:pt x="1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56"/>
                <p:cNvSpPr>
                  <a:spLocks/>
                </p:cNvSpPr>
                <p:nvPr/>
              </p:nvSpPr>
              <p:spPr bwMode="auto">
                <a:xfrm>
                  <a:off x="-3393" y="2223"/>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57"/>
                <p:cNvSpPr>
                  <a:spLocks noEditPoints="1"/>
                </p:cNvSpPr>
                <p:nvPr/>
              </p:nvSpPr>
              <p:spPr bwMode="auto">
                <a:xfrm>
                  <a:off x="-3355" y="1522"/>
                  <a:ext cx="119" cy="462"/>
                </a:xfrm>
                <a:custGeom>
                  <a:avLst/>
                  <a:gdLst/>
                  <a:ahLst/>
                  <a:cxnLst>
                    <a:cxn ang="0">
                      <a:pos x="12" y="99"/>
                    </a:cxn>
                    <a:cxn ang="0">
                      <a:pos x="9" y="99"/>
                    </a:cxn>
                    <a:cxn ang="0">
                      <a:pos x="0" y="195"/>
                    </a:cxn>
                    <a:cxn ang="0">
                      <a:pos x="2" y="195"/>
                    </a:cxn>
                    <a:cxn ang="0">
                      <a:pos x="12" y="99"/>
                    </a:cxn>
                    <a:cxn ang="0">
                      <a:pos x="19" y="68"/>
                    </a:cxn>
                    <a:cxn ang="0">
                      <a:pos x="17" y="68"/>
                    </a:cxn>
                    <a:cxn ang="0">
                      <a:pos x="10" y="98"/>
                    </a:cxn>
                    <a:cxn ang="0">
                      <a:pos x="12" y="98"/>
                    </a:cxn>
                    <a:cxn ang="0">
                      <a:pos x="19" y="68"/>
                    </a:cxn>
                    <a:cxn ang="0">
                      <a:pos x="48" y="0"/>
                    </a:cxn>
                    <a:cxn ang="0">
                      <a:pos x="48" y="0"/>
                    </a:cxn>
                    <a:cxn ang="0">
                      <a:pos x="17" y="67"/>
                    </a:cxn>
                    <a:cxn ang="0">
                      <a:pos x="19" y="67"/>
                    </a:cxn>
                    <a:cxn ang="0">
                      <a:pos x="26" y="47"/>
                    </a:cxn>
                    <a:cxn ang="0">
                      <a:pos x="42" y="12"/>
                    </a:cxn>
                    <a:cxn ang="0">
                      <a:pos x="48" y="4"/>
                    </a:cxn>
                    <a:cxn ang="0">
                      <a:pos x="49" y="2"/>
                    </a:cxn>
                    <a:cxn ang="0">
                      <a:pos x="50" y="2"/>
                    </a:cxn>
                    <a:cxn ang="0">
                      <a:pos x="48" y="0"/>
                    </a:cxn>
                  </a:cxnLst>
                  <a:rect l="0" t="0" r="r" b="b"/>
                  <a:pathLst>
                    <a:path w="50" h="195">
                      <a:moveTo>
                        <a:pt x="12" y="99"/>
                      </a:moveTo>
                      <a:cubicBezTo>
                        <a:pt x="9" y="99"/>
                        <a:pt x="9" y="99"/>
                        <a:pt x="9" y="99"/>
                      </a:cubicBezTo>
                      <a:cubicBezTo>
                        <a:pt x="4" y="125"/>
                        <a:pt x="0" y="157"/>
                        <a:pt x="0" y="195"/>
                      </a:cubicBezTo>
                      <a:cubicBezTo>
                        <a:pt x="2" y="195"/>
                        <a:pt x="2" y="195"/>
                        <a:pt x="2" y="195"/>
                      </a:cubicBezTo>
                      <a:cubicBezTo>
                        <a:pt x="2" y="157"/>
                        <a:pt x="6" y="125"/>
                        <a:pt x="12" y="99"/>
                      </a:cubicBezTo>
                      <a:moveTo>
                        <a:pt x="19" y="68"/>
                      </a:moveTo>
                      <a:cubicBezTo>
                        <a:pt x="17" y="68"/>
                        <a:pt x="17" y="68"/>
                        <a:pt x="17" y="68"/>
                      </a:cubicBezTo>
                      <a:cubicBezTo>
                        <a:pt x="14" y="77"/>
                        <a:pt x="12" y="87"/>
                        <a:pt x="10" y="98"/>
                      </a:cubicBezTo>
                      <a:cubicBezTo>
                        <a:pt x="12" y="98"/>
                        <a:pt x="12" y="98"/>
                        <a:pt x="12" y="98"/>
                      </a:cubicBezTo>
                      <a:cubicBezTo>
                        <a:pt x="14" y="87"/>
                        <a:pt x="16" y="77"/>
                        <a:pt x="19" y="68"/>
                      </a:cubicBezTo>
                      <a:moveTo>
                        <a:pt x="48" y="0"/>
                      </a:moveTo>
                      <a:cubicBezTo>
                        <a:pt x="48" y="0"/>
                        <a:pt x="48" y="0"/>
                        <a:pt x="48" y="0"/>
                      </a:cubicBezTo>
                      <a:cubicBezTo>
                        <a:pt x="48" y="0"/>
                        <a:pt x="31" y="21"/>
                        <a:pt x="17" y="67"/>
                      </a:cubicBezTo>
                      <a:cubicBezTo>
                        <a:pt x="19" y="67"/>
                        <a:pt x="19" y="67"/>
                        <a:pt x="19" y="67"/>
                      </a:cubicBezTo>
                      <a:cubicBezTo>
                        <a:pt x="22" y="60"/>
                        <a:pt x="24" y="53"/>
                        <a:pt x="26" y="47"/>
                      </a:cubicBezTo>
                      <a:cubicBezTo>
                        <a:pt x="32" y="31"/>
                        <a:pt x="38" y="20"/>
                        <a:pt x="42" y="12"/>
                      </a:cubicBezTo>
                      <a:cubicBezTo>
                        <a:pt x="45" y="9"/>
                        <a:pt x="46" y="6"/>
                        <a:pt x="48" y="4"/>
                      </a:cubicBezTo>
                      <a:cubicBezTo>
                        <a:pt x="48" y="3"/>
                        <a:pt x="49" y="3"/>
                        <a:pt x="49" y="2"/>
                      </a:cubicBezTo>
                      <a:cubicBezTo>
                        <a:pt x="50" y="2"/>
                        <a:pt x="50" y="2"/>
                        <a:pt x="50" y="2"/>
                      </a:cubicBezTo>
                      <a:cubicBezTo>
                        <a:pt x="48" y="0"/>
                        <a:pt x="48" y="0"/>
                        <a:pt x="4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58"/>
                <p:cNvSpPr>
                  <a:spLocks/>
                </p:cNvSpPr>
                <p:nvPr/>
              </p:nvSpPr>
              <p:spPr bwMode="auto">
                <a:xfrm>
                  <a:off x="-3333"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59"/>
                <p:cNvSpPr>
                  <a:spLocks/>
                </p:cNvSpPr>
                <p:nvPr/>
              </p:nvSpPr>
              <p:spPr bwMode="auto">
                <a:xfrm>
                  <a:off x="-3314" y="1681"/>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60"/>
                <p:cNvSpPr>
                  <a:spLocks noEditPoints="1"/>
                </p:cNvSpPr>
                <p:nvPr/>
              </p:nvSpPr>
              <p:spPr bwMode="auto">
                <a:xfrm>
                  <a:off x="-3556" y="2259"/>
                  <a:ext cx="166" cy="1017"/>
                </a:xfrm>
                <a:custGeom>
                  <a:avLst/>
                  <a:gdLst/>
                  <a:ahLst/>
                  <a:cxnLst>
                    <a:cxn ang="0">
                      <a:pos x="28" y="343"/>
                    </a:cxn>
                    <a:cxn ang="0">
                      <a:pos x="26" y="343"/>
                    </a:cxn>
                    <a:cxn ang="0">
                      <a:pos x="0" y="429"/>
                    </a:cxn>
                    <a:cxn ang="0">
                      <a:pos x="2" y="429"/>
                    </a:cxn>
                    <a:cxn ang="0">
                      <a:pos x="28" y="343"/>
                    </a:cxn>
                    <a:cxn ang="0">
                      <a:pos x="54" y="255"/>
                    </a:cxn>
                    <a:cxn ang="0">
                      <a:pos x="52" y="255"/>
                    </a:cxn>
                    <a:cxn ang="0">
                      <a:pos x="48" y="267"/>
                    </a:cxn>
                    <a:cxn ang="0">
                      <a:pos x="35" y="312"/>
                    </a:cxn>
                    <a:cxn ang="0">
                      <a:pos x="30" y="324"/>
                    </a:cxn>
                    <a:cxn ang="0">
                      <a:pos x="29" y="329"/>
                    </a:cxn>
                    <a:cxn ang="0">
                      <a:pos x="29" y="329"/>
                    </a:cxn>
                    <a:cxn ang="0">
                      <a:pos x="29" y="329"/>
                    </a:cxn>
                    <a:cxn ang="0">
                      <a:pos x="26" y="342"/>
                    </a:cxn>
                    <a:cxn ang="0">
                      <a:pos x="28" y="342"/>
                    </a:cxn>
                    <a:cxn ang="0">
                      <a:pos x="31" y="329"/>
                    </a:cxn>
                    <a:cxn ang="0">
                      <a:pos x="31" y="329"/>
                    </a:cxn>
                    <a:cxn ang="0">
                      <a:pos x="54" y="255"/>
                    </a:cxn>
                    <a:cxn ang="0">
                      <a:pos x="59" y="233"/>
                    </a:cxn>
                    <a:cxn ang="0">
                      <a:pos x="57" y="233"/>
                    </a:cxn>
                    <a:cxn ang="0">
                      <a:pos x="52" y="254"/>
                    </a:cxn>
                    <a:cxn ang="0">
                      <a:pos x="54" y="254"/>
                    </a:cxn>
                    <a:cxn ang="0">
                      <a:pos x="59" y="233"/>
                    </a:cxn>
                    <a:cxn ang="0">
                      <a:pos x="68" y="102"/>
                    </a:cxn>
                    <a:cxn ang="0">
                      <a:pos x="66" y="102"/>
                    </a:cxn>
                    <a:cxn ang="0">
                      <a:pos x="67" y="110"/>
                    </a:cxn>
                    <a:cxn ang="0">
                      <a:pos x="68" y="136"/>
                    </a:cxn>
                    <a:cxn ang="0">
                      <a:pos x="57" y="232"/>
                    </a:cxn>
                    <a:cxn ang="0">
                      <a:pos x="59" y="232"/>
                    </a:cxn>
                    <a:cxn ang="0">
                      <a:pos x="70" y="136"/>
                    </a:cxn>
                    <a:cxn ang="0">
                      <a:pos x="69" y="110"/>
                    </a:cxn>
                    <a:cxn ang="0">
                      <a:pos x="68" y="102"/>
                    </a:cxn>
                    <a:cxn ang="0">
                      <a:pos x="70" y="0"/>
                    </a:cxn>
                    <a:cxn ang="0">
                      <a:pos x="68" y="0"/>
                    </a:cxn>
                    <a:cxn ang="0">
                      <a:pos x="65" y="58"/>
                    </a:cxn>
                    <a:cxn ang="0">
                      <a:pos x="66" y="101"/>
                    </a:cxn>
                    <a:cxn ang="0">
                      <a:pos x="68" y="101"/>
                    </a:cxn>
                    <a:cxn ang="0">
                      <a:pos x="67" y="58"/>
                    </a:cxn>
                    <a:cxn ang="0">
                      <a:pos x="70" y="0"/>
                    </a:cxn>
                  </a:cxnLst>
                  <a:rect l="0" t="0" r="r" b="b"/>
                  <a:pathLst>
                    <a:path w="70" h="429">
                      <a:moveTo>
                        <a:pt x="28" y="343"/>
                      </a:moveTo>
                      <a:cubicBezTo>
                        <a:pt x="26" y="343"/>
                        <a:pt x="26" y="343"/>
                        <a:pt x="26" y="343"/>
                      </a:cubicBezTo>
                      <a:cubicBezTo>
                        <a:pt x="18" y="376"/>
                        <a:pt x="9" y="405"/>
                        <a:pt x="0" y="429"/>
                      </a:cubicBezTo>
                      <a:cubicBezTo>
                        <a:pt x="2" y="429"/>
                        <a:pt x="2" y="429"/>
                        <a:pt x="2" y="429"/>
                      </a:cubicBezTo>
                      <a:cubicBezTo>
                        <a:pt x="11" y="405"/>
                        <a:pt x="20" y="376"/>
                        <a:pt x="28" y="343"/>
                      </a:cubicBezTo>
                      <a:moveTo>
                        <a:pt x="54" y="255"/>
                      </a:moveTo>
                      <a:cubicBezTo>
                        <a:pt x="52" y="255"/>
                        <a:pt x="52" y="255"/>
                        <a:pt x="52" y="255"/>
                      </a:cubicBezTo>
                      <a:cubicBezTo>
                        <a:pt x="51" y="259"/>
                        <a:pt x="49" y="263"/>
                        <a:pt x="48" y="267"/>
                      </a:cubicBezTo>
                      <a:cubicBezTo>
                        <a:pt x="43" y="286"/>
                        <a:pt x="39" y="301"/>
                        <a:pt x="35" y="312"/>
                      </a:cubicBezTo>
                      <a:cubicBezTo>
                        <a:pt x="33" y="317"/>
                        <a:pt x="31" y="321"/>
                        <a:pt x="30" y="324"/>
                      </a:cubicBezTo>
                      <a:cubicBezTo>
                        <a:pt x="29" y="327"/>
                        <a:pt x="29" y="329"/>
                        <a:pt x="29" y="329"/>
                      </a:cubicBezTo>
                      <a:cubicBezTo>
                        <a:pt x="29" y="329"/>
                        <a:pt x="29" y="329"/>
                        <a:pt x="29" y="329"/>
                      </a:cubicBezTo>
                      <a:cubicBezTo>
                        <a:pt x="29" y="329"/>
                        <a:pt x="29" y="329"/>
                        <a:pt x="29" y="329"/>
                      </a:cubicBezTo>
                      <a:cubicBezTo>
                        <a:pt x="28" y="333"/>
                        <a:pt x="27" y="338"/>
                        <a:pt x="26" y="342"/>
                      </a:cubicBezTo>
                      <a:cubicBezTo>
                        <a:pt x="28" y="342"/>
                        <a:pt x="28" y="342"/>
                        <a:pt x="28" y="342"/>
                      </a:cubicBezTo>
                      <a:cubicBezTo>
                        <a:pt x="29" y="338"/>
                        <a:pt x="30" y="334"/>
                        <a:pt x="31" y="329"/>
                      </a:cubicBezTo>
                      <a:cubicBezTo>
                        <a:pt x="31" y="329"/>
                        <a:pt x="31" y="329"/>
                        <a:pt x="31" y="329"/>
                      </a:cubicBezTo>
                      <a:cubicBezTo>
                        <a:pt x="32" y="327"/>
                        <a:pt x="43" y="297"/>
                        <a:pt x="54" y="255"/>
                      </a:cubicBezTo>
                      <a:moveTo>
                        <a:pt x="59" y="233"/>
                      </a:moveTo>
                      <a:cubicBezTo>
                        <a:pt x="57" y="233"/>
                        <a:pt x="57" y="233"/>
                        <a:pt x="57" y="233"/>
                      </a:cubicBezTo>
                      <a:cubicBezTo>
                        <a:pt x="55" y="240"/>
                        <a:pt x="53" y="247"/>
                        <a:pt x="52" y="254"/>
                      </a:cubicBezTo>
                      <a:cubicBezTo>
                        <a:pt x="54" y="254"/>
                        <a:pt x="54" y="254"/>
                        <a:pt x="54" y="254"/>
                      </a:cubicBezTo>
                      <a:cubicBezTo>
                        <a:pt x="56" y="247"/>
                        <a:pt x="57" y="240"/>
                        <a:pt x="59" y="233"/>
                      </a:cubicBezTo>
                      <a:moveTo>
                        <a:pt x="68" y="102"/>
                      </a:moveTo>
                      <a:cubicBezTo>
                        <a:pt x="66" y="102"/>
                        <a:pt x="66" y="102"/>
                        <a:pt x="66" y="102"/>
                      </a:cubicBezTo>
                      <a:cubicBezTo>
                        <a:pt x="67" y="105"/>
                        <a:pt x="67" y="107"/>
                        <a:pt x="67" y="110"/>
                      </a:cubicBezTo>
                      <a:cubicBezTo>
                        <a:pt x="68" y="118"/>
                        <a:pt x="68" y="127"/>
                        <a:pt x="68" y="136"/>
                      </a:cubicBezTo>
                      <a:cubicBezTo>
                        <a:pt x="68" y="169"/>
                        <a:pt x="63" y="202"/>
                        <a:pt x="57" y="232"/>
                      </a:cubicBezTo>
                      <a:cubicBezTo>
                        <a:pt x="59" y="232"/>
                        <a:pt x="59" y="232"/>
                        <a:pt x="59" y="232"/>
                      </a:cubicBezTo>
                      <a:cubicBezTo>
                        <a:pt x="65" y="202"/>
                        <a:pt x="70" y="169"/>
                        <a:pt x="70" y="136"/>
                      </a:cubicBezTo>
                      <a:cubicBezTo>
                        <a:pt x="70" y="127"/>
                        <a:pt x="70" y="118"/>
                        <a:pt x="69" y="110"/>
                      </a:cubicBezTo>
                      <a:cubicBezTo>
                        <a:pt x="69" y="107"/>
                        <a:pt x="69" y="105"/>
                        <a:pt x="68" y="102"/>
                      </a:cubicBezTo>
                      <a:moveTo>
                        <a:pt x="70" y="0"/>
                      </a:moveTo>
                      <a:cubicBezTo>
                        <a:pt x="68" y="0"/>
                        <a:pt x="68" y="0"/>
                        <a:pt x="68" y="0"/>
                      </a:cubicBezTo>
                      <a:cubicBezTo>
                        <a:pt x="66" y="17"/>
                        <a:pt x="65" y="37"/>
                        <a:pt x="65" y="58"/>
                      </a:cubicBezTo>
                      <a:cubicBezTo>
                        <a:pt x="65" y="72"/>
                        <a:pt x="65" y="86"/>
                        <a:pt x="66" y="101"/>
                      </a:cubicBezTo>
                      <a:cubicBezTo>
                        <a:pt x="68" y="101"/>
                        <a:pt x="68" y="101"/>
                        <a:pt x="68" y="101"/>
                      </a:cubicBezTo>
                      <a:cubicBezTo>
                        <a:pt x="67" y="86"/>
                        <a:pt x="67" y="72"/>
                        <a:pt x="67" y="58"/>
                      </a:cubicBezTo>
                      <a:cubicBezTo>
                        <a:pt x="67" y="37"/>
                        <a:pt x="68" y="17"/>
                        <a:pt x="7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61"/>
                <p:cNvSpPr>
                  <a:spLocks/>
                </p:cNvSpPr>
                <p:nvPr/>
              </p:nvSpPr>
              <p:spPr bwMode="auto">
                <a:xfrm>
                  <a:off x="-3494" y="3069"/>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62"/>
                <p:cNvSpPr>
                  <a:spLocks/>
                </p:cNvSpPr>
                <p:nvPr/>
              </p:nvSpPr>
              <p:spPr bwMode="auto">
                <a:xfrm>
                  <a:off x="-3433"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63"/>
                <p:cNvSpPr>
                  <a:spLocks noEditPoints="1"/>
                </p:cNvSpPr>
                <p:nvPr/>
              </p:nvSpPr>
              <p:spPr bwMode="auto">
                <a:xfrm>
                  <a:off x="-3629" y="3278"/>
                  <a:ext cx="76" cy="154"/>
                </a:xfrm>
                <a:custGeom>
                  <a:avLst/>
                  <a:gdLst/>
                  <a:ahLst/>
                  <a:cxnLst>
                    <a:cxn ang="0">
                      <a:pos x="19" y="31"/>
                    </a:cxn>
                    <a:cxn ang="0">
                      <a:pos x="17" y="31"/>
                    </a:cxn>
                    <a:cxn ang="0">
                      <a:pos x="7" y="52"/>
                    </a:cxn>
                    <a:cxn ang="0">
                      <a:pos x="2" y="61"/>
                    </a:cxn>
                    <a:cxn ang="0">
                      <a:pos x="0" y="64"/>
                    </a:cxn>
                    <a:cxn ang="0">
                      <a:pos x="2" y="65"/>
                    </a:cxn>
                    <a:cxn ang="0">
                      <a:pos x="19" y="31"/>
                    </a:cxn>
                    <a:cxn ang="0">
                      <a:pos x="32" y="0"/>
                    </a:cxn>
                    <a:cxn ang="0">
                      <a:pos x="30" y="0"/>
                    </a:cxn>
                    <a:cxn ang="0">
                      <a:pos x="23" y="18"/>
                    </a:cxn>
                    <a:cxn ang="0">
                      <a:pos x="17" y="31"/>
                    </a:cxn>
                    <a:cxn ang="0">
                      <a:pos x="19" y="31"/>
                    </a:cxn>
                    <a:cxn ang="0">
                      <a:pos x="32" y="0"/>
                    </a:cxn>
                  </a:cxnLst>
                  <a:rect l="0" t="0" r="r" b="b"/>
                  <a:pathLst>
                    <a:path w="32" h="65">
                      <a:moveTo>
                        <a:pt x="19" y="31"/>
                      </a:moveTo>
                      <a:cubicBezTo>
                        <a:pt x="17" y="31"/>
                        <a:pt x="17" y="31"/>
                        <a:pt x="17" y="31"/>
                      </a:cubicBezTo>
                      <a:cubicBezTo>
                        <a:pt x="13" y="40"/>
                        <a:pt x="9" y="47"/>
                        <a:pt x="7" y="52"/>
                      </a:cubicBezTo>
                      <a:cubicBezTo>
                        <a:pt x="5" y="56"/>
                        <a:pt x="3" y="59"/>
                        <a:pt x="2" y="61"/>
                      </a:cubicBezTo>
                      <a:cubicBezTo>
                        <a:pt x="1" y="63"/>
                        <a:pt x="0" y="64"/>
                        <a:pt x="0" y="64"/>
                      </a:cubicBezTo>
                      <a:cubicBezTo>
                        <a:pt x="2" y="65"/>
                        <a:pt x="2" y="65"/>
                        <a:pt x="2" y="65"/>
                      </a:cubicBezTo>
                      <a:cubicBezTo>
                        <a:pt x="2" y="65"/>
                        <a:pt x="9" y="53"/>
                        <a:pt x="19" y="31"/>
                      </a:cubicBezTo>
                      <a:moveTo>
                        <a:pt x="32" y="0"/>
                      </a:moveTo>
                      <a:cubicBezTo>
                        <a:pt x="30" y="0"/>
                        <a:pt x="30" y="0"/>
                        <a:pt x="30" y="0"/>
                      </a:cubicBezTo>
                      <a:cubicBezTo>
                        <a:pt x="28" y="7"/>
                        <a:pt x="25" y="13"/>
                        <a:pt x="23" y="18"/>
                      </a:cubicBezTo>
                      <a:cubicBezTo>
                        <a:pt x="21" y="23"/>
                        <a:pt x="19" y="27"/>
                        <a:pt x="17" y="31"/>
                      </a:cubicBezTo>
                      <a:cubicBezTo>
                        <a:pt x="19" y="31"/>
                        <a:pt x="19" y="31"/>
                        <a:pt x="19" y="31"/>
                      </a:cubicBezTo>
                      <a:cubicBezTo>
                        <a:pt x="23" y="22"/>
                        <a:pt x="28" y="12"/>
                        <a:pt x="3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64"/>
                <p:cNvSpPr>
                  <a:spLocks/>
                </p:cNvSpPr>
                <p:nvPr/>
              </p:nvSpPr>
              <p:spPr bwMode="auto">
                <a:xfrm>
                  <a:off x="-3421"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65"/>
                <p:cNvSpPr>
                  <a:spLocks/>
                </p:cNvSpPr>
                <p:nvPr/>
              </p:nvSpPr>
              <p:spPr bwMode="auto">
                <a:xfrm>
                  <a:off x="-3558" y="3276"/>
                  <a:ext cx="7"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66"/>
                <p:cNvSpPr>
                  <a:spLocks/>
                </p:cNvSpPr>
                <p:nvPr/>
              </p:nvSpPr>
              <p:spPr bwMode="auto">
                <a:xfrm>
                  <a:off x="-3589" y="3351"/>
                  <a:ext cx="5"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67"/>
                <p:cNvSpPr>
                  <a:spLocks/>
                </p:cNvSpPr>
                <p:nvPr/>
              </p:nvSpPr>
              <p:spPr bwMode="auto">
                <a:xfrm>
                  <a:off x="-3400"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68"/>
                <p:cNvSpPr>
                  <a:spLocks/>
                </p:cNvSpPr>
                <p:nvPr/>
              </p:nvSpPr>
              <p:spPr bwMode="auto">
                <a:xfrm>
                  <a:off x="-3395"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69"/>
                <p:cNvSpPr>
                  <a:spLocks/>
                </p:cNvSpPr>
                <p:nvPr/>
              </p:nvSpPr>
              <p:spPr bwMode="auto">
                <a:xfrm>
                  <a:off x="-3201" y="1986"/>
                  <a:ext cx="3" cy="270"/>
                </a:xfrm>
                <a:custGeom>
                  <a:avLst/>
                  <a:gdLst/>
                  <a:ahLst/>
                  <a:cxnLst>
                    <a:cxn ang="0">
                      <a:pos x="3" y="0"/>
                    </a:cxn>
                    <a:cxn ang="0">
                      <a:pos x="0" y="0"/>
                    </a:cxn>
                    <a:cxn ang="0">
                      <a:pos x="0" y="270"/>
                    </a:cxn>
                    <a:cxn ang="0">
                      <a:pos x="3" y="270"/>
                    </a:cxn>
                    <a:cxn ang="0">
                      <a:pos x="3" y="240"/>
                    </a:cxn>
                    <a:cxn ang="0">
                      <a:pos x="0" y="240"/>
                    </a:cxn>
                    <a:cxn ang="0">
                      <a:pos x="0" y="237"/>
                    </a:cxn>
                    <a:cxn ang="0">
                      <a:pos x="3" y="237"/>
                    </a:cxn>
                    <a:cxn ang="0">
                      <a:pos x="3" y="0"/>
                    </a:cxn>
                    <a:cxn ang="0">
                      <a:pos x="3" y="0"/>
                    </a:cxn>
                  </a:cxnLst>
                  <a:rect l="0" t="0" r="r" b="b"/>
                  <a:pathLst>
                    <a:path w="3" h="270">
                      <a:moveTo>
                        <a:pt x="3" y="0"/>
                      </a:moveTo>
                      <a:lnTo>
                        <a:pt x="0" y="0"/>
                      </a:lnTo>
                      <a:lnTo>
                        <a:pt x="0" y="270"/>
                      </a:lnTo>
                      <a:lnTo>
                        <a:pt x="3" y="270"/>
                      </a:lnTo>
                      <a:lnTo>
                        <a:pt x="3" y="240"/>
                      </a:lnTo>
                      <a:lnTo>
                        <a:pt x="0" y="240"/>
                      </a:lnTo>
                      <a:lnTo>
                        <a:pt x="0" y="237"/>
                      </a:lnTo>
                      <a:lnTo>
                        <a:pt x="3" y="237"/>
                      </a:lnTo>
                      <a:lnTo>
                        <a:pt x="3" y="0"/>
                      </a:ln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70"/>
                <p:cNvSpPr>
                  <a:spLocks/>
                </p:cNvSpPr>
                <p:nvPr/>
              </p:nvSpPr>
              <p:spPr bwMode="auto">
                <a:xfrm>
                  <a:off x="-3201" y="2223"/>
                  <a:ext cx="3" cy="3"/>
                </a:xfrm>
                <a:custGeom>
                  <a:avLst/>
                  <a:gdLst/>
                  <a:ahLst/>
                  <a:cxnLst>
                    <a:cxn ang="0">
                      <a:pos x="3" y="0"/>
                    </a:cxn>
                    <a:cxn ang="0">
                      <a:pos x="0" y="0"/>
                    </a:cxn>
                    <a:cxn ang="0">
                      <a:pos x="0" y="3"/>
                    </a:cxn>
                    <a:cxn ang="0">
                      <a:pos x="3" y="3"/>
                    </a:cxn>
                    <a:cxn ang="0">
                      <a:pos x="3" y="0"/>
                    </a:cxn>
                    <a:cxn ang="0">
                      <a:pos x="3" y="0"/>
                    </a:cxn>
                  </a:cxnLst>
                  <a:rect l="0" t="0" r="r" b="b"/>
                  <a:pathLst>
                    <a:path w="3" h="3">
                      <a:moveTo>
                        <a:pt x="3" y="0"/>
                      </a:moveTo>
                      <a:lnTo>
                        <a:pt x="0" y="0"/>
                      </a:lnTo>
                      <a:lnTo>
                        <a:pt x="0" y="3"/>
                      </a:lnTo>
                      <a:lnTo>
                        <a:pt x="3" y="3"/>
                      </a:lnTo>
                      <a:lnTo>
                        <a:pt x="3" y="0"/>
                      </a:ln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71"/>
                <p:cNvSpPr>
                  <a:spLocks noEditPoints="1"/>
                </p:cNvSpPr>
                <p:nvPr/>
              </p:nvSpPr>
              <p:spPr bwMode="auto">
                <a:xfrm>
                  <a:off x="-3203" y="1524"/>
                  <a:ext cx="7" cy="998"/>
                </a:xfrm>
                <a:custGeom>
                  <a:avLst/>
                  <a:gdLst/>
                  <a:ahLst/>
                  <a:cxnLst>
                    <a:cxn ang="0">
                      <a:pos x="7" y="977"/>
                    </a:cxn>
                    <a:cxn ang="0">
                      <a:pos x="5" y="977"/>
                    </a:cxn>
                    <a:cxn ang="0">
                      <a:pos x="5" y="998"/>
                    </a:cxn>
                    <a:cxn ang="0">
                      <a:pos x="7" y="998"/>
                    </a:cxn>
                    <a:cxn ang="0">
                      <a:pos x="7" y="977"/>
                    </a:cxn>
                    <a:cxn ang="0">
                      <a:pos x="7" y="977"/>
                    </a:cxn>
                    <a:cxn ang="0">
                      <a:pos x="5" y="735"/>
                    </a:cxn>
                    <a:cxn ang="0">
                      <a:pos x="2" y="735"/>
                    </a:cxn>
                    <a:cxn ang="0">
                      <a:pos x="5" y="974"/>
                    </a:cxn>
                    <a:cxn ang="0">
                      <a:pos x="7" y="974"/>
                    </a:cxn>
                    <a:cxn ang="0">
                      <a:pos x="5" y="735"/>
                    </a:cxn>
                    <a:cxn ang="0">
                      <a:pos x="5" y="735"/>
                    </a:cxn>
                    <a:cxn ang="0">
                      <a:pos x="2" y="232"/>
                    </a:cxn>
                    <a:cxn ang="0">
                      <a:pos x="0" y="232"/>
                    </a:cxn>
                    <a:cxn ang="0">
                      <a:pos x="2" y="460"/>
                    </a:cxn>
                    <a:cxn ang="0">
                      <a:pos x="2" y="460"/>
                    </a:cxn>
                    <a:cxn ang="0">
                      <a:pos x="2" y="232"/>
                    </a:cxn>
                    <a:cxn ang="0">
                      <a:pos x="2" y="232"/>
                    </a:cxn>
                    <a:cxn ang="0">
                      <a:pos x="2" y="0"/>
                    </a:cxn>
                    <a:cxn ang="0">
                      <a:pos x="0" y="0"/>
                    </a:cxn>
                    <a:cxn ang="0">
                      <a:pos x="0" y="230"/>
                    </a:cxn>
                    <a:cxn ang="0">
                      <a:pos x="2" y="230"/>
                    </a:cxn>
                    <a:cxn ang="0">
                      <a:pos x="2" y="0"/>
                    </a:cxn>
                    <a:cxn ang="0">
                      <a:pos x="2" y="0"/>
                    </a:cxn>
                  </a:cxnLst>
                  <a:rect l="0" t="0" r="r" b="b"/>
                  <a:pathLst>
                    <a:path w="7" h="998">
                      <a:moveTo>
                        <a:pt x="7" y="977"/>
                      </a:moveTo>
                      <a:lnTo>
                        <a:pt x="5" y="977"/>
                      </a:lnTo>
                      <a:lnTo>
                        <a:pt x="5" y="998"/>
                      </a:lnTo>
                      <a:lnTo>
                        <a:pt x="7" y="998"/>
                      </a:lnTo>
                      <a:lnTo>
                        <a:pt x="7" y="977"/>
                      </a:lnTo>
                      <a:lnTo>
                        <a:pt x="7" y="977"/>
                      </a:lnTo>
                      <a:close/>
                      <a:moveTo>
                        <a:pt x="5" y="735"/>
                      </a:moveTo>
                      <a:lnTo>
                        <a:pt x="2" y="735"/>
                      </a:lnTo>
                      <a:lnTo>
                        <a:pt x="5" y="974"/>
                      </a:lnTo>
                      <a:lnTo>
                        <a:pt x="7" y="974"/>
                      </a:lnTo>
                      <a:lnTo>
                        <a:pt x="5" y="735"/>
                      </a:lnTo>
                      <a:lnTo>
                        <a:pt x="5" y="735"/>
                      </a:lnTo>
                      <a:close/>
                      <a:moveTo>
                        <a:pt x="2" y="232"/>
                      </a:moveTo>
                      <a:lnTo>
                        <a:pt x="0" y="232"/>
                      </a:lnTo>
                      <a:lnTo>
                        <a:pt x="2" y="460"/>
                      </a:lnTo>
                      <a:lnTo>
                        <a:pt x="2" y="460"/>
                      </a:lnTo>
                      <a:lnTo>
                        <a:pt x="2" y="232"/>
                      </a:lnTo>
                      <a:lnTo>
                        <a:pt x="2" y="232"/>
                      </a:lnTo>
                      <a:close/>
                      <a:moveTo>
                        <a:pt x="2" y="0"/>
                      </a:moveTo>
                      <a:lnTo>
                        <a:pt x="0" y="0"/>
                      </a:lnTo>
                      <a:lnTo>
                        <a:pt x="0" y="230"/>
                      </a:lnTo>
                      <a:lnTo>
                        <a:pt x="2" y="230"/>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72"/>
                <p:cNvSpPr>
                  <a:spLocks/>
                </p:cNvSpPr>
                <p:nvPr/>
              </p:nvSpPr>
              <p:spPr bwMode="auto">
                <a:xfrm>
                  <a:off x="-3203" y="1754"/>
                  <a:ext cx="2" cy="2"/>
                </a:xfrm>
                <a:custGeom>
                  <a:avLst/>
                  <a:gdLst/>
                  <a:ahLst/>
                  <a:cxnLst>
                    <a:cxn ang="0">
                      <a:pos x="2" y="0"/>
                    </a:cxn>
                    <a:cxn ang="0">
                      <a:pos x="0" y="0"/>
                    </a:cxn>
                    <a:cxn ang="0">
                      <a:pos x="0" y="2"/>
                    </a:cxn>
                    <a:cxn ang="0">
                      <a:pos x="2" y="2"/>
                    </a:cxn>
                    <a:cxn ang="0">
                      <a:pos x="2" y="0"/>
                    </a:cxn>
                    <a:cxn ang="0">
                      <a:pos x="2" y="0"/>
                    </a:cxn>
                  </a:cxnLst>
                  <a:rect l="0" t="0" r="r" b="b"/>
                  <a:pathLst>
                    <a:path w="2" h="2">
                      <a:moveTo>
                        <a:pt x="2" y="0"/>
                      </a:moveTo>
                      <a:lnTo>
                        <a:pt x="0" y="0"/>
                      </a:lnTo>
                      <a:lnTo>
                        <a:pt x="0" y="2"/>
                      </a:lnTo>
                      <a:lnTo>
                        <a:pt x="2" y="2"/>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73"/>
                <p:cNvSpPr>
                  <a:spLocks/>
                </p:cNvSpPr>
                <p:nvPr/>
              </p:nvSpPr>
              <p:spPr bwMode="auto">
                <a:xfrm>
                  <a:off x="-3198" y="2498"/>
                  <a:ext cx="2" cy="3"/>
                </a:xfrm>
                <a:custGeom>
                  <a:avLst/>
                  <a:gdLst/>
                  <a:ahLst/>
                  <a:cxnLst>
                    <a:cxn ang="0">
                      <a:pos x="2" y="0"/>
                    </a:cxn>
                    <a:cxn ang="0">
                      <a:pos x="0" y="0"/>
                    </a:cxn>
                    <a:cxn ang="0">
                      <a:pos x="0" y="3"/>
                    </a:cxn>
                    <a:cxn ang="0">
                      <a:pos x="2" y="3"/>
                    </a:cxn>
                    <a:cxn ang="0">
                      <a:pos x="2" y="0"/>
                    </a:cxn>
                    <a:cxn ang="0">
                      <a:pos x="2" y="0"/>
                    </a:cxn>
                  </a:cxnLst>
                  <a:rect l="0" t="0" r="r" b="b"/>
                  <a:pathLst>
                    <a:path w="2" h="3">
                      <a:moveTo>
                        <a:pt x="2" y="0"/>
                      </a:moveTo>
                      <a:lnTo>
                        <a:pt x="0" y="0"/>
                      </a:lnTo>
                      <a:lnTo>
                        <a:pt x="0" y="3"/>
                      </a:lnTo>
                      <a:lnTo>
                        <a:pt x="2" y="3"/>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74"/>
                <p:cNvSpPr>
                  <a:spLocks/>
                </p:cNvSpPr>
                <p:nvPr/>
              </p:nvSpPr>
              <p:spPr bwMode="auto">
                <a:xfrm>
                  <a:off x="-3201" y="2256"/>
                  <a:ext cx="3" cy="3"/>
                </a:xfrm>
                <a:custGeom>
                  <a:avLst/>
                  <a:gdLst/>
                  <a:ahLst/>
                  <a:cxnLst>
                    <a:cxn ang="0">
                      <a:pos x="3" y="0"/>
                    </a:cxn>
                    <a:cxn ang="0">
                      <a:pos x="0" y="0"/>
                    </a:cxn>
                    <a:cxn ang="0">
                      <a:pos x="0" y="3"/>
                    </a:cxn>
                    <a:cxn ang="0">
                      <a:pos x="3" y="3"/>
                    </a:cxn>
                    <a:cxn ang="0">
                      <a:pos x="3" y="0"/>
                    </a:cxn>
                    <a:cxn ang="0">
                      <a:pos x="3" y="0"/>
                    </a:cxn>
                  </a:cxnLst>
                  <a:rect l="0" t="0" r="r" b="b"/>
                  <a:pathLst>
                    <a:path w="3" h="3">
                      <a:moveTo>
                        <a:pt x="3" y="0"/>
                      </a:moveTo>
                      <a:lnTo>
                        <a:pt x="0" y="0"/>
                      </a:lnTo>
                      <a:lnTo>
                        <a:pt x="0" y="3"/>
                      </a:lnTo>
                      <a:lnTo>
                        <a:pt x="3" y="3"/>
                      </a:lnTo>
                      <a:lnTo>
                        <a:pt x="3" y="0"/>
                      </a:ln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75"/>
                <p:cNvSpPr>
                  <a:spLocks noEditPoints="1"/>
                </p:cNvSpPr>
                <p:nvPr/>
              </p:nvSpPr>
              <p:spPr bwMode="auto">
                <a:xfrm>
                  <a:off x="-3161" y="1524"/>
                  <a:ext cx="152" cy="732"/>
                </a:xfrm>
                <a:custGeom>
                  <a:avLst/>
                  <a:gdLst/>
                  <a:ahLst/>
                  <a:cxnLst>
                    <a:cxn ang="0">
                      <a:pos x="50" y="195"/>
                    </a:cxn>
                    <a:cxn ang="0">
                      <a:pos x="48" y="195"/>
                    </a:cxn>
                    <a:cxn ang="0">
                      <a:pos x="62" y="309"/>
                    </a:cxn>
                    <a:cxn ang="0">
                      <a:pos x="64" y="309"/>
                    </a:cxn>
                    <a:cxn ang="0">
                      <a:pos x="50" y="195"/>
                    </a:cxn>
                    <a:cxn ang="0">
                      <a:pos x="29" y="98"/>
                    </a:cxn>
                    <a:cxn ang="0">
                      <a:pos x="27" y="98"/>
                    </a:cxn>
                    <a:cxn ang="0">
                      <a:pos x="48" y="194"/>
                    </a:cxn>
                    <a:cxn ang="0">
                      <a:pos x="50" y="194"/>
                    </a:cxn>
                    <a:cxn ang="0">
                      <a:pos x="29" y="98"/>
                    </a:cxn>
                    <a:cxn ang="0">
                      <a:pos x="2" y="0"/>
                    </a:cxn>
                    <a:cxn ang="0">
                      <a:pos x="0" y="0"/>
                    </a:cxn>
                    <a:cxn ang="0">
                      <a:pos x="2" y="9"/>
                    </a:cxn>
                    <a:cxn ang="0">
                      <a:pos x="19" y="66"/>
                    </a:cxn>
                    <a:cxn ang="0">
                      <a:pos x="21" y="66"/>
                    </a:cxn>
                    <a:cxn ang="0">
                      <a:pos x="21" y="67"/>
                    </a:cxn>
                    <a:cxn ang="0">
                      <a:pos x="19" y="67"/>
                    </a:cxn>
                    <a:cxn ang="0">
                      <a:pos x="27" y="97"/>
                    </a:cxn>
                    <a:cxn ang="0">
                      <a:pos x="29" y="97"/>
                    </a:cxn>
                    <a:cxn ang="0">
                      <a:pos x="2" y="0"/>
                    </a:cxn>
                  </a:cxnLst>
                  <a:rect l="0" t="0" r="r" b="b"/>
                  <a:pathLst>
                    <a:path w="64" h="309">
                      <a:moveTo>
                        <a:pt x="50" y="195"/>
                      </a:moveTo>
                      <a:cubicBezTo>
                        <a:pt x="48" y="195"/>
                        <a:pt x="48" y="195"/>
                        <a:pt x="48" y="195"/>
                      </a:cubicBezTo>
                      <a:cubicBezTo>
                        <a:pt x="55" y="233"/>
                        <a:pt x="61" y="273"/>
                        <a:pt x="62" y="309"/>
                      </a:cubicBezTo>
                      <a:cubicBezTo>
                        <a:pt x="64" y="309"/>
                        <a:pt x="64" y="309"/>
                        <a:pt x="64" y="309"/>
                      </a:cubicBezTo>
                      <a:cubicBezTo>
                        <a:pt x="63" y="273"/>
                        <a:pt x="57" y="233"/>
                        <a:pt x="50" y="195"/>
                      </a:cubicBezTo>
                      <a:moveTo>
                        <a:pt x="29" y="98"/>
                      </a:moveTo>
                      <a:cubicBezTo>
                        <a:pt x="27" y="98"/>
                        <a:pt x="27" y="98"/>
                        <a:pt x="27" y="98"/>
                      </a:cubicBezTo>
                      <a:cubicBezTo>
                        <a:pt x="34" y="127"/>
                        <a:pt x="42" y="160"/>
                        <a:pt x="48" y="194"/>
                      </a:cubicBezTo>
                      <a:cubicBezTo>
                        <a:pt x="50" y="194"/>
                        <a:pt x="50" y="194"/>
                        <a:pt x="50" y="194"/>
                      </a:cubicBezTo>
                      <a:cubicBezTo>
                        <a:pt x="44" y="160"/>
                        <a:pt x="36" y="127"/>
                        <a:pt x="29" y="98"/>
                      </a:cubicBezTo>
                      <a:moveTo>
                        <a:pt x="2" y="0"/>
                      </a:moveTo>
                      <a:cubicBezTo>
                        <a:pt x="0" y="0"/>
                        <a:pt x="0" y="0"/>
                        <a:pt x="0" y="0"/>
                      </a:cubicBezTo>
                      <a:cubicBezTo>
                        <a:pt x="0" y="0"/>
                        <a:pt x="1" y="3"/>
                        <a:pt x="2" y="9"/>
                      </a:cubicBezTo>
                      <a:cubicBezTo>
                        <a:pt x="5" y="19"/>
                        <a:pt x="12" y="40"/>
                        <a:pt x="19" y="66"/>
                      </a:cubicBezTo>
                      <a:cubicBezTo>
                        <a:pt x="21" y="66"/>
                        <a:pt x="21" y="66"/>
                        <a:pt x="21" y="66"/>
                      </a:cubicBezTo>
                      <a:cubicBezTo>
                        <a:pt x="21" y="67"/>
                        <a:pt x="21" y="67"/>
                        <a:pt x="21" y="67"/>
                      </a:cubicBezTo>
                      <a:cubicBezTo>
                        <a:pt x="19" y="67"/>
                        <a:pt x="19" y="67"/>
                        <a:pt x="19" y="67"/>
                      </a:cubicBezTo>
                      <a:cubicBezTo>
                        <a:pt x="21" y="77"/>
                        <a:pt x="24" y="87"/>
                        <a:pt x="27" y="97"/>
                      </a:cubicBezTo>
                      <a:cubicBezTo>
                        <a:pt x="29" y="97"/>
                        <a:pt x="29" y="97"/>
                        <a:pt x="29" y="97"/>
                      </a:cubicBezTo>
                      <a:cubicBezTo>
                        <a:pt x="15" y="41"/>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76"/>
                <p:cNvSpPr>
                  <a:spLocks/>
                </p:cNvSpPr>
                <p:nvPr/>
              </p:nvSpPr>
              <p:spPr bwMode="auto">
                <a:xfrm>
                  <a:off x="-3097" y="17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77"/>
                <p:cNvSpPr>
                  <a:spLocks/>
                </p:cNvSpPr>
                <p:nvPr/>
              </p:nvSpPr>
              <p:spPr bwMode="auto">
                <a:xfrm>
                  <a:off x="-3116" y="1681"/>
                  <a:ext cx="5" cy="2"/>
                </a:xfrm>
                <a:custGeom>
                  <a:avLst/>
                  <a:gdLst/>
                  <a:ahLst/>
                  <a:cxnLst>
                    <a:cxn ang="0">
                      <a:pos x="0" y="0"/>
                    </a:cxn>
                    <a:cxn ang="0">
                      <a:pos x="0" y="1"/>
                    </a:cxn>
                    <a:cxn ang="0">
                      <a:pos x="2" y="1"/>
                    </a:cxn>
                    <a:cxn ang="0">
                      <a:pos x="2" y="0"/>
                    </a:cxn>
                  </a:cxnLst>
                  <a:rect l="0" t="0" r="r" b="b"/>
                  <a:pathLst>
                    <a:path w="2" h="1">
                      <a:moveTo>
                        <a:pt x="0" y="0"/>
                      </a:move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Line 178"/>
                <p:cNvSpPr>
                  <a:spLocks noChangeShapeType="1"/>
                </p:cNvSpPr>
                <p:nvPr/>
              </p:nvSpPr>
              <p:spPr bwMode="auto">
                <a:xfrm>
                  <a:off x="-3111" y="1681"/>
                  <a:ext cx="1" cy="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Line 179"/>
                <p:cNvSpPr>
                  <a:spLocks noChangeShapeType="1"/>
                </p:cNvSpPr>
                <p:nvPr/>
              </p:nvSpPr>
              <p:spPr bwMode="auto">
                <a:xfrm>
                  <a:off x="-3111" y="1681"/>
                  <a:ext cx="1" cy="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80"/>
                <p:cNvSpPr>
                  <a:spLocks noEditPoints="1"/>
                </p:cNvSpPr>
                <p:nvPr/>
              </p:nvSpPr>
              <p:spPr bwMode="auto">
                <a:xfrm>
                  <a:off x="-3014" y="2259"/>
                  <a:ext cx="92" cy="1017"/>
                </a:xfrm>
                <a:custGeom>
                  <a:avLst/>
                  <a:gdLst/>
                  <a:ahLst/>
                  <a:cxnLst>
                    <a:cxn ang="0">
                      <a:pos x="26" y="343"/>
                    </a:cxn>
                    <a:cxn ang="0">
                      <a:pos x="24" y="343"/>
                    </a:cxn>
                    <a:cxn ang="0">
                      <a:pos x="37" y="429"/>
                    </a:cxn>
                    <a:cxn ang="0">
                      <a:pos x="39" y="429"/>
                    </a:cxn>
                    <a:cxn ang="0">
                      <a:pos x="30" y="378"/>
                    </a:cxn>
                    <a:cxn ang="0">
                      <a:pos x="26" y="345"/>
                    </a:cxn>
                    <a:cxn ang="0">
                      <a:pos x="26" y="343"/>
                    </a:cxn>
                    <a:cxn ang="0">
                      <a:pos x="13" y="255"/>
                    </a:cxn>
                    <a:cxn ang="0">
                      <a:pos x="11" y="255"/>
                    </a:cxn>
                    <a:cxn ang="0">
                      <a:pos x="23" y="333"/>
                    </a:cxn>
                    <a:cxn ang="0">
                      <a:pos x="23" y="333"/>
                    </a:cxn>
                    <a:cxn ang="0">
                      <a:pos x="24" y="342"/>
                    </a:cxn>
                    <a:cxn ang="0">
                      <a:pos x="26" y="342"/>
                    </a:cxn>
                    <a:cxn ang="0">
                      <a:pos x="25" y="333"/>
                    </a:cxn>
                    <a:cxn ang="0">
                      <a:pos x="25" y="333"/>
                    </a:cxn>
                    <a:cxn ang="0">
                      <a:pos x="25" y="333"/>
                    </a:cxn>
                    <a:cxn ang="0">
                      <a:pos x="13" y="255"/>
                    </a:cxn>
                    <a:cxn ang="0">
                      <a:pos x="10" y="233"/>
                    </a:cxn>
                    <a:cxn ang="0">
                      <a:pos x="8" y="233"/>
                    </a:cxn>
                    <a:cxn ang="0">
                      <a:pos x="11" y="254"/>
                    </a:cxn>
                    <a:cxn ang="0">
                      <a:pos x="13" y="254"/>
                    </a:cxn>
                    <a:cxn ang="0">
                      <a:pos x="10" y="233"/>
                    </a:cxn>
                    <a:cxn ang="0">
                      <a:pos x="4" y="102"/>
                    </a:cxn>
                    <a:cxn ang="0">
                      <a:pos x="2" y="102"/>
                    </a:cxn>
                    <a:cxn ang="0">
                      <a:pos x="2" y="113"/>
                    </a:cxn>
                    <a:cxn ang="0">
                      <a:pos x="2" y="132"/>
                    </a:cxn>
                    <a:cxn ang="0">
                      <a:pos x="8" y="232"/>
                    </a:cxn>
                    <a:cxn ang="0">
                      <a:pos x="10" y="232"/>
                    </a:cxn>
                    <a:cxn ang="0">
                      <a:pos x="4" y="132"/>
                    </a:cxn>
                    <a:cxn ang="0">
                      <a:pos x="4" y="118"/>
                    </a:cxn>
                    <a:cxn ang="0">
                      <a:pos x="4" y="113"/>
                    </a:cxn>
                    <a:cxn ang="0">
                      <a:pos x="4" y="113"/>
                    </a:cxn>
                    <a:cxn ang="0">
                      <a:pos x="4" y="113"/>
                    </a:cxn>
                    <a:cxn ang="0">
                      <a:pos x="4" y="102"/>
                    </a:cxn>
                    <a:cxn ang="0">
                      <a:pos x="2" y="0"/>
                    </a:cxn>
                    <a:cxn ang="0">
                      <a:pos x="0" y="0"/>
                    </a:cxn>
                    <a:cxn ang="0">
                      <a:pos x="0" y="5"/>
                    </a:cxn>
                    <a:cxn ang="0">
                      <a:pos x="0" y="5"/>
                    </a:cxn>
                    <a:cxn ang="0">
                      <a:pos x="0" y="5"/>
                    </a:cxn>
                    <a:cxn ang="0">
                      <a:pos x="0" y="5"/>
                    </a:cxn>
                    <a:cxn ang="0">
                      <a:pos x="2" y="101"/>
                    </a:cxn>
                    <a:cxn ang="0">
                      <a:pos x="4" y="101"/>
                    </a:cxn>
                    <a:cxn ang="0">
                      <a:pos x="2" y="5"/>
                    </a:cxn>
                    <a:cxn ang="0">
                      <a:pos x="2" y="5"/>
                    </a:cxn>
                    <a:cxn ang="0">
                      <a:pos x="2" y="0"/>
                    </a:cxn>
                  </a:cxnLst>
                  <a:rect l="0" t="0" r="r" b="b"/>
                  <a:pathLst>
                    <a:path w="39" h="429">
                      <a:moveTo>
                        <a:pt x="26" y="343"/>
                      </a:moveTo>
                      <a:cubicBezTo>
                        <a:pt x="24" y="343"/>
                        <a:pt x="24" y="343"/>
                        <a:pt x="24" y="343"/>
                      </a:cubicBezTo>
                      <a:cubicBezTo>
                        <a:pt x="26" y="358"/>
                        <a:pt x="29" y="390"/>
                        <a:pt x="37" y="429"/>
                      </a:cubicBezTo>
                      <a:cubicBezTo>
                        <a:pt x="39" y="429"/>
                        <a:pt x="39" y="429"/>
                        <a:pt x="39" y="429"/>
                      </a:cubicBezTo>
                      <a:cubicBezTo>
                        <a:pt x="35" y="410"/>
                        <a:pt x="32" y="393"/>
                        <a:pt x="30" y="378"/>
                      </a:cubicBezTo>
                      <a:cubicBezTo>
                        <a:pt x="28" y="364"/>
                        <a:pt x="27" y="353"/>
                        <a:pt x="26" y="345"/>
                      </a:cubicBezTo>
                      <a:cubicBezTo>
                        <a:pt x="26" y="344"/>
                        <a:pt x="26" y="344"/>
                        <a:pt x="26" y="343"/>
                      </a:cubicBezTo>
                      <a:moveTo>
                        <a:pt x="13" y="255"/>
                      </a:moveTo>
                      <a:cubicBezTo>
                        <a:pt x="11" y="255"/>
                        <a:pt x="11" y="255"/>
                        <a:pt x="11" y="255"/>
                      </a:cubicBezTo>
                      <a:cubicBezTo>
                        <a:pt x="14" y="279"/>
                        <a:pt x="18" y="305"/>
                        <a:pt x="23" y="333"/>
                      </a:cubicBezTo>
                      <a:cubicBezTo>
                        <a:pt x="23" y="333"/>
                        <a:pt x="23" y="333"/>
                        <a:pt x="23" y="333"/>
                      </a:cubicBezTo>
                      <a:cubicBezTo>
                        <a:pt x="23" y="334"/>
                        <a:pt x="24" y="337"/>
                        <a:pt x="24" y="342"/>
                      </a:cubicBezTo>
                      <a:cubicBezTo>
                        <a:pt x="26" y="342"/>
                        <a:pt x="26" y="342"/>
                        <a:pt x="26" y="342"/>
                      </a:cubicBezTo>
                      <a:cubicBezTo>
                        <a:pt x="25" y="336"/>
                        <a:pt x="25" y="333"/>
                        <a:pt x="25" y="333"/>
                      </a:cubicBezTo>
                      <a:cubicBezTo>
                        <a:pt x="25" y="333"/>
                        <a:pt x="25" y="333"/>
                        <a:pt x="25" y="333"/>
                      </a:cubicBezTo>
                      <a:cubicBezTo>
                        <a:pt x="25" y="333"/>
                        <a:pt x="25" y="333"/>
                        <a:pt x="25" y="333"/>
                      </a:cubicBezTo>
                      <a:cubicBezTo>
                        <a:pt x="20" y="305"/>
                        <a:pt x="16" y="279"/>
                        <a:pt x="13" y="255"/>
                      </a:cubicBezTo>
                      <a:moveTo>
                        <a:pt x="10" y="233"/>
                      </a:moveTo>
                      <a:cubicBezTo>
                        <a:pt x="8" y="233"/>
                        <a:pt x="8" y="233"/>
                        <a:pt x="8" y="233"/>
                      </a:cubicBezTo>
                      <a:cubicBezTo>
                        <a:pt x="9" y="240"/>
                        <a:pt x="10" y="247"/>
                        <a:pt x="11" y="254"/>
                      </a:cubicBezTo>
                      <a:cubicBezTo>
                        <a:pt x="13" y="254"/>
                        <a:pt x="13" y="254"/>
                        <a:pt x="13" y="254"/>
                      </a:cubicBezTo>
                      <a:cubicBezTo>
                        <a:pt x="12" y="247"/>
                        <a:pt x="11" y="240"/>
                        <a:pt x="10" y="233"/>
                      </a:cubicBezTo>
                      <a:moveTo>
                        <a:pt x="4" y="102"/>
                      </a:moveTo>
                      <a:cubicBezTo>
                        <a:pt x="2" y="102"/>
                        <a:pt x="2" y="102"/>
                        <a:pt x="2" y="102"/>
                      </a:cubicBezTo>
                      <a:cubicBezTo>
                        <a:pt x="2" y="105"/>
                        <a:pt x="2" y="109"/>
                        <a:pt x="2" y="113"/>
                      </a:cubicBezTo>
                      <a:cubicBezTo>
                        <a:pt x="2" y="113"/>
                        <a:pt x="2" y="120"/>
                        <a:pt x="2" y="132"/>
                      </a:cubicBezTo>
                      <a:cubicBezTo>
                        <a:pt x="2" y="152"/>
                        <a:pt x="3" y="186"/>
                        <a:pt x="8" y="232"/>
                      </a:cubicBezTo>
                      <a:cubicBezTo>
                        <a:pt x="10" y="232"/>
                        <a:pt x="10" y="232"/>
                        <a:pt x="10" y="232"/>
                      </a:cubicBezTo>
                      <a:cubicBezTo>
                        <a:pt x="5" y="186"/>
                        <a:pt x="4" y="152"/>
                        <a:pt x="4" y="132"/>
                      </a:cubicBezTo>
                      <a:cubicBezTo>
                        <a:pt x="4" y="126"/>
                        <a:pt x="4" y="121"/>
                        <a:pt x="4" y="118"/>
                      </a:cubicBezTo>
                      <a:cubicBezTo>
                        <a:pt x="4" y="115"/>
                        <a:pt x="4" y="113"/>
                        <a:pt x="4" y="113"/>
                      </a:cubicBezTo>
                      <a:cubicBezTo>
                        <a:pt x="4" y="113"/>
                        <a:pt x="4" y="113"/>
                        <a:pt x="4" y="113"/>
                      </a:cubicBezTo>
                      <a:cubicBezTo>
                        <a:pt x="4" y="113"/>
                        <a:pt x="4" y="113"/>
                        <a:pt x="4" y="113"/>
                      </a:cubicBezTo>
                      <a:cubicBezTo>
                        <a:pt x="4" y="109"/>
                        <a:pt x="4" y="106"/>
                        <a:pt x="4" y="102"/>
                      </a:cubicBezTo>
                      <a:moveTo>
                        <a:pt x="2" y="0"/>
                      </a:moveTo>
                      <a:cubicBezTo>
                        <a:pt x="0" y="0"/>
                        <a:pt x="0" y="0"/>
                        <a:pt x="0" y="0"/>
                      </a:cubicBezTo>
                      <a:cubicBezTo>
                        <a:pt x="0" y="1"/>
                        <a:pt x="0" y="3"/>
                        <a:pt x="0" y="5"/>
                      </a:cubicBezTo>
                      <a:cubicBezTo>
                        <a:pt x="0" y="5"/>
                        <a:pt x="0" y="5"/>
                        <a:pt x="0" y="5"/>
                      </a:cubicBezTo>
                      <a:cubicBezTo>
                        <a:pt x="0" y="5"/>
                        <a:pt x="0" y="5"/>
                        <a:pt x="0" y="5"/>
                      </a:cubicBezTo>
                      <a:cubicBezTo>
                        <a:pt x="0" y="5"/>
                        <a:pt x="0" y="5"/>
                        <a:pt x="0" y="5"/>
                      </a:cubicBezTo>
                      <a:cubicBezTo>
                        <a:pt x="0" y="6"/>
                        <a:pt x="1" y="19"/>
                        <a:pt x="2" y="101"/>
                      </a:cubicBezTo>
                      <a:cubicBezTo>
                        <a:pt x="4" y="101"/>
                        <a:pt x="4" y="101"/>
                        <a:pt x="4" y="101"/>
                      </a:cubicBezTo>
                      <a:cubicBezTo>
                        <a:pt x="3" y="13"/>
                        <a:pt x="2" y="5"/>
                        <a:pt x="2" y="5"/>
                      </a:cubicBezTo>
                      <a:cubicBezTo>
                        <a:pt x="2" y="5"/>
                        <a:pt x="2" y="5"/>
                        <a:pt x="2" y="5"/>
                      </a:cubicBezTo>
                      <a:cubicBezTo>
                        <a:pt x="2" y="3"/>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81"/>
                <p:cNvSpPr>
                  <a:spLocks/>
                </p:cNvSpPr>
                <p:nvPr/>
              </p:nvSpPr>
              <p:spPr bwMode="auto">
                <a:xfrm>
                  <a:off x="-2957"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82"/>
                <p:cNvSpPr>
                  <a:spLocks/>
                </p:cNvSpPr>
                <p:nvPr/>
              </p:nvSpPr>
              <p:spPr bwMode="auto">
                <a:xfrm>
                  <a:off x="-2988"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83"/>
                <p:cNvSpPr>
                  <a:spLocks/>
                </p:cNvSpPr>
                <p:nvPr/>
              </p:nvSpPr>
              <p:spPr bwMode="auto">
                <a:xfrm>
                  <a:off x="-2926" y="3278"/>
                  <a:ext cx="23" cy="76"/>
                </a:xfrm>
                <a:custGeom>
                  <a:avLst/>
                  <a:gdLst/>
                  <a:ahLst/>
                  <a:cxnLst>
                    <a:cxn ang="0">
                      <a:pos x="2" y="0"/>
                    </a:cxn>
                    <a:cxn ang="0">
                      <a:pos x="0" y="0"/>
                    </a:cxn>
                    <a:cxn ang="0">
                      <a:pos x="8" y="32"/>
                    </a:cxn>
                    <a:cxn ang="0">
                      <a:pos x="10" y="32"/>
                    </a:cxn>
                    <a:cxn ang="0">
                      <a:pos x="2" y="0"/>
                    </a:cxn>
                  </a:cxnLst>
                  <a:rect l="0" t="0" r="r" b="b"/>
                  <a:pathLst>
                    <a:path w="10" h="32">
                      <a:moveTo>
                        <a:pt x="2" y="0"/>
                      </a:moveTo>
                      <a:cubicBezTo>
                        <a:pt x="0" y="0"/>
                        <a:pt x="0" y="0"/>
                        <a:pt x="0" y="0"/>
                      </a:cubicBezTo>
                      <a:cubicBezTo>
                        <a:pt x="2" y="10"/>
                        <a:pt x="5" y="21"/>
                        <a:pt x="8" y="32"/>
                      </a:cubicBezTo>
                      <a:cubicBezTo>
                        <a:pt x="10" y="32"/>
                        <a:pt x="10" y="32"/>
                        <a:pt x="10" y="32"/>
                      </a:cubicBezTo>
                      <a:cubicBezTo>
                        <a:pt x="7" y="21"/>
                        <a:pt x="5" y="1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84"/>
                <p:cNvSpPr>
                  <a:spLocks/>
                </p:cNvSpPr>
                <p:nvPr/>
              </p:nvSpPr>
              <p:spPr bwMode="auto">
                <a:xfrm>
                  <a:off x="-2995"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85"/>
                <p:cNvSpPr>
                  <a:spLocks/>
                </p:cNvSpPr>
                <p:nvPr/>
              </p:nvSpPr>
              <p:spPr bwMode="auto">
                <a:xfrm>
                  <a:off x="-2926" y="3276"/>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86"/>
                <p:cNvSpPr>
                  <a:spLocks/>
                </p:cNvSpPr>
                <p:nvPr/>
              </p:nvSpPr>
              <p:spPr bwMode="auto">
                <a:xfrm>
                  <a:off x="-2907" y="3356"/>
                  <a:ext cx="19" cy="57"/>
                </a:xfrm>
                <a:custGeom>
                  <a:avLst/>
                  <a:gdLst/>
                  <a:ahLst/>
                  <a:cxnLst>
                    <a:cxn ang="0">
                      <a:pos x="2" y="0"/>
                    </a:cxn>
                    <a:cxn ang="0">
                      <a:pos x="0" y="0"/>
                    </a:cxn>
                    <a:cxn ang="0">
                      <a:pos x="6" y="24"/>
                    </a:cxn>
                    <a:cxn ang="0">
                      <a:pos x="8" y="24"/>
                    </a:cxn>
                    <a:cxn ang="0">
                      <a:pos x="2" y="0"/>
                    </a:cxn>
                  </a:cxnLst>
                  <a:rect l="0" t="0" r="r" b="b"/>
                  <a:pathLst>
                    <a:path w="8" h="24">
                      <a:moveTo>
                        <a:pt x="2" y="0"/>
                      </a:moveTo>
                      <a:cubicBezTo>
                        <a:pt x="0" y="0"/>
                        <a:pt x="0" y="0"/>
                        <a:pt x="0" y="0"/>
                      </a:cubicBezTo>
                      <a:cubicBezTo>
                        <a:pt x="2" y="8"/>
                        <a:pt x="4" y="16"/>
                        <a:pt x="6" y="24"/>
                      </a:cubicBezTo>
                      <a:cubicBezTo>
                        <a:pt x="8" y="24"/>
                        <a:pt x="8" y="24"/>
                        <a:pt x="8" y="24"/>
                      </a:cubicBezTo>
                      <a:cubicBezTo>
                        <a:pt x="6" y="16"/>
                        <a:pt x="4" y="8"/>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87"/>
                <p:cNvSpPr>
                  <a:spLocks/>
                </p:cNvSpPr>
                <p:nvPr/>
              </p:nvSpPr>
              <p:spPr bwMode="auto">
                <a:xfrm>
                  <a:off x="-2907" y="3354"/>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88"/>
                <p:cNvSpPr>
                  <a:spLocks/>
                </p:cNvSpPr>
                <p:nvPr/>
              </p:nvSpPr>
              <p:spPr bwMode="auto">
                <a:xfrm>
                  <a:off x="-3009"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89"/>
                <p:cNvSpPr>
                  <a:spLocks/>
                </p:cNvSpPr>
                <p:nvPr/>
              </p:nvSpPr>
              <p:spPr bwMode="auto">
                <a:xfrm>
                  <a:off x="-3014"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90"/>
                <p:cNvSpPr>
                  <a:spLocks/>
                </p:cNvSpPr>
                <p:nvPr/>
              </p:nvSpPr>
              <p:spPr bwMode="auto">
                <a:xfrm>
                  <a:off x="-2903" y="1986"/>
                  <a:ext cx="83" cy="270"/>
                </a:xfrm>
                <a:custGeom>
                  <a:avLst/>
                  <a:gdLst/>
                  <a:ahLst/>
                  <a:cxnLst>
                    <a:cxn ang="0">
                      <a:pos x="2" y="0"/>
                    </a:cxn>
                    <a:cxn ang="0">
                      <a:pos x="0" y="0"/>
                    </a:cxn>
                    <a:cxn ang="0">
                      <a:pos x="0" y="5"/>
                    </a:cxn>
                    <a:cxn ang="0">
                      <a:pos x="1" y="5"/>
                    </a:cxn>
                    <a:cxn ang="0">
                      <a:pos x="1" y="5"/>
                    </a:cxn>
                    <a:cxn ang="0">
                      <a:pos x="2" y="8"/>
                    </a:cxn>
                    <a:cxn ang="0">
                      <a:pos x="33" y="114"/>
                    </a:cxn>
                    <a:cxn ang="0">
                      <a:pos x="35" y="114"/>
                    </a:cxn>
                    <a:cxn ang="0">
                      <a:pos x="32" y="101"/>
                    </a:cxn>
                    <a:cxn ang="0">
                      <a:pos x="30" y="101"/>
                    </a:cxn>
                    <a:cxn ang="0">
                      <a:pos x="30" y="100"/>
                    </a:cxn>
                    <a:cxn ang="0">
                      <a:pos x="32" y="100"/>
                    </a:cxn>
                    <a:cxn ang="0">
                      <a:pos x="2" y="4"/>
                    </a:cxn>
                    <a:cxn ang="0">
                      <a:pos x="2" y="0"/>
                    </a:cxn>
                  </a:cxnLst>
                  <a:rect l="0" t="0" r="r" b="b"/>
                  <a:pathLst>
                    <a:path w="35" h="114">
                      <a:moveTo>
                        <a:pt x="2" y="0"/>
                      </a:moveTo>
                      <a:cubicBezTo>
                        <a:pt x="0" y="0"/>
                        <a:pt x="0" y="0"/>
                        <a:pt x="0" y="0"/>
                      </a:cubicBezTo>
                      <a:cubicBezTo>
                        <a:pt x="0" y="1"/>
                        <a:pt x="0" y="3"/>
                        <a:pt x="0" y="5"/>
                      </a:cubicBezTo>
                      <a:cubicBezTo>
                        <a:pt x="1" y="5"/>
                        <a:pt x="1" y="5"/>
                        <a:pt x="1" y="5"/>
                      </a:cubicBezTo>
                      <a:cubicBezTo>
                        <a:pt x="1" y="5"/>
                        <a:pt x="1" y="5"/>
                        <a:pt x="1" y="5"/>
                      </a:cubicBezTo>
                      <a:cubicBezTo>
                        <a:pt x="1" y="5"/>
                        <a:pt x="1" y="6"/>
                        <a:pt x="2" y="8"/>
                      </a:cubicBezTo>
                      <a:cubicBezTo>
                        <a:pt x="7" y="20"/>
                        <a:pt x="23" y="60"/>
                        <a:pt x="33" y="114"/>
                      </a:cubicBezTo>
                      <a:cubicBezTo>
                        <a:pt x="35" y="114"/>
                        <a:pt x="35" y="114"/>
                        <a:pt x="35" y="114"/>
                      </a:cubicBezTo>
                      <a:cubicBezTo>
                        <a:pt x="34" y="109"/>
                        <a:pt x="33" y="105"/>
                        <a:pt x="32" y="101"/>
                      </a:cubicBezTo>
                      <a:cubicBezTo>
                        <a:pt x="30" y="101"/>
                        <a:pt x="30" y="101"/>
                        <a:pt x="30" y="101"/>
                      </a:cubicBezTo>
                      <a:cubicBezTo>
                        <a:pt x="30" y="100"/>
                        <a:pt x="30" y="100"/>
                        <a:pt x="30" y="100"/>
                      </a:cubicBezTo>
                      <a:cubicBezTo>
                        <a:pt x="32" y="100"/>
                        <a:pt x="32" y="100"/>
                        <a:pt x="32" y="100"/>
                      </a:cubicBezTo>
                      <a:cubicBezTo>
                        <a:pt x="20" y="45"/>
                        <a:pt x="3" y="7"/>
                        <a:pt x="2" y="4"/>
                      </a:cubicBezTo>
                      <a:cubicBezTo>
                        <a:pt x="2" y="3"/>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91"/>
                <p:cNvSpPr>
                  <a:spLocks/>
                </p:cNvSpPr>
                <p:nvPr/>
              </p:nvSpPr>
              <p:spPr bwMode="auto">
                <a:xfrm>
                  <a:off x="-2832" y="2223"/>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92"/>
                <p:cNvSpPr>
                  <a:spLocks noEditPoints="1"/>
                </p:cNvSpPr>
                <p:nvPr/>
              </p:nvSpPr>
              <p:spPr bwMode="auto">
                <a:xfrm>
                  <a:off x="-3113" y="1522"/>
                  <a:ext cx="215" cy="462"/>
                </a:xfrm>
                <a:custGeom>
                  <a:avLst/>
                  <a:gdLst/>
                  <a:ahLst/>
                  <a:cxnLst>
                    <a:cxn ang="0">
                      <a:pos x="67" y="99"/>
                    </a:cxn>
                    <a:cxn ang="0">
                      <a:pos x="65" y="99"/>
                    </a:cxn>
                    <a:cxn ang="0">
                      <a:pos x="89" y="195"/>
                    </a:cxn>
                    <a:cxn ang="0">
                      <a:pos x="91" y="195"/>
                    </a:cxn>
                    <a:cxn ang="0">
                      <a:pos x="67" y="99"/>
                    </a:cxn>
                    <a:cxn ang="0">
                      <a:pos x="53" y="68"/>
                    </a:cxn>
                    <a:cxn ang="0">
                      <a:pos x="53" y="68"/>
                    </a:cxn>
                    <a:cxn ang="0">
                      <a:pos x="51" y="68"/>
                    </a:cxn>
                    <a:cxn ang="0">
                      <a:pos x="64" y="98"/>
                    </a:cxn>
                    <a:cxn ang="0">
                      <a:pos x="66" y="98"/>
                    </a:cxn>
                    <a:cxn ang="0">
                      <a:pos x="53" y="68"/>
                    </a:cxn>
                    <a:cxn ang="0">
                      <a:pos x="2" y="0"/>
                    </a:cxn>
                    <a:cxn ang="0">
                      <a:pos x="1" y="0"/>
                    </a:cxn>
                    <a:cxn ang="0">
                      <a:pos x="0" y="1"/>
                    </a:cxn>
                    <a:cxn ang="0">
                      <a:pos x="1" y="2"/>
                    </a:cxn>
                    <a:cxn ang="0">
                      <a:pos x="50" y="67"/>
                    </a:cxn>
                    <a:cxn ang="0">
                      <a:pos x="52" y="67"/>
                    </a:cxn>
                    <a:cxn ang="0">
                      <a:pos x="2" y="0"/>
                    </a:cxn>
                  </a:cxnLst>
                  <a:rect l="0" t="0" r="r" b="b"/>
                  <a:pathLst>
                    <a:path w="91" h="195">
                      <a:moveTo>
                        <a:pt x="67" y="99"/>
                      </a:moveTo>
                      <a:cubicBezTo>
                        <a:pt x="65" y="99"/>
                        <a:pt x="65" y="99"/>
                        <a:pt x="65" y="99"/>
                      </a:cubicBezTo>
                      <a:cubicBezTo>
                        <a:pt x="75" y="125"/>
                        <a:pt x="84" y="157"/>
                        <a:pt x="89" y="195"/>
                      </a:cubicBezTo>
                      <a:cubicBezTo>
                        <a:pt x="91" y="195"/>
                        <a:pt x="91" y="195"/>
                        <a:pt x="91" y="195"/>
                      </a:cubicBezTo>
                      <a:cubicBezTo>
                        <a:pt x="86" y="157"/>
                        <a:pt x="77" y="125"/>
                        <a:pt x="67" y="99"/>
                      </a:cubicBezTo>
                      <a:moveTo>
                        <a:pt x="53" y="68"/>
                      </a:moveTo>
                      <a:cubicBezTo>
                        <a:pt x="53" y="68"/>
                        <a:pt x="53" y="68"/>
                        <a:pt x="53" y="68"/>
                      </a:cubicBezTo>
                      <a:cubicBezTo>
                        <a:pt x="51" y="68"/>
                        <a:pt x="51" y="68"/>
                        <a:pt x="51" y="68"/>
                      </a:cubicBezTo>
                      <a:cubicBezTo>
                        <a:pt x="55" y="77"/>
                        <a:pt x="60" y="87"/>
                        <a:pt x="64" y="98"/>
                      </a:cubicBezTo>
                      <a:cubicBezTo>
                        <a:pt x="66" y="98"/>
                        <a:pt x="66" y="98"/>
                        <a:pt x="66" y="98"/>
                      </a:cubicBezTo>
                      <a:cubicBezTo>
                        <a:pt x="62" y="87"/>
                        <a:pt x="57" y="77"/>
                        <a:pt x="53" y="68"/>
                      </a:cubicBezTo>
                      <a:moveTo>
                        <a:pt x="2" y="0"/>
                      </a:moveTo>
                      <a:cubicBezTo>
                        <a:pt x="1" y="0"/>
                        <a:pt x="1" y="0"/>
                        <a:pt x="1" y="0"/>
                      </a:cubicBezTo>
                      <a:cubicBezTo>
                        <a:pt x="0" y="1"/>
                        <a:pt x="0" y="1"/>
                        <a:pt x="0" y="1"/>
                      </a:cubicBezTo>
                      <a:cubicBezTo>
                        <a:pt x="1" y="2"/>
                        <a:pt x="1" y="2"/>
                        <a:pt x="1" y="2"/>
                      </a:cubicBezTo>
                      <a:cubicBezTo>
                        <a:pt x="6" y="6"/>
                        <a:pt x="28" y="26"/>
                        <a:pt x="50" y="67"/>
                      </a:cubicBezTo>
                      <a:cubicBezTo>
                        <a:pt x="52" y="67"/>
                        <a:pt x="52" y="67"/>
                        <a:pt x="52" y="67"/>
                      </a:cubicBezTo>
                      <a:cubicBezTo>
                        <a:pt x="30" y="24"/>
                        <a:pt x="6" y="3"/>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93"/>
                <p:cNvSpPr>
                  <a:spLocks/>
                </p:cNvSpPr>
                <p:nvPr/>
              </p:nvSpPr>
              <p:spPr bwMode="auto">
                <a:xfrm>
                  <a:off x="-2962" y="1754"/>
                  <a:ext cx="7" cy="2"/>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0" y="1"/>
                        <a:pt x="1" y="1"/>
                      </a:cubicBezTo>
                      <a:cubicBezTo>
                        <a:pt x="3" y="1"/>
                        <a:pt x="3" y="1"/>
                        <a:pt x="3"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94"/>
                <p:cNvSpPr>
                  <a:spLocks/>
                </p:cNvSpPr>
                <p:nvPr/>
              </p:nvSpPr>
              <p:spPr bwMode="auto">
                <a:xfrm>
                  <a:off x="-2990" y="1681"/>
                  <a:ext cx="2" cy="2"/>
                </a:xfrm>
                <a:custGeom>
                  <a:avLst/>
                  <a:gdLst/>
                  <a:ahLst/>
                  <a:cxnLst>
                    <a:cxn ang="0">
                      <a:pos x="1" y="1"/>
                    </a:cxn>
                    <a:cxn ang="0">
                      <a:pos x="0" y="0"/>
                    </a:cxn>
                  </a:cxnLst>
                  <a:rect l="0" t="0" r="r" b="b"/>
                  <a:pathLst>
                    <a:path w="1" h="1">
                      <a:moveTo>
                        <a:pt x="1" y="1"/>
                      </a:moveTo>
                      <a:cubicBezTo>
                        <a:pt x="1" y="1"/>
                        <a:pt x="0" y="1"/>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95"/>
                <p:cNvSpPr>
                  <a:spLocks/>
                </p:cNvSpPr>
                <p:nvPr/>
              </p:nvSpPr>
              <p:spPr bwMode="auto">
                <a:xfrm>
                  <a:off x="-2995" y="1681"/>
                  <a:ext cx="5" cy="2"/>
                </a:xfrm>
                <a:custGeom>
                  <a:avLst/>
                  <a:gdLst/>
                  <a:ahLst/>
                  <a:cxnLst>
                    <a:cxn ang="0">
                      <a:pos x="2" y="0"/>
                    </a:cxn>
                    <a:cxn ang="0">
                      <a:pos x="0" y="0"/>
                    </a:cxn>
                    <a:cxn ang="0">
                      <a:pos x="1" y="1"/>
                    </a:cxn>
                  </a:cxnLst>
                  <a:rect l="0" t="0" r="r" b="b"/>
                  <a:pathLst>
                    <a:path w="2" h="1">
                      <a:moveTo>
                        <a:pt x="2" y="0"/>
                      </a:moveTo>
                      <a:cubicBezTo>
                        <a:pt x="0" y="0"/>
                        <a:pt x="0" y="0"/>
                        <a:pt x="0" y="0"/>
                      </a:cubicBezTo>
                      <a:cubicBezTo>
                        <a:pt x="0" y="1"/>
                        <a:pt x="0" y="1"/>
                        <a:pt x="1"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96"/>
                <p:cNvSpPr>
                  <a:spLocks noEditPoints="1"/>
                </p:cNvSpPr>
                <p:nvPr/>
              </p:nvSpPr>
              <p:spPr bwMode="auto">
                <a:xfrm>
                  <a:off x="-2824" y="2259"/>
                  <a:ext cx="26" cy="1017"/>
                </a:xfrm>
                <a:custGeom>
                  <a:avLst/>
                  <a:gdLst/>
                  <a:ahLst/>
                  <a:cxnLst>
                    <a:cxn ang="0">
                      <a:pos x="8" y="343"/>
                    </a:cxn>
                    <a:cxn ang="0">
                      <a:pos x="6" y="343"/>
                    </a:cxn>
                    <a:cxn ang="0">
                      <a:pos x="6" y="429"/>
                    </a:cxn>
                    <a:cxn ang="0">
                      <a:pos x="8" y="429"/>
                    </a:cxn>
                    <a:cxn ang="0">
                      <a:pos x="8" y="343"/>
                    </a:cxn>
                    <a:cxn ang="0">
                      <a:pos x="11" y="233"/>
                    </a:cxn>
                    <a:cxn ang="0">
                      <a:pos x="9" y="233"/>
                    </a:cxn>
                    <a:cxn ang="0">
                      <a:pos x="5" y="333"/>
                    </a:cxn>
                    <a:cxn ang="0">
                      <a:pos x="6" y="342"/>
                    </a:cxn>
                    <a:cxn ang="0">
                      <a:pos x="8" y="342"/>
                    </a:cxn>
                    <a:cxn ang="0">
                      <a:pos x="8" y="333"/>
                    </a:cxn>
                    <a:cxn ang="0">
                      <a:pos x="11" y="233"/>
                    </a:cxn>
                    <a:cxn ang="0">
                      <a:pos x="10" y="102"/>
                    </a:cxn>
                    <a:cxn ang="0">
                      <a:pos x="8" y="102"/>
                    </a:cxn>
                    <a:cxn ang="0">
                      <a:pos x="9" y="178"/>
                    </a:cxn>
                    <a:cxn ang="0">
                      <a:pos x="9" y="232"/>
                    </a:cxn>
                    <a:cxn ang="0">
                      <a:pos x="11" y="232"/>
                    </a:cxn>
                    <a:cxn ang="0">
                      <a:pos x="11" y="178"/>
                    </a:cxn>
                    <a:cxn ang="0">
                      <a:pos x="10" y="102"/>
                    </a:cxn>
                    <a:cxn ang="0">
                      <a:pos x="2" y="0"/>
                    </a:cxn>
                    <a:cxn ang="0">
                      <a:pos x="0" y="0"/>
                    </a:cxn>
                    <a:cxn ang="0">
                      <a:pos x="7" y="60"/>
                    </a:cxn>
                    <a:cxn ang="0">
                      <a:pos x="7" y="69"/>
                    </a:cxn>
                    <a:cxn ang="0">
                      <a:pos x="8" y="101"/>
                    </a:cxn>
                    <a:cxn ang="0">
                      <a:pos x="10" y="101"/>
                    </a:cxn>
                    <a:cxn ang="0">
                      <a:pos x="9" y="60"/>
                    </a:cxn>
                    <a:cxn ang="0">
                      <a:pos x="2" y="0"/>
                    </a:cxn>
                  </a:cxnLst>
                  <a:rect l="0" t="0" r="r" b="b"/>
                  <a:pathLst>
                    <a:path w="11" h="429">
                      <a:moveTo>
                        <a:pt x="8" y="343"/>
                      </a:moveTo>
                      <a:cubicBezTo>
                        <a:pt x="6" y="343"/>
                        <a:pt x="6" y="343"/>
                        <a:pt x="6" y="343"/>
                      </a:cubicBezTo>
                      <a:cubicBezTo>
                        <a:pt x="6" y="429"/>
                        <a:pt x="6" y="429"/>
                        <a:pt x="6" y="429"/>
                      </a:cubicBezTo>
                      <a:cubicBezTo>
                        <a:pt x="8" y="429"/>
                        <a:pt x="8" y="429"/>
                        <a:pt x="8" y="429"/>
                      </a:cubicBezTo>
                      <a:cubicBezTo>
                        <a:pt x="8" y="343"/>
                        <a:pt x="8" y="343"/>
                        <a:pt x="8" y="343"/>
                      </a:cubicBezTo>
                      <a:moveTo>
                        <a:pt x="11" y="233"/>
                      </a:moveTo>
                      <a:cubicBezTo>
                        <a:pt x="9" y="233"/>
                        <a:pt x="9" y="233"/>
                        <a:pt x="9" y="233"/>
                      </a:cubicBezTo>
                      <a:cubicBezTo>
                        <a:pt x="8" y="264"/>
                        <a:pt x="7" y="298"/>
                        <a:pt x="5" y="333"/>
                      </a:cubicBezTo>
                      <a:cubicBezTo>
                        <a:pt x="6" y="342"/>
                        <a:pt x="6" y="342"/>
                        <a:pt x="6" y="342"/>
                      </a:cubicBezTo>
                      <a:cubicBezTo>
                        <a:pt x="8" y="342"/>
                        <a:pt x="8" y="342"/>
                        <a:pt x="8" y="342"/>
                      </a:cubicBezTo>
                      <a:cubicBezTo>
                        <a:pt x="8" y="333"/>
                        <a:pt x="8" y="333"/>
                        <a:pt x="8" y="333"/>
                      </a:cubicBezTo>
                      <a:cubicBezTo>
                        <a:pt x="9" y="298"/>
                        <a:pt x="10" y="264"/>
                        <a:pt x="11" y="233"/>
                      </a:cubicBezTo>
                      <a:moveTo>
                        <a:pt x="10" y="102"/>
                      </a:moveTo>
                      <a:cubicBezTo>
                        <a:pt x="8" y="102"/>
                        <a:pt x="8" y="102"/>
                        <a:pt x="8" y="102"/>
                      </a:cubicBezTo>
                      <a:cubicBezTo>
                        <a:pt x="9" y="122"/>
                        <a:pt x="9" y="147"/>
                        <a:pt x="9" y="178"/>
                      </a:cubicBezTo>
                      <a:cubicBezTo>
                        <a:pt x="9" y="195"/>
                        <a:pt x="9" y="213"/>
                        <a:pt x="9" y="232"/>
                      </a:cubicBezTo>
                      <a:cubicBezTo>
                        <a:pt x="11" y="232"/>
                        <a:pt x="11" y="232"/>
                        <a:pt x="11" y="232"/>
                      </a:cubicBezTo>
                      <a:cubicBezTo>
                        <a:pt x="11" y="213"/>
                        <a:pt x="11" y="195"/>
                        <a:pt x="11" y="178"/>
                      </a:cubicBezTo>
                      <a:cubicBezTo>
                        <a:pt x="11" y="147"/>
                        <a:pt x="11" y="122"/>
                        <a:pt x="10" y="102"/>
                      </a:cubicBezTo>
                      <a:moveTo>
                        <a:pt x="2" y="0"/>
                      </a:moveTo>
                      <a:cubicBezTo>
                        <a:pt x="0" y="0"/>
                        <a:pt x="0" y="0"/>
                        <a:pt x="0" y="0"/>
                      </a:cubicBezTo>
                      <a:cubicBezTo>
                        <a:pt x="3" y="18"/>
                        <a:pt x="6" y="39"/>
                        <a:pt x="7" y="60"/>
                      </a:cubicBezTo>
                      <a:cubicBezTo>
                        <a:pt x="7" y="60"/>
                        <a:pt x="7" y="63"/>
                        <a:pt x="7" y="69"/>
                      </a:cubicBezTo>
                      <a:cubicBezTo>
                        <a:pt x="8" y="76"/>
                        <a:pt x="8" y="87"/>
                        <a:pt x="8" y="101"/>
                      </a:cubicBezTo>
                      <a:cubicBezTo>
                        <a:pt x="10" y="101"/>
                        <a:pt x="10" y="101"/>
                        <a:pt x="10" y="101"/>
                      </a:cubicBezTo>
                      <a:cubicBezTo>
                        <a:pt x="10" y="75"/>
                        <a:pt x="9" y="60"/>
                        <a:pt x="9" y="60"/>
                      </a:cubicBezTo>
                      <a:cubicBezTo>
                        <a:pt x="8" y="39"/>
                        <a:pt x="5" y="18"/>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97"/>
                <p:cNvSpPr>
                  <a:spLocks/>
                </p:cNvSpPr>
                <p:nvPr/>
              </p:nvSpPr>
              <p:spPr bwMode="auto">
                <a:xfrm>
                  <a:off x="-2810" y="3069"/>
                  <a:ext cx="4" cy="3"/>
                </a:xfrm>
                <a:custGeom>
                  <a:avLst/>
                  <a:gdLst/>
                  <a:ahLst/>
                  <a:cxnLst>
                    <a:cxn ang="0">
                      <a:pos x="4" y="0"/>
                    </a:cxn>
                    <a:cxn ang="0">
                      <a:pos x="0" y="0"/>
                    </a:cxn>
                    <a:cxn ang="0">
                      <a:pos x="0" y="3"/>
                    </a:cxn>
                    <a:cxn ang="0">
                      <a:pos x="4" y="3"/>
                    </a:cxn>
                    <a:cxn ang="0">
                      <a:pos x="4" y="0"/>
                    </a:cxn>
                    <a:cxn ang="0">
                      <a:pos x="4" y="0"/>
                    </a:cxn>
                  </a:cxnLst>
                  <a:rect l="0" t="0" r="r" b="b"/>
                  <a:pathLst>
                    <a:path w="4" h="3">
                      <a:moveTo>
                        <a:pt x="4" y="0"/>
                      </a:moveTo>
                      <a:lnTo>
                        <a:pt x="0" y="0"/>
                      </a:lnTo>
                      <a:lnTo>
                        <a:pt x="0" y="3"/>
                      </a:lnTo>
                      <a:lnTo>
                        <a:pt x="4" y="3"/>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98"/>
                <p:cNvSpPr>
                  <a:spLocks/>
                </p:cNvSpPr>
                <p:nvPr/>
              </p:nvSpPr>
              <p:spPr bwMode="auto">
                <a:xfrm>
                  <a:off x="-2810" y="3278"/>
                  <a:ext cx="4" cy="76"/>
                </a:xfrm>
                <a:custGeom>
                  <a:avLst/>
                  <a:gdLst/>
                  <a:ahLst/>
                  <a:cxnLst>
                    <a:cxn ang="0">
                      <a:pos x="4" y="0"/>
                    </a:cxn>
                    <a:cxn ang="0">
                      <a:pos x="0" y="0"/>
                    </a:cxn>
                    <a:cxn ang="0">
                      <a:pos x="0" y="76"/>
                    </a:cxn>
                    <a:cxn ang="0">
                      <a:pos x="4" y="76"/>
                    </a:cxn>
                    <a:cxn ang="0">
                      <a:pos x="4" y="0"/>
                    </a:cxn>
                    <a:cxn ang="0">
                      <a:pos x="4" y="0"/>
                    </a:cxn>
                  </a:cxnLst>
                  <a:rect l="0" t="0" r="r" b="b"/>
                  <a:pathLst>
                    <a:path w="4" h="76">
                      <a:moveTo>
                        <a:pt x="4" y="0"/>
                      </a:moveTo>
                      <a:lnTo>
                        <a:pt x="0" y="0"/>
                      </a:lnTo>
                      <a:lnTo>
                        <a:pt x="0" y="76"/>
                      </a:lnTo>
                      <a:lnTo>
                        <a:pt x="4" y="76"/>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99"/>
                <p:cNvSpPr>
                  <a:spLocks/>
                </p:cNvSpPr>
                <p:nvPr/>
              </p:nvSpPr>
              <p:spPr bwMode="auto">
                <a:xfrm>
                  <a:off x="-2803"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200"/>
                <p:cNvSpPr>
                  <a:spLocks/>
                </p:cNvSpPr>
                <p:nvPr/>
              </p:nvSpPr>
              <p:spPr bwMode="auto">
                <a:xfrm>
                  <a:off x="-2810" y="3276"/>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201"/>
                <p:cNvSpPr>
                  <a:spLocks/>
                </p:cNvSpPr>
                <p:nvPr/>
              </p:nvSpPr>
              <p:spPr bwMode="auto">
                <a:xfrm>
                  <a:off x="-2810" y="3356"/>
                  <a:ext cx="4" cy="71"/>
                </a:xfrm>
                <a:custGeom>
                  <a:avLst/>
                  <a:gdLst/>
                  <a:ahLst/>
                  <a:cxnLst>
                    <a:cxn ang="0">
                      <a:pos x="4" y="0"/>
                    </a:cxn>
                    <a:cxn ang="0">
                      <a:pos x="0" y="0"/>
                    </a:cxn>
                    <a:cxn ang="0">
                      <a:pos x="0" y="71"/>
                    </a:cxn>
                    <a:cxn ang="0">
                      <a:pos x="4" y="71"/>
                    </a:cxn>
                    <a:cxn ang="0">
                      <a:pos x="4" y="0"/>
                    </a:cxn>
                    <a:cxn ang="0">
                      <a:pos x="4" y="0"/>
                    </a:cxn>
                  </a:cxnLst>
                  <a:rect l="0" t="0" r="r" b="b"/>
                  <a:pathLst>
                    <a:path w="4" h="71">
                      <a:moveTo>
                        <a:pt x="4" y="0"/>
                      </a:moveTo>
                      <a:lnTo>
                        <a:pt x="0" y="0"/>
                      </a:lnTo>
                      <a:lnTo>
                        <a:pt x="0" y="71"/>
                      </a:lnTo>
                      <a:lnTo>
                        <a:pt x="4" y="71"/>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202"/>
                <p:cNvSpPr>
                  <a:spLocks/>
                </p:cNvSpPr>
                <p:nvPr/>
              </p:nvSpPr>
              <p:spPr bwMode="auto">
                <a:xfrm>
                  <a:off x="-2810" y="3354"/>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203"/>
                <p:cNvSpPr>
                  <a:spLocks/>
                </p:cNvSpPr>
                <p:nvPr/>
              </p:nvSpPr>
              <p:spPr bwMode="auto">
                <a:xfrm>
                  <a:off x="-2806"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204"/>
                <p:cNvSpPr>
                  <a:spLocks/>
                </p:cNvSpPr>
                <p:nvPr/>
              </p:nvSpPr>
              <p:spPr bwMode="auto">
                <a:xfrm>
                  <a:off x="-2824" y="2256"/>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Freeform 206"/>
              <p:cNvSpPr>
                <a:spLocks/>
              </p:cNvSpPr>
              <p:nvPr/>
            </p:nvSpPr>
            <p:spPr bwMode="auto">
              <a:xfrm>
                <a:off x="-4870447" y="2416173"/>
                <a:ext cx="349249" cy="368300"/>
              </a:xfrm>
              <a:custGeom>
                <a:avLst/>
                <a:gdLst/>
                <a:ahLst/>
                <a:cxnLst>
                  <a:cxn ang="0">
                    <a:pos x="0" y="0"/>
                  </a:cxn>
                  <a:cxn ang="0">
                    <a:pos x="0" y="1"/>
                  </a:cxn>
                  <a:cxn ang="0">
                    <a:pos x="1" y="2"/>
                  </a:cxn>
                  <a:cxn ang="0">
                    <a:pos x="91" y="98"/>
                  </a:cxn>
                  <a:cxn ang="0">
                    <a:pos x="93" y="98"/>
                  </a:cxn>
                  <a:cxn ang="0">
                    <a:pos x="71" y="68"/>
                  </a:cxn>
                  <a:cxn ang="0">
                    <a:pos x="70" y="68"/>
                  </a:cxn>
                  <a:cxn ang="0">
                    <a:pos x="70" y="68"/>
                  </a:cxn>
                  <a:cxn ang="0">
                    <a:pos x="0" y="0"/>
                  </a:cxn>
                </a:cxnLst>
                <a:rect l="0" t="0" r="r" b="b"/>
                <a:pathLst>
                  <a:path w="93" h="98">
                    <a:moveTo>
                      <a:pt x="0" y="0"/>
                    </a:moveTo>
                    <a:cubicBezTo>
                      <a:pt x="0" y="1"/>
                      <a:pt x="0" y="1"/>
                      <a:pt x="0" y="1"/>
                    </a:cubicBezTo>
                    <a:cubicBezTo>
                      <a:pt x="0" y="1"/>
                      <a:pt x="0" y="2"/>
                      <a:pt x="1" y="2"/>
                    </a:cubicBezTo>
                    <a:cubicBezTo>
                      <a:pt x="9" y="6"/>
                      <a:pt x="41" y="26"/>
                      <a:pt x="91" y="98"/>
                    </a:cubicBezTo>
                    <a:cubicBezTo>
                      <a:pt x="93" y="98"/>
                      <a:pt x="93" y="98"/>
                      <a:pt x="93" y="98"/>
                    </a:cubicBezTo>
                    <a:cubicBezTo>
                      <a:pt x="85" y="87"/>
                      <a:pt x="77" y="77"/>
                      <a:pt x="71" y="68"/>
                    </a:cubicBezTo>
                    <a:cubicBezTo>
                      <a:pt x="70" y="68"/>
                      <a:pt x="70" y="68"/>
                      <a:pt x="70" y="68"/>
                    </a:cubicBezTo>
                    <a:cubicBezTo>
                      <a:pt x="70" y="68"/>
                      <a:pt x="70" y="68"/>
                      <a:pt x="70" y="68"/>
                    </a:cubicBezTo>
                    <a:cubicBezTo>
                      <a:pt x="26" y="11"/>
                      <a:pt x="0" y="1"/>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07"/>
              <p:cNvSpPr>
                <a:spLocks/>
              </p:cNvSpPr>
              <p:nvPr/>
            </p:nvSpPr>
            <p:spPr bwMode="auto">
              <a:xfrm>
                <a:off x="-4608511" y="2671760"/>
                <a:ext cx="4762" cy="1587"/>
              </a:xfrm>
              <a:custGeom>
                <a:avLst/>
                <a:gdLst/>
                <a:ahLst/>
                <a:cxnLst>
                  <a:cxn ang="0">
                    <a:pos x="0" y="0"/>
                  </a:cxn>
                  <a:cxn ang="0">
                    <a:pos x="0" y="0"/>
                  </a:cxn>
                  <a:cxn ang="0">
                    <a:pos x="1" y="0"/>
                  </a:cxn>
                  <a:cxn ang="0">
                    <a:pos x="0"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08"/>
              <p:cNvSpPr>
                <a:spLocks/>
              </p:cNvSpPr>
              <p:nvPr/>
            </p:nvSpPr>
            <p:spPr bwMode="auto">
              <a:xfrm>
                <a:off x="-4818061" y="2419348"/>
                <a:ext cx="481013" cy="365125"/>
              </a:xfrm>
              <a:custGeom>
                <a:avLst/>
                <a:gdLst/>
                <a:ahLst/>
                <a:cxnLst>
                  <a:cxn ang="0">
                    <a:pos x="1" y="0"/>
                  </a:cxn>
                  <a:cxn ang="0">
                    <a:pos x="0" y="1"/>
                  </a:cxn>
                  <a:cxn ang="0">
                    <a:pos x="3" y="1"/>
                  </a:cxn>
                  <a:cxn ang="0">
                    <a:pos x="102" y="66"/>
                  </a:cxn>
                  <a:cxn ang="0">
                    <a:pos x="103" y="66"/>
                  </a:cxn>
                  <a:cxn ang="0">
                    <a:pos x="103" y="67"/>
                  </a:cxn>
                  <a:cxn ang="0">
                    <a:pos x="103" y="67"/>
                  </a:cxn>
                  <a:cxn ang="0">
                    <a:pos x="127" y="97"/>
                  </a:cxn>
                  <a:cxn ang="0">
                    <a:pos x="128" y="97"/>
                  </a:cxn>
                  <a:cxn ang="0">
                    <a:pos x="1" y="0"/>
                  </a:cxn>
                </a:cxnLst>
                <a:rect l="0" t="0" r="r" b="b"/>
                <a:pathLst>
                  <a:path w="128" h="97">
                    <a:moveTo>
                      <a:pt x="1" y="0"/>
                    </a:moveTo>
                    <a:cubicBezTo>
                      <a:pt x="0" y="1"/>
                      <a:pt x="0" y="1"/>
                      <a:pt x="0" y="1"/>
                    </a:cubicBezTo>
                    <a:cubicBezTo>
                      <a:pt x="0" y="1"/>
                      <a:pt x="1" y="1"/>
                      <a:pt x="3" y="1"/>
                    </a:cubicBezTo>
                    <a:cubicBezTo>
                      <a:pt x="15" y="4"/>
                      <a:pt x="57" y="19"/>
                      <a:pt x="102" y="66"/>
                    </a:cubicBezTo>
                    <a:cubicBezTo>
                      <a:pt x="103" y="66"/>
                      <a:pt x="103" y="66"/>
                      <a:pt x="103" y="66"/>
                    </a:cubicBezTo>
                    <a:cubicBezTo>
                      <a:pt x="103" y="67"/>
                      <a:pt x="103" y="67"/>
                      <a:pt x="103" y="67"/>
                    </a:cubicBezTo>
                    <a:cubicBezTo>
                      <a:pt x="103" y="67"/>
                      <a:pt x="103" y="67"/>
                      <a:pt x="103" y="67"/>
                    </a:cubicBezTo>
                    <a:cubicBezTo>
                      <a:pt x="111" y="76"/>
                      <a:pt x="119" y="86"/>
                      <a:pt x="127" y="97"/>
                    </a:cubicBezTo>
                    <a:cubicBezTo>
                      <a:pt x="128" y="97"/>
                      <a:pt x="128" y="97"/>
                      <a:pt x="128" y="97"/>
                    </a:cubicBezTo>
                    <a:cubicBezTo>
                      <a:pt x="68" y="13"/>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09"/>
              <p:cNvSpPr>
                <a:spLocks/>
              </p:cNvSpPr>
              <p:nvPr/>
            </p:nvSpPr>
            <p:spPr bwMode="auto">
              <a:xfrm>
                <a:off x="-4435474" y="2668584"/>
                <a:ext cx="4762" cy="3175"/>
              </a:xfrm>
              <a:custGeom>
                <a:avLst/>
                <a:gdLst/>
                <a:ahLst/>
                <a:cxnLst>
                  <a:cxn ang="0">
                    <a:pos x="1" y="0"/>
                  </a:cxn>
                  <a:cxn ang="0">
                    <a:pos x="0" y="0"/>
                  </a:cxn>
                  <a:cxn ang="0">
                    <a:pos x="1" y="1"/>
                  </a:cxn>
                  <a:cxn ang="0">
                    <a:pos x="1" y="1"/>
                  </a:cxn>
                  <a:cxn ang="0">
                    <a:pos x="1" y="0"/>
                  </a:cxn>
                </a:cxnLst>
                <a:rect l="0" t="0" r="r" b="b"/>
                <a:pathLst>
                  <a:path w="1" h="1">
                    <a:moveTo>
                      <a:pt x="1" y="0"/>
                    </a:moveTo>
                    <a:cubicBezTo>
                      <a:pt x="0" y="0"/>
                      <a:pt x="0" y="0"/>
                      <a:pt x="0" y="0"/>
                    </a:cubicBezTo>
                    <a:cubicBezTo>
                      <a:pt x="0" y="1"/>
                      <a:pt x="0" y="1"/>
                      <a:pt x="1"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10"/>
              <p:cNvSpPr>
                <a:spLocks noEditPoints="1"/>
              </p:cNvSpPr>
              <p:nvPr/>
            </p:nvSpPr>
            <p:spPr bwMode="auto">
              <a:xfrm>
                <a:off x="-2679699" y="3152772"/>
                <a:ext cx="71438" cy="428625"/>
              </a:xfrm>
              <a:custGeom>
                <a:avLst/>
                <a:gdLst/>
                <a:ahLst/>
                <a:cxnLst>
                  <a:cxn ang="0">
                    <a:pos x="17" y="101"/>
                  </a:cxn>
                  <a:cxn ang="0">
                    <a:pos x="15" y="101"/>
                  </a:cxn>
                  <a:cxn ang="0">
                    <a:pos x="16" y="110"/>
                  </a:cxn>
                  <a:cxn ang="0">
                    <a:pos x="16" y="110"/>
                  </a:cxn>
                  <a:cxn ang="0">
                    <a:pos x="16" y="110"/>
                  </a:cxn>
                  <a:cxn ang="0">
                    <a:pos x="17" y="114"/>
                  </a:cxn>
                  <a:cxn ang="0">
                    <a:pos x="19" y="114"/>
                  </a:cxn>
                  <a:cxn ang="0">
                    <a:pos x="18" y="109"/>
                  </a:cxn>
                  <a:cxn ang="0">
                    <a:pos x="18" y="109"/>
                  </a:cxn>
                  <a:cxn ang="0">
                    <a:pos x="17" y="101"/>
                  </a:cxn>
                  <a:cxn ang="0">
                    <a:pos x="2" y="0"/>
                  </a:cxn>
                  <a:cxn ang="0">
                    <a:pos x="0" y="0"/>
                  </a:cxn>
                  <a:cxn ang="0">
                    <a:pos x="15" y="100"/>
                  </a:cxn>
                  <a:cxn ang="0">
                    <a:pos x="17" y="100"/>
                  </a:cxn>
                  <a:cxn ang="0">
                    <a:pos x="2" y="0"/>
                  </a:cxn>
                </a:cxnLst>
                <a:rect l="0" t="0" r="r" b="b"/>
                <a:pathLst>
                  <a:path w="19" h="114">
                    <a:moveTo>
                      <a:pt x="17" y="101"/>
                    </a:moveTo>
                    <a:cubicBezTo>
                      <a:pt x="15" y="101"/>
                      <a:pt x="15" y="101"/>
                      <a:pt x="15" y="101"/>
                    </a:cubicBezTo>
                    <a:cubicBezTo>
                      <a:pt x="16" y="104"/>
                      <a:pt x="16" y="107"/>
                      <a:pt x="16" y="110"/>
                    </a:cubicBezTo>
                    <a:cubicBezTo>
                      <a:pt x="16" y="110"/>
                      <a:pt x="16" y="110"/>
                      <a:pt x="16" y="110"/>
                    </a:cubicBezTo>
                    <a:cubicBezTo>
                      <a:pt x="16" y="110"/>
                      <a:pt x="16" y="110"/>
                      <a:pt x="16" y="110"/>
                    </a:cubicBezTo>
                    <a:cubicBezTo>
                      <a:pt x="16" y="110"/>
                      <a:pt x="16" y="111"/>
                      <a:pt x="17" y="114"/>
                    </a:cubicBezTo>
                    <a:cubicBezTo>
                      <a:pt x="19" y="114"/>
                      <a:pt x="19" y="114"/>
                      <a:pt x="19" y="114"/>
                    </a:cubicBezTo>
                    <a:cubicBezTo>
                      <a:pt x="18" y="111"/>
                      <a:pt x="18" y="109"/>
                      <a:pt x="18" y="109"/>
                    </a:cubicBezTo>
                    <a:cubicBezTo>
                      <a:pt x="18" y="109"/>
                      <a:pt x="18" y="109"/>
                      <a:pt x="18" y="109"/>
                    </a:cubicBezTo>
                    <a:cubicBezTo>
                      <a:pt x="18" y="106"/>
                      <a:pt x="18" y="104"/>
                      <a:pt x="17" y="101"/>
                    </a:cubicBezTo>
                    <a:moveTo>
                      <a:pt x="2" y="0"/>
                    </a:moveTo>
                    <a:cubicBezTo>
                      <a:pt x="0" y="0"/>
                      <a:pt x="0" y="0"/>
                      <a:pt x="0" y="0"/>
                    </a:cubicBezTo>
                    <a:cubicBezTo>
                      <a:pt x="6" y="29"/>
                      <a:pt x="11" y="62"/>
                      <a:pt x="15" y="100"/>
                    </a:cubicBezTo>
                    <a:cubicBezTo>
                      <a:pt x="17" y="100"/>
                      <a:pt x="17" y="100"/>
                      <a:pt x="17" y="100"/>
                    </a:cubicBezTo>
                    <a:cubicBezTo>
                      <a:pt x="13" y="62"/>
                      <a:pt x="8" y="29"/>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1"/>
              <p:cNvSpPr>
                <a:spLocks/>
              </p:cNvSpPr>
              <p:nvPr/>
            </p:nvSpPr>
            <p:spPr bwMode="auto">
              <a:xfrm>
                <a:off x="-2624136" y="3529009"/>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2"/>
              <p:cNvSpPr>
                <a:spLocks noEditPoints="1"/>
              </p:cNvSpPr>
              <p:nvPr/>
            </p:nvSpPr>
            <p:spPr bwMode="auto">
              <a:xfrm>
                <a:off x="-2811462" y="3586159"/>
                <a:ext cx="233364" cy="1614486"/>
              </a:xfrm>
              <a:custGeom>
                <a:avLst/>
                <a:gdLst/>
                <a:ahLst/>
                <a:cxnLst>
                  <a:cxn ang="0">
                    <a:pos x="31" y="343"/>
                  </a:cxn>
                  <a:cxn ang="0">
                    <a:pos x="29" y="343"/>
                  </a:cxn>
                  <a:cxn ang="0">
                    <a:pos x="0" y="429"/>
                  </a:cxn>
                  <a:cxn ang="0">
                    <a:pos x="2" y="429"/>
                  </a:cxn>
                  <a:cxn ang="0">
                    <a:pos x="31" y="343"/>
                  </a:cxn>
                  <a:cxn ang="0">
                    <a:pos x="55" y="233"/>
                  </a:cxn>
                  <a:cxn ang="0">
                    <a:pos x="53" y="233"/>
                  </a:cxn>
                  <a:cxn ang="0">
                    <a:pos x="52" y="239"/>
                  </a:cxn>
                  <a:cxn ang="0">
                    <a:pos x="29" y="342"/>
                  </a:cxn>
                  <a:cxn ang="0">
                    <a:pos x="29" y="342"/>
                  </a:cxn>
                  <a:cxn ang="0">
                    <a:pos x="31" y="342"/>
                  </a:cxn>
                  <a:cxn ang="0">
                    <a:pos x="55" y="233"/>
                  </a:cxn>
                  <a:cxn ang="0">
                    <a:pos x="61" y="102"/>
                  </a:cxn>
                  <a:cxn ang="0">
                    <a:pos x="59" y="102"/>
                  </a:cxn>
                  <a:cxn ang="0">
                    <a:pos x="60" y="129"/>
                  </a:cxn>
                  <a:cxn ang="0">
                    <a:pos x="54" y="231"/>
                  </a:cxn>
                  <a:cxn ang="0">
                    <a:pos x="54" y="231"/>
                  </a:cxn>
                  <a:cxn ang="0">
                    <a:pos x="54" y="232"/>
                  </a:cxn>
                  <a:cxn ang="0">
                    <a:pos x="56" y="232"/>
                  </a:cxn>
                  <a:cxn ang="0">
                    <a:pos x="56" y="231"/>
                  </a:cxn>
                  <a:cxn ang="0">
                    <a:pos x="56" y="231"/>
                  </a:cxn>
                  <a:cxn ang="0">
                    <a:pos x="62" y="129"/>
                  </a:cxn>
                  <a:cxn ang="0">
                    <a:pos x="61" y="102"/>
                  </a:cxn>
                  <a:cxn ang="0">
                    <a:pos x="54" y="0"/>
                  </a:cxn>
                  <a:cxn ang="0">
                    <a:pos x="52" y="0"/>
                  </a:cxn>
                  <a:cxn ang="0">
                    <a:pos x="53" y="5"/>
                  </a:cxn>
                  <a:cxn ang="0">
                    <a:pos x="59" y="101"/>
                  </a:cxn>
                  <a:cxn ang="0">
                    <a:pos x="61" y="101"/>
                  </a:cxn>
                  <a:cxn ang="0">
                    <a:pos x="54" y="0"/>
                  </a:cxn>
                </a:cxnLst>
                <a:rect l="0" t="0" r="r" b="b"/>
                <a:pathLst>
                  <a:path w="62" h="429">
                    <a:moveTo>
                      <a:pt x="31" y="343"/>
                    </a:moveTo>
                    <a:cubicBezTo>
                      <a:pt x="29" y="343"/>
                      <a:pt x="29" y="343"/>
                      <a:pt x="29" y="343"/>
                    </a:cubicBezTo>
                    <a:cubicBezTo>
                      <a:pt x="18" y="386"/>
                      <a:pt x="8" y="411"/>
                      <a:pt x="0" y="429"/>
                    </a:cubicBezTo>
                    <a:cubicBezTo>
                      <a:pt x="2" y="429"/>
                      <a:pt x="2" y="429"/>
                      <a:pt x="2" y="429"/>
                    </a:cubicBezTo>
                    <a:cubicBezTo>
                      <a:pt x="10" y="411"/>
                      <a:pt x="20" y="385"/>
                      <a:pt x="31" y="343"/>
                    </a:cubicBezTo>
                    <a:moveTo>
                      <a:pt x="55" y="233"/>
                    </a:moveTo>
                    <a:cubicBezTo>
                      <a:pt x="53" y="233"/>
                      <a:pt x="53" y="233"/>
                      <a:pt x="53" y="233"/>
                    </a:cubicBezTo>
                    <a:cubicBezTo>
                      <a:pt x="53" y="234"/>
                      <a:pt x="53" y="236"/>
                      <a:pt x="52" y="239"/>
                    </a:cubicBezTo>
                    <a:cubicBezTo>
                      <a:pt x="50" y="254"/>
                      <a:pt x="42" y="290"/>
                      <a:pt x="29" y="342"/>
                    </a:cubicBezTo>
                    <a:cubicBezTo>
                      <a:pt x="29" y="342"/>
                      <a:pt x="29" y="342"/>
                      <a:pt x="29" y="342"/>
                    </a:cubicBezTo>
                    <a:cubicBezTo>
                      <a:pt x="31" y="342"/>
                      <a:pt x="31" y="342"/>
                      <a:pt x="31" y="342"/>
                    </a:cubicBezTo>
                    <a:cubicBezTo>
                      <a:pt x="46" y="282"/>
                      <a:pt x="54" y="242"/>
                      <a:pt x="55" y="233"/>
                    </a:cubicBezTo>
                    <a:moveTo>
                      <a:pt x="61" y="102"/>
                    </a:moveTo>
                    <a:cubicBezTo>
                      <a:pt x="59" y="102"/>
                      <a:pt x="59" y="102"/>
                      <a:pt x="59" y="102"/>
                    </a:cubicBezTo>
                    <a:cubicBezTo>
                      <a:pt x="60" y="111"/>
                      <a:pt x="60" y="119"/>
                      <a:pt x="60" y="129"/>
                    </a:cubicBezTo>
                    <a:cubicBezTo>
                      <a:pt x="60" y="161"/>
                      <a:pt x="58" y="196"/>
                      <a:pt x="54" y="231"/>
                    </a:cubicBezTo>
                    <a:cubicBezTo>
                      <a:pt x="54" y="231"/>
                      <a:pt x="54" y="231"/>
                      <a:pt x="54" y="231"/>
                    </a:cubicBezTo>
                    <a:cubicBezTo>
                      <a:pt x="54" y="231"/>
                      <a:pt x="54" y="231"/>
                      <a:pt x="54" y="232"/>
                    </a:cubicBezTo>
                    <a:cubicBezTo>
                      <a:pt x="56" y="232"/>
                      <a:pt x="56" y="232"/>
                      <a:pt x="56" y="232"/>
                    </a:cubicBezTo>
                    <a:cubicBezTo>
                      <a:pt x="56" y="231"/>
                      <a:pt x="56" y="231"/>
                      <a:pt x="56" y="231"/>
                    </a:cubicBezTo>
                    <a:cubicBezTo>
                      <a:pt x="56" y="231"/>
                      <a:pt x="56" y="231"/>
                      <a:pt x="56" y="231"/>
                    </a:cubicBezTo>
                    <a:cubicBezTo>
                      <a:pt x="60" y="196"/>
                      <a:pt x="62" y="161"/>
                      <a:pt x="62" y="129"/>
                    </a:cubicBezTo>
                    <a:cubicBezTo>
                      <a:pt x="62" y="119"/>
                      <a:pt x="62" y="111"/>
                      <a:pt x="61" y="102"/>
                    </a:cubicBezTo>
                    <a:moveTo>
                      <a:pt x="54" y="0"/>
                    </a:moveTo>
                    <a:cubicBezTo>
                      <a:pt x="52" y="0"/>
                      <a:pt x="52" y="0"/>
                      <a:pt x="52" y="0"/>
                    </a:cubicBezTo>
                    <a:cubicBezTo>
                      <a:pt x="52" y="1"/>
                      <a:pt x="52" y="3"/>
                      <a:pt x="53" y="5"/>
                    </a:cubicBezTo>
                    <a:cubicBezTo>
                      <a:pt x="55" y="22"/>
                      <a:pt x="58" y="57"/>
                      <a:pt x="59" y="101"/>
                    </a:cubicBezTo>
                    <a:cubicBezTo>
                      <a:pt x="61" y="101"/>
                      <a:pt x="61" y="101"/>
                      <a:pt x="61" y="101"/>
                    </a:cubicBezTo>
                    <a:cubicBezTo>
                      <a:pt x="60" y="51"/>
                      <a:pt x="56" y="13"/>
                      <a:pt x="5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13"/>
              <p:cNvSpPr>
                <a:spLocks/>
              </p:cNvSpPr>
              <p:nvPr/>
            </p:nvSpPr>
            <p:spPr bwMode="auto">
              <a:xfrm>
                <a:off x="-2703512" y="4872033"/>
                <a:ext cx="7937" cy="4762"/>
              </a:xfrm>
              <a:custGeom>
                <a:avLst/>
                <a:gdLst/>
                <a:ahLst/>
                <a:cxnLst>
                  <a:cxn ang="0">
                    <a:pos x="2" y="0"/>
                  </a:cxn>
                  <a:cxn ang="0">
                    <a:pos x="0" y="0"/>
                  </a:cxn>
                  <a:cxn ang="0">
                    <a:pos x="0" y="1"/>
                  </a:cxn>
                  <a:cxn ang="0">
                    <a:pos x="2" y="1"/>
                  </a:cxn>
                  <a:cxn ang="0">
                    <a:pos x="2" y="0"/>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14"/>
              <p:cNvSpPr>
                <a:spLocks noEditPoints="1"/>
              </p:cNvSpPr>
              <p:nvPr/>
            </p:nvSpPr>
            <p:spPr bwMode="auto">
              <a:xfrm>
                <a:off x="-2954336" y="2419348"/>
                <a:ext cx="280987" cy="2954335"/>
              </a:xfrm>
              <a:custGeom>
                <a:avLst/>
                <a:gdLst/>
                <a:ahLst/>
                <a:cxnLst>
                  <a:cxn ang="0">
                    <a:pos x="39" y="740"/>
                  </a:cxn>
                  <a:cxn ang="0">
                    <a:pos x="37" y="740"/>
                  </a:cxn>
                  <a:cxn ang="0">
                    <a:pos x="19" y="774"/>
                  </a:cxn>
                  <a:cxn ang="0">
                    <a:pos x="19" y="774"/>
                  </a:cxn>
                  <a:cxn ang="0">
                    <a:pos x="15" y="784"/>
                  </a:cxn>
                  <a:cxn ang="0">
                    <a:pos x="16" y="785"/>
                  </a:cxn>
                  <a:cxn ang="0">
                    <a:pos x="21" y="775"/>
                  </a:cxn>
                  <a:cxn ang="0">
                    <a:pos x="21" y="775"/>
                  </a:cxn>
                  <a:cxn ang="0">
                    <a:pos x="22" y="773"/>
                  </a:cxn>
                  <a:cxn ang="0">
                    <a:pos x="21" y="773"/>
                  </a:cxn>
                  <a:cxn ang="0">
                    <a:pos x="21" y="772"/>
                  </a:cxn>
                  <a:cxn ang="0">
                    <a:pos x="22" y="772"/>
                  </a:cxn>
                  <a:cxn ang="0">
                    <a:pos x="39" y="740"/>
                  </a:cxn>
                  <a:cxn ang="0">
                    <a:pos x="49" y="98"/>
                  </a:cxn>
                  <a:cxn ang="0">
                    <a:pos x="47" y="98"/>
                  </a:cxn>
                  <a:cxn ang="0">
                    <a:pos x="73" y="194"/>
                  </a:cxn>
                  <a:cxn ang="0">
                    <a:pos x="75" y="194"/>
                  </a:cxn>
                  <a:cxn ang="0">
                    <a:pos x="49" y="98"/>
                  </a:cxn>
                  <a:cxn ang="0">
                    <a:pos x="1" y="0"/>
                  </a:cxn>
                  <a:cxn ang="0">
                    <a:pos x="0" y="1"/>
                  </a:cxn>
                  <a:cxn ang="0">
                    <a:pos x="1" y="2"/>
                  </a:cxn>
                  <a:cxn ang="0">
                    <a:pos x="47" y="97"/>
                  </a:cxn>
                  <a:cxn ang="0">
                    <a:pos x="49" y="97"/>
                  </a:cxn>
                  <a:cxn ang="0">
                    <a:pos x="1" y="0"/>
                  </a:cxn>
                </a:cxnLst>
                <a:rect l="0" t="0" r="r" b="b"/>
                <a:pathLst>
                  <a:path w="75" h="785">
                    <a:moveTo>
                      <a:pt x="39" y="740"/>
                    </a:moveTo>
                    <a:cubicBezTo>
                      <a:pt x="37" y="740"/>
                      <a:pt x="37" y="740"/>
                      <a:pt x="37" y="740"/>
                    </a:cubicBezTo>
                    <a:cubicBezTo>
                      <a:pt x="30" y="755"/>
                      <a:pt x="24" y="764"/>
                      <a:pt x="19" y="774"/>
                    </a:cubicBezTo>
                    <a:cubicBezTo>
                      <a:pt x="19" y="774"/>
                      <a:pt x="19" y="774"/>
                      <a:pt x="19" y="774"/>
                    </a:cubicBezTo>
                    <a:cubicBezTo>
                      <a:pt x="15" y="784"/>
                      <a:pt x="15" y="784"/>
                      <a:pt x="15" y="784"/>
                    </a:cubicBezTo>
                    <a:cubicBezTo>
                      <a:pt x="16" y="785"/>
                      <a:pt x="16" y="785"/>
                      <a:pt x="16" y="785"/>
                    </a:cubicBezTo>
                    <a:cubicBezTo>
                      <a:pt x="21" y="775"/>
                      <a:pt x="21" y="775"/>
                      <a:pt x="21" y="775"/>
                    </a:cubicBezTo>
                    <a:cubicBezTo>
                      <a:pt x="21" y="775"/>
                      <a:pt x="21" y="775"/>
                      <a:pt x="21" y="775"/>
                    </a:cubicBezTo>
                    <a:cubicBezTo>
                      <a:pt x="21" y="774"/>
                      <a:pt x="21" y="774"/>
                      <a:pt x="22" y="773"/>
                    </a:cubicBezTo>
                    <a:cubicBezTo>
                      <a:pt x="21" y="773"/>
                      <a:pt x="21" y="773"/>
                      <a:pt x="21" y="773"/>
                    </a:cubicBezTo>
                    <a:cubicBezTo>
                      <a:pt x="21" y="772"/>
                      <a:pt x="21" y="772"/>
                      <a:pt x="21" y="772"/>
                    </a:cubicBezTo>
                    <a:cubicBezTo>
                      <a:pt x="22" y="772"/>
                      <a:pt x="22" y="772"/>
                      <a:pt x="22" y="772"/>
                    </a:cubicBezTo>
                    <a:cubicBezTo>
                      <a:pt x="27" y="763"/>
                      <a:pt x="33" y="754"/>
                      <a:pt x="39" y="740"/>
                    </a:cubicBezTo>
                    <a:moveTo>
                      <a:pt x="49" y="98"/>
                    </a:moveTo>
                    <a:cubicBezTo>
                      <a:pt x="47" y="98"/>
                      <a:pt x="47" y="98"/>
                      <a:pt x="47" y="98"/>
                    </a:cubicBezTo>
                    <a:cubicBezTo>
                      <a:pt x="56" y="124"/>
                      <a:pt x="65" y="156"/>
                      <a:pt x="73" y="194"/>
                    </a:cubicBezTo>
                    <a:cubicBezTo>
                      <a:pt x="75" y="194"/>
                      <a:pt x="75" y="194"/>
                      <a:pt x="75" y="194"/>
                    </a:cubicBezTo>
                    <a:cubicBezTo>
                      <a:pt x="67" y="156"/>
                      <a:pt x="58" y="124"/>
                      <a:pt x="49" y="98"/>
                    </a:cubicBezTo>
                    <a:moveTo>
                      <a:pt x="1" y="0"/>
                    </a:moveTo>
                    <a:cubicBezTo>
                      <a:pt x="0" y="1"/>
                      <a:pt x="0" y="1"/>
                      <a:pt x="0" y="1"/>
                    </a:cubicBezTo>
                    <a:cubicBezTo>
                      <a:pt x="0" y="1"/>
                      <a:pt x="0" y="1"/>
                      <a:pt x="1" y="2"/>
                    </a:cubicBezTo>
                    <a:cubicBezTo>
                      <a:pt x="5" y="7"/>
                      <a:pt x="26" y="36"/>
                      <a:pt x="47" y="97"/>
                    </a:cubicBezTo>
                    <a:cubicBezTo>
                      <a:pt x="49" y="97"/>
                      <a:pt x="49" y="97"/>
                      <a:pt x="49" y="97"/>
                    </a:cubicBezTo>
                    <a:cubicBezTo>
                      <a:pt x="25" y="28"/>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15"/>
              <p:cNvSpPr>
                <a:spLocks/>
              </p:cNvSpPr>
              <p:nvPr/>
            </p:nvSpPr>
            <p:spPr bwMode="auto">
              <a:xfrm>
                <a:off x="-2778124" y="2784471"/>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16"/>
              <p:cNvSpPr>
                <a:spLocks/>
              </p:cNvSpPr>
              <p:nvPr/>
            </p:nvSpPr>
            <p:spPr bwMode="auto">
              <a:xfrm>
                <a:off x="-2613024" y="4459284"/>
                <a:ext cx="11114" cy="3175"/>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1" y="0"/>
                      <a:pt x="1" y="1"/>
                      <a:pt x="0" y="1"/>
                    </a:cubicBezTo>
                    <a:cubicBezTo>
                      <a:pt x="2" y="1"/>
                      <a:pt x="2" y="1"/>
                      <a:pt x="2"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17"/>
              <p:cNvSpPr>
                <a:spLocks/>
              </p:cNvSpPr>
              <p:nvPr/>
            </p:nvSpPr>
            <p:spPr bwMode="auto">
              <a:xfrm>
                <a:off x="-2816223" y="5200645"/>
                <a:ext cx="12700" cy="3175"/>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18"/>
              <p:cNvSpPr>
                <a:spLocks/>
              </p:cNvSpPr>
              <p:nvPr/>
            </p:nvSpPr>
            <p:spPr bwMode="auto">
              <a:xfrm>
                <a:off x="-2874962" y="5324470"/>
                <a:ext cx="3175"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19"/>
              <p:cNvSpPr>
                <a:spLocks/>
              </p:cNvSpPr>
              <p:nvPr/>
            </p:nvSpPr>
            <p:spPr bwMode="auto">
              <a:xfrm>
                <a:off x="-2590798" y="3965572"/>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20"/>
              <p:cNvSpPr>
                <a:spLocks/>
              </p:cNvSpPr>
              <p:nvPr/>
            </p:nvSpPr>
            <p:spPr bwMode="auto">
              <a:xfrm>
                <a:off x="-2616199" y="3581397"/>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21"/>
              <p:cNvSpPr>
                <a:spLocks/>
              </p:cNvSpPr>
              <p:nvPr/>
            </p:nvSpPr>
            <p:spPr bwMode="auto">
              <a:xfrm>
                <a:off x="-5802311" y="3149597"/>
                <a:ext cx="11114" cy="3175"/>
              </a:xfrm>
              <a:custGeom>
                <a:avLst/>
                <a:gdLst/>
                <a:ahLst/>
                <a:cxnLst>
                  <a:cxn ang="0">
                    <a:pos x="3" y="0"/>
                  </a:cxn>
                  <a:cxn ang="0">
                    <a:pos x="0" y="0"/>
                  </a:cxn>
                  <a:cxn ang="0">
                    <a:pos x="0" y="1"/>
                  </a:cxn>
                  <a:cxn ang="0">
                    <a:pos x="2" y="1"/>
                  </a:cxn>
                  <a:cxn ang="0">
                    <a:pos x="2" y="1"/>
                  </a:cxn>
                  <a:cxn ang="0">
                    <a:pos x="2" y="0"/>
                  </a:cxn>
                  <a:cxn ang="0">
                    <a:pos x="2" y="0"/>
                  </a:cxn>
                  <a:cxn ang="0">
                    <a:pos x="3" y="0"/>
                  </a:cxn>
                </a:cxnLst>
                <a:rect l="0" t="0" r="r" b="b"/>
                <a:pathLst>
                  <a:path w="3" h="1">
                    <a:moveTo>
                      <a:pt x="3" y="0"/>
                    </a:moveTo>
                    <a:cubicBezTo>
                      <a:pt x="0" y="0"/>
                      <a:pt x="0" y="0"/>
                      <a:pt x="0" y="0"/>
                    </a:cubicBezTo>
                    <a:cubicBezTo>
                      <a:pt x="0" y="0"/>
                      <a:pt x="0" y="0"/>
                      <a:pt x="0" y="1"/>
                    </a:cubicBezTo>
                    <a:cubicBezTo>
                      <a:pt x="2" y="1"/>
                      <a:pt x="2" y="1"/>
                      <a:pt x="2" y="1"/>
                    </a:cubicBezTo>
                    <a:cubicBezTo>
                      <a:pt x="2" y="1"/>
                      <a:pt x="2" y="1"/>
                      <a:pt x="2" y="1"/>
                    </a:cubicBezTo>
                    <a:cubicBezTo>
                      <a:pt x="2" y="0"/>
                      <a:pt x="2" y="0"/>
                      <a:pt x="2" y="0"/>
                    </a:cubicBezTo>
                    <a:cubicBezTo>
                      <a:pt x="2" y="0"/>
                      <a:pt x="2" y="0"/>
                      <a:pt x="2" y="0"/>
                    </a:cubicBezTo>
                    <a:cubicBezTo>
                      <a:pt x="2" y="0"/>
                      <a:pt x="2"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22"/>
              <p:cNvSpPr>
                <a:spLocks/>
              </p:cNvSpPr>
              <p:nvPr/>
            </p:nvSpPr>
            <p:spPr bwMode="auto">
              <a:xfrm>
                <a:off x="-5565772"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23"/>
              <p:cNvSpPr>
                <a:spLocks/>
              </p:cNvSpPr>
              <p:nvPr/>
            </p:nvSpPr>
            <p:spPr bwMode="auto">
              <a:xfrm>
                <a:off x="-532606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4"/>
              <p:cNvSpPr>
                <a:spLocks/>
              </p:cNvSpPr>
              <p:nvPr/>
            </p:nvSpPr>
            <p:spPr bwMode="auto">
              <a:xfrm>
                <a:off x="-5081586" y="3149597"/>
                <a:ext cx="4762" cy="3175"/>
              </a:xfrm>
              <a:custGeom>
                <a:avLst/>
                <a:gdLst/>
                <a:ahLst/>
                <a:cxnLst>
                  <a:cxn ang="0">
                    <a:pos x="0" y="0"/>
                  </a:cxn>
                  <a:cxn ang="0">
                    <a:pos x="0" y="0"/>
                  </a:cxn>
                  <a:cxn ang="0">
                    <a:pos x="0" y="2"/>
                  </a:cxn>
                  <a:cxn ang="0">
                    <a:pos x="3" y="2"/>
                  </a:cxn>
                  <a:cxn ang="0">
                    <a:pos x="0" y="0"/>
                  </a:cxn>
                  <a:cxn ang="0">
                    <a:pos x="0" y="0"/>
                  </a:cxn>
                </a:cxnLst>
                <a:rect l="0" t="0" r="r" b="b"/>
                <a:pathLst>
                  <a:path w="3" h="2">
                    <a:moveTo>
                      <a:pt x="0" y="0"/>
                    </a:moveTo>
                    <a:lnTo>
                      <a:pt x="0" y="0"/>
                    </a:lnTo>
                    <a:lnTo>
                      <a:pt x="0" y="2"/>
                    </a:lnTo>
                    <a:lnTo>
                      <a:pt x="3" y="2"/>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25"/>
              <p:cNvSpPr>
                <a:spLocks/>
              </p:cNvSpPr>
              <p:nvPr/>
            </p:nvSpPr>
            <p:spPr bwMode="auto">
              <a:xfrm>
                <a:off x="-483711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26"/>
              <p:cNvSpPr>
                <a:spLocks/>
              </p:cNvSpPr>
              <p:nvPr/>
            </p:nvSpPr>
            <p:spPr bwMode="auto">
              <a:xfrm>
                <a:off x="-460851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27"/>
              <p:cNvSpPr>
                <a:spLocks/>
              </p:cNvSpPr>
              <p:nvPr/>
            </p:nvSpPr>
            <p:spPr bwMode="auto">
              <a:xfrm>
                <a:off x="-1955799"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8"/>
              <p:cNvSpPr>
                <a:spLocks/>
              </p:cNvSpPr>
              <p:nvPr/>
            </p:nvSpPr>
            <p:spPr bwMode="auto">
              <a:xfrm>
                <a:off x="-3641723" y="3149597"/>
                <a:ext cx="6350"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29"/>
              <p:cNvSpPr>
                <a:spLocks/>
              </p:cNvSpPr>
              <p:nvPr/>
            </p:nvSpPr>
            <p:spPr bwMode="auto">
              <a:xfrm>
                <a:off x="-3421062" y="3149597"/>
                <a:ext cx="11114" cy="3175"/>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0"/>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30"/>
              <p:cNvSpPr>
                <a:spLocks/>
              </p:cNvSpPr>
              <p:nvPr/>
            </p:nvSpPr>
            <p:spPr bwMode="auto">
              <a:xfrm>
                <a:off x="-3171824" y="3149597"/>
                <a:ext cx="6350" cy="3175"/>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31"/>
              <p:cNvSpPr>
                <a:spLocks/>
              </p:cNvSpPr>
              <p:nvPr/>
            </p:nvSpPr>
            <p:spPr bwMode="auto">
              <a:xfrm>
                <a:off x="-2920998"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32"/>
              <p:cNvSpPr>
                <a:spLocks/>
              </p:cNvSpPr>
              <p:nvPr/>
            </p:nvSpPr>
            <p:spPr bwMode="auto">
              <a:xfrm>
                <a:off x="-2398712" y="3149597"/>
                <a:ext cx="4762"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33"/>
              <p:cNvSpPr>
                <a:spLocks/>
              </p:cNvSpPr>
              <p:nvPr/>
            </p:nvSpPr>
            <p:spPr bwMode="auto">
              <a:xfrm>
                <a:off x="-2187574" y="3149597"/>
                <a:ext cx="11114" cy="3175"/>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1" y="0"/>
                      <a:pt x="1" y="0"/>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34"/>
              <p:cNvSpPr>
                <a:spLocks/>
              </p:cNvSpPr>
              <p:nvPr/>
            </p:nvSpPr>
            <p:spPr bwMode="auto">
              <a:xfrm>
                <a:off x="-1516062" y="3149597"/>
                <a:ext cx="11114" cy="3175"/>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3"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35"/>
              <p:cNvSpPr>
                <a:spLocks/>
              </p:cNvSpPr>
              <p:nvPr/>
            </p:nvSpPr>
            <p:spPr bwMode="auto">
              <a:xfrm>
                <a:off x="-1747838" y="3149597"/>
                <a:ext cx="11114" cy="3175"/>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0" y="0"/>
                      <a:pt x="1" y="0"/>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36"/>
              <p:cNvSpPr>
                <a:spLocks/>
              </p:cNvSpPr>
              <p:nvPr/>
            </p:nvSpPr>
            <p:spPr bwMode="auto">
              <a:xfrm>
                <a:off x="-2679699" y="3149597"/>
                <a:ext cx="6350"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37"/>
              <p:cNvSpPr>
                <a:spLocks noEditPoints="1"/>
              </p:cNvSpPr>
              <p:nvPr/>
            </p:nvSpPr>
            <p:spPr bwMode="auto">
              <a:xfrm>
                <a:off x="-6346822" y="2366960"/>
                <a:ext cx="5613397" cy="3281360"/>
              </a:xfrm>
              <a:custGeom>
                <a:avLst/>
                <a:gdLst/>
                <a:ahLst/>
                <a:cxnLst>
                  <a:cxn ang="0">
                    <a:pos x="215" y="38"/>
                  </a:cxn>
                  <a:cxn ang="0">
                    <a:pos x="535" y="111"/>
                  </a:cxn>
                  <a:cxn ang="0">
                    <a:pos x="485" y="112"/>
                  </a:cxn>
                  <a:cxn ang="0">
                    <a:pos x="527" y="211"/>
                  </a:cxn>
                  <a:cxn ang="0">
                    <a:pos x="575" y="331"/>
                  </a:cxn>
                  <a:cxn ang="0">
                    <a:pos x="605" y="324"/>
                  </a:cxn>
                  <a:cxn ang="0">
                    <a:pos x="651" y="221"/>
                  </a:cxn>
                  <a:cxn ang="0">
                    <a:pos x="704" y="118"/>
                  </a:cxn>
                  <a:cxn ang="0">
                    <a:pos x="688" y="109"/>
                  </a:cxn>
                  <a:cxn ang="0">
                    <a:pos x="894" y="6"/>
                  </a:cxn>
                  <a:cxn ang="0">
                    <a:pos x="1266" y="104"/>
                  </a:cxn>
                  <a:cxn ang="0">
                    <a:pos x="1344" y="208"/>
                  </a:cxn>
                  <a:cxn ang="0">
                    <a:pos x="1450" y="323"/>
                  </a:cxn>
                  <a:cxn ang="0">
                    <a:pos x="1492" y="475"/>
                  </a:cxn>
                  <a:cxn ang="0">
                    <a:pos x="1467" y="667"/>
                  </a:cxn>
                  <a:cxn ang="0">
                    <a:pos x="1428" y="807"/>
                  </a:cxn>
                  <a:cxn ang="0">
                    <a:pos x="1219" y="787"/>
                  </a:cxn>
                  <a:cxn ang="0">
                    <a:pos x="1138" y="666"/>
                  </a:cxn>
                  <a:cxn ang="0">
                    <a:pos x="1104" y="556"/>
                  </a:cxn>
                  <a:cxn ang="0">
                    <a:pos x="1085" y="446"/>
                  </a:cxn>
                  <a:cxn ang="0">
                    <a:pos x="1057" y="579"/>
                  </a:cxn>
                  <a:cxn ang="0">
                    <a:pos x="1023" y="667"/>
                  </a:cxn>
                  <a:cxn ang="0">
                    <a:pos x="958" y="787"/>
                  </a:cxn>
                  <a:cxn ang="0">
                    <a:pos x="749" y="787"/>
                  </a:cxn>
                  <a:cxn ang="0">
                    <a:pos x="712" y="667"/>
                  </a:cxn>
                  <a:cxn ang="0">
                    <a:pos x="679" y="557"/>
                  </a:cxn>
                  <a:cxn ang="0">
                    <a:pos x="669" y="459"/>
                  </a:cxn>
                  <a:cxn ang="0">
                    <a:pos x="625" y="668"/>
                  </a:cxn>
                  <a:cxn ang="0">
                    <a:pos x="584" y="786"/>
                  </a:cxn>
                  <a:cxn ang="0">
                    <a:pos x="502" y="863"/>
                  </a:cxn>
                  <a:cxn ang="0">
                    <a:pos x="417" y="787"/>
                  </a:cxn>
                  <a:cxn ang="0">
                    <a:pos x="403" y="753"/>
                  </a:cxn>
                  <a:cxn ang="0">
                    <a:pos x="353" y="578"/>
                  </a:cxn>
                  <a:cxn ang="0">
                    <a:pos x="339" y="435"/>
                  </a:cxn>
                  <a:cxn ang="0">
                    <a:pos x="319" y="557"/>
                  </a:cxn>
                  <a:cxn ang="0">
                    <a:pos x="270" y="668"/>
                  </a:cxn>
                  <a:cxn ang="0">
                    <a:pos x="214" y="785"/>
                  </a:cxn>
                  <a:cxn ang="0">
                    <a:pos x="46" y="785"/>
                  </a:cxn>
                  <a:cxn ang="0">
                    <a:pos x="28" y="667"/>
                  </a:cxn>
                  <a:cxn ang="0">
                    <a:pos x="10" y="574"/>
                  </a:cxn>
                  <a:cxn ang="0">
                    <a:pos x="1" y="452"/>
                  </a:cxn>
                  <a:cxn ang="0">
                    <a:pos x="23" y="324"/>
                  </a:cxn>
                  <a:cxn ang="0">
                    <a:pos x="29" y="309"/>
                  </a:cxn>
                  <a:cxn ang="0">
                    <a:pos x="84" y="209"/>
                  </a:cxn>
                  <a:cxn ang="0">
                    <a:pos x="162" y="81"/>
                  </a:cxn>
                  <a:cxn ang="0">
                    <a:pos x="214" y="36"/>
                  </a:cxn>
                  <a:cxn ang="0">
                    <a:pos x="23" y="318"/>
                  </a:cxn>
                  <a:cxn ang="0">
                    <a:pos x="38" y="769"/>
                  </a:cxn>
                  <a:cxn ang="0">
                    <a:pos x="273" y="667"/>
                  </a:cxn>
                  <a:cxn ang="0">
                    <a:pos x="464" y="848"/>
                  </a:cxn>
                  <a:cxn ang="0">
                    <a:pos x="590" y="776"/>
                  </a:cxn>
                  <a:cxn ang="0">
                    <a:pos x="899" y="852"/>
                  </a:cxn>
                  <a:cxn ang="0">
                    <a:pos x="1345" y="872"/>
                  </a:cxn>
                  <a:cxn ang="0">
                    <a:pos x="1474" y="366"/>
                  </a:cxn>
                  <a:cxn ang="0">
                    <a:pos x="1236" y="87"/>
                  </a:cxn>
                  <a:cxn ang="0">
                    <a:pos x="742" y="53"/>
                  </a:cxn>
                  <a:cxn ang="0">
                    <a:pos x="577" y="331"/>
                  </a:cxn>
                </a:cxnLst>
                <a:rect l="0" t="0" r="r" b="b"/>
                <a:pathLst>
                  <a:path w="1494" h="872">
                    <a:moveTo>
                      <a:pt x="484" y="111"/>
                    </a:moveTo>
                    <a:cubicBezTo>
                      <a:pt x="484" y="111"/>
                      <a:pt x="484" y="111"/>
                      <a:pt x="484" y="111"/>
                    </a:cubicBezTo>
                    <a:cubicBezTo>
                      <a:pt x="485" y="111"/>
                      <a:pt x="485" y="111"/>
                      <a:pt x="485" y="111"/>
                    </a:cubicBezTo>
                    <a:cubicBezTo>
                      <a:pt x="485" y="111"/>
                      <a:pt x="485" y="111"/>
                      <a:pt x="484" y="111"/>
                    </a:cubicBezTo>
                    <a:cubicBezTo>
                      <a:pt x="484" y="111"/>
                      <a:pt x="484" y="111"/>
                      <a:pt x="484" y="111"/>
                    </a:cubicBezTo>
                    <a:moveTo>
                      <a:pt x="165" y="78"/>
                    </a:moveTo>
                    <a:cubicBezTo>
                      <a:pt x="166" y="78"/>
                      <a:pt x="169" y="75"/>
                      <a:pt x="173" y="71"/>
                    </a:cubicBezTo>
                    <a:cubicBezTo>
                      <a:pt x="175" y="69"/>
                      <a:pt x="178" y="67"/>
                      <a:pt x="180" y="65"/>
                    </a:cubicBezTo>
                    <a:cubicBezTo>
                      <a:pt x="191" y="56"/>
                      <a:pt x="205" y="44"/>
                      <a:pt x="215" y="38"/>
                    </a:cubicBezTo>
                    <a:cubicBezTo>
                      <a:pt x="224" y="33"/>
                      <a:pt x="240" y="25"/>
                      <a:pt x="255" y="18"/>
                    </a:cubicBezTo>
                    <a:cubicBezTo>
                      <a:pt x="271" y="12"/>
                      <a:pt x="286" y="6"/>
                      <a:pt x="292" y="5"/>
                    </a:cubicBezTo>
                    <a:cubicBezTo>
                      <a:pt x="299" y="4"/>
                      <a:pt x="312" y="1"/>
                      <a:pt x="331" y="1"/>
                    </a:cubicBezTo>
                    <a:cubicBezTo>
                      <a:pt x="347" y="1"/>
                      <a:pt x="367" y="3"/>
                      <a:pt x="390" y="8"/>
                    </a:cubicBezTo>
                    <a:cubicBezTo>
                      <a:pt x="429" y="17"/>
                      <a:pt x="474" y="38"/>
                      <a:pt x="501" y="55"/>
                    </a:cubicBezTo>
                    <a:cubicBezTo>
                      <a:pt x="509" y="60"/>
                      <a:pt x="525" y="74"/>
                      <a:pt x="539" y="88"/>
                    </a:cubicBezTo>
                    <a:cubicBezTo>
                      <a:pt x="546" y="94"/>
                      <a:pt x="553" y="100"/>
                      <a:pt x="558" y="105"/>
                    </a:cubicBezTo>
                    <a:cubicBezTo>
                      <a:pt x="561" y="107"/>
                      <a:pt x="563" y="109"/>
                      <a:pt x="564" y="111"/>
                    </a:cubicBezTo>
                    <a:cubicBezTo>
                      <a:pt x="535" y="111"/>
                      <a:pt x="535" y="111"/>
                      <a:pt x="535" y="111"/>
                    </a:cubicBezTo>
                    <a:cubicBezTo>
                      <a:pt x="535" y="111"/>
                      <a:pt x="535" y="111"/>
                      <a:pt x="535" y="111"/>
                    </a:cubicBezTo>
                    <a:cubicBezTo>
                      <a:pt x="534" y="112"/>
                      <a:pt x="534" y="112"/>
                      <a:pt x="534" y="112"/>
                    </a:cubicBezTo>
                    <a:cubicBezTo>
                      <a:pt x="534" y="111"/>
                      <a:pt x="534" y="111"/>
                      <a:pt x="534" y="111"/>
                    </a:cubicBezTo>
                    <a:cubicBezTo>
                      <a:pt x="486" y="111"/>
                      <a:pt x="486" y="111"/>
                      <a:pt x="486" y="111"/>
                    </a:cubicBezTo>
                    <a:cubicBezTo>
                      <a:pt x="486" y="111"/>
                      <a:pt x="486" y="111"/>
                      <a:pt x="486" y="111"/>
                    </a:cubicBezTo>
                    <a:cubicBezTo>
                      <a:pt x="486" y="112"/>
                      <a:pt x="486" y="112"/>
                      <a:pt x="486" y="112"/>
                    </a:cubicBezTo>
                    <a:cubicBezTo>
                      <a:pt x="486" y="112"/>
                      <a:pt x="486" y="112"/>
                      <a:pt x="486" y="112"/>
                    </a:cubicBezTo>
                    <a:cubicBezTo>
                      <a:pt x="485" y="112"/>
                      <a:pt x="485" y="112"/>
                      <a:pt x="485" y="112"/>
                    </a:cubicBezTo>
                    <a:cubicBezTo>
                      <a:pt x="485" y="112"/>
                      <a:pt x="485" y="112"/>
                      <a:pt x="485" y="112"/>
                    </a:cubicBezTo>
                    <a:cubicBezTo>
                      <a:pt x="485" y="112"/>
                      <a:pt x="487" y="116"/>
                      <a:pt x="490" y="122"/>
                    </a:cubicBezTo>
                    <a:cubicBezTo>
                      <a:pt x="499" y="140"/>
                      <a:pt x="517" y="179"/>
                      <a:pt x="525" y="208"/>
                    </a:cubicBezTo>
                    <a:cubicBezTo>
                      <a:pt x="525" y="208"/>
                      <a:pt x="525" y="208"/>
                      <a:pt x="525" y="208"/>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6" y="210"/>
                      <a:pt x="527" y="211"/>
                    </a:cubicBezTo>
                    <a:cubicBezTo>
                      <a:pt x="533" y="220"/>
                      <a:pt x="556" y="254"/>
                      <a:pt x="570" y="309"/>
                    </a:cubicBezTo>
                    <a:cubicBezTo>
                      <a:pt x="571" y="309"/>
                      <a:pt x="571" y="309"/>
                      <a:pt x="571" y="309"/>
                    </a:cubicBezTo>
                    <a:cubicBezTo>
                      <a:pt x="571" y="310"/>
                      <a:pt x="571" y="310"/>
                      <a:pt x="571" y="310"/>
                    </a:cubicBezTo>
                    <a:cubicBezTo>
                      <a:pt x="570" y="310"/>
                      <a:pt x="570" y="310"/>
                      <a:pt x="570" y="310"/>
                    </a:cubicBezTo>
                    <a:cubicBezTo>
                      <a:pt x="571" y="314"/>
                      <a:pt x="572" y="318"/>
                      <a:pt x="573" y="323"/>
                    </a:cubicBezTo>
                    <a:cubicBezTo>
                      <a:pt x="574" y="323"/>
                      <a:pt x="574" y="323"/>
                      <a:pt x="574" y="323"/>
                    </a:cubicBezTo>
                    <a:cubicBezTo>
                      <a:pt x="574" y="324"/>
                      <a:pt x="574" y="324"/>
                      <a:pt x="574" y="324"/>
                    </a:cubicBezTo>
                    <a:cubicBezTo>
                      <a:pt x="573" y="324"/>
                      <a:pt x="573" y="324"/>
                      <a:pt x="573" y="324"/>
                    </a:cubicBezTo>
                    <a:cubicBezTo>
                      <a:pt x="574" y="326"/>
                      <a:pt x="574" y="329"/>
                      <a:pt x="575" y="331"/>
                    </a:cubicBezTo>
                    <a:cubicBezTo>
                      <a:pt x="575" y="331"/>
                      <a:pt x="575" y="333"/>
                      <a:pt x="576" y="337"/>
                    </a:cubicBezTo>
                    <a:cubicBezTo>
                      <a:pt x="579" y="349"/>
                      <a:pt x="584" y="376"/>
                      <a:pt x="587" y="402"/>
                    </a:cubicBezTo>
                    <a:cubicBezTo>
                      <a:pt x="587" y="402"/>
                      <a:pt x="587" y="402"/>
                      <a:pt x="587" y="402"/>
                    </a:cubicBezTo>
                    <a:cubicBezTo>
                      <a:pt x="588" y="406"/>
                      <a:pt x="588" y="406"/>
                      <a:pt x="588" y="406"/>
                    </a:cubicBezTo>
                    <a:cubicBezTo>
                      <a:pt x="588" y="406"/>
                      <a:pt x="588" y="406"/>
                      <a:pt x="588" y="406"/>
                    </a:cubicBezTo>
                    <a:cubicBezTo>
                      <a:pt x="590" y="405"/>
                      <a:pt x="590" y="405"/>
                      <a:pt x="590" y="405"/>
                    </a:cubicBezTo>
                    <a:cubicBezTo>
                      <a:pt x="590" y="405"/>
                      <a:pt x="590" y="405"/>
                      <a:pt x="590" y="405"/>
                    </a:cubicBezTo>
                    <a:cubicBezTo>
                      <a:pt x="592" y="385"/>
                      <a:pt x="592" y="385"/>
                      <a:pt x="592" y="385"/>
                    </a:cubicBezTo>
                    <a:cubicBezTo>
                      <a:pt x="595" y="363"/>
                      <a:pt x="600" y="342"/>
                      <a:pt x="605" y="324"/>
                    </a:cubicBezTo>
                    <a:cubicBezTo>
                      <a:pt x="604" y="324"/>
                      <a:pt x="604" y="324"/>
                      <a:pt x="604" y="324"/>
                    </a:cubicBezTo>
                    <a:cubicBezTo>
                      <a:pt x="604" y="323"/>
                      <a:pt x="604" y="323"/>
                      <a:pt x="604" y="323"/>
                    </a:cubicBezTo>
                    <a:cubicBezTo>
                      <a:pt x="605" y="323"/>
                      <a:pt x="605" y="323"/>
                      <a:pt x="605" y="323"/>
                    </a:cubicBezTo>
                    <a:cubicBezTo>
                      <a:pt x="606" y="318"/>
                      <a:pt x="608" y="314"/>
                      <a:pt x="609" y="310"/>
                    </a:cubicBezTo>
                    <a:cubicBezTo>
                      <a:pt x="608" y="310"/>
                      <a:pt x="608" y="310"/>
                      <a:pt x="608" y="310"/>
                    </a:cubicBezTo>
                    <a:cubicBezTo>
                      <a:pt x="608" y="309"/>
                      <a:pt x="608" y="309"/>
                      <a:pt x="608" y="309"/>
                    </a:cubicBezTo>
                    <a:cubicBezTo>
                      <a:pt x="609" y="309"/>
                      <a:pt x="609" y="309"/>
                      <a:pt x="609" y="309"/>
                    </a:cubicBezTo>
                    <a:cubicBezTo>
                      <a:pt x="616" y="288"/>
                      <a:pt x="624" y="271"/>
                      <a:pt x="631" y="256"/>
                    </a:cubicBezTo>
                    <a:cubicBezTo>
                      <a:pt x="639" y="241"/>
                      <a:pt x="646" y="229"/>
                      <a:pt x="651" y="221"/>
                    </a:cubicBezTo>
                    <a:cubicBezTo>
                      <a:pt x="654" y="217"/>
                      <a:pt x="656" y="214"/>
                      <a:pt x="657" y="212"/>
                    </a:cubicBezTo>
                    <a:cubicBezTo>
                      <a:pt x="659" y="210"/>
                      <a:pt x="660" y="209"/>
                      <a:pt x="660" y="209"/>
                    </a:cubicBezTo>
                    <a:cubicBezTo>
                      <a:pt x="660" y="209"/>
                      <a:pt x="660" y="209"/>
                      <a:pt x="660" y="209"/>
                    </a:cubicBezTo>
                    <a:cubicBezTo>
                      <a:pt x="660" y="209"/>
                      <a:pt x="660" y="209"/>
                      <a:pt x="660" y="209"/>
                    </a:cubicBezTo>
                    <a:cubicBezTo>
                      <a:pt x="659" y="209"/>
                      <a:pt x="659" y="209"/>
                      <a:pt x="659" y="209"/>
                    </a:cubicBezTo>
                    <a:cubicBezTo>
                      <a:pt x="659" y="208"/>
                      <a:pt x="659" y="208"/>
                      <a:pt x="659" y="208"/>
                    </a:cubicBezTo>
                    <a:cubicBezTo>
                      <a:pt x="660" y="208"/>
                      <a:pt x="660" y="208"/>
                      <a:pt x="660" y="208"/>
                    </a:cubicBezTo>
                    <a:cubicBezTo>
                      <a:pt x="670" y="174"/>
                      <a:pt x="682" y="151"/>
                      <a:pt x="692" y="135"/>
                    </a:cubicBezTo>
                    <a:cubicBezTo>
                      <a:pt x="696" y="127"/>
                      <a:pt x="701" y="121"/>
                      <a:pt x="704" y="118"/>
                    </a:cubicBezTo>
                    <a:cubicBezTo>
                      <a:pt x="705" y="116"/>
                      <a:pt x="706" y="114"/>
                      <a:pt x="707" y="114"/>
                    </a:cubicBezTo>
                    <a:cubicBezTo>
                      <a:pt x="708" y="113"/>
                      <a:pt x="708" y="112"/>
                      <a:pt x="708" y="112"/>
                    </a:cubicBezTo>
                    <a:cubicBezTo>
                      <a:pt x="708" y="112"/>
                      <a:pt x="708" y="112"/>
                      <a:pt x="708" y="112"/>
                    </a:cubicBezTo>
                    <a:cubicBezTo>
                      <a:pt x="707" y="112"/>
                      <a:pt x="707" y="112"/>
                      <a:pt x="707" y="112"/>
                    </a:cubicBezTo>
                    <a:cubicBezTo>
                      <a:pt x="707" y="111"/>
                      <a:pt x="707" y="111"/>
                      <a:pt x="707" y="111"/>
                    </a:cubicBezTo>
                    <a:cubicBezTo>
                      <a:pt x="709" y="111"/>
                      <a:pt x="709" y="111"/>
                      <a:pt x="709" y="111"/>
                    </a:cubicBezTo>
                    <a:cubicBezTo>
                      <a:pt x="710" y="111"/>
                      <a:pt x="710" y="111"/>
                      <a:pt x="710" y="111"/>
                    </a:cubicBezTo>
                    <a:cubicBezTo>
                      <a:pt x="687" y="110"/>
                      <a:pt x="687" y="110"/>
                      <a:pt x="687" y="110"/>
                    </a:cubicBezTo>
                    <a:cubicBezTo>
                      <a:pt x="687" y="110"/>
                      <a:pt x="687" y="110"/>
                      <a:pt x="688" y="109"/>
                    </a:cubicBezTo>
                    <a:cubicBezTo>
                      <a:pt x="689" y="107"/>
                      <a:pt x="691" y="105"/>
                      <a:pt x="694" y="102"/>
                    </a:cubicBezTo>
                    <a:cubicBezTo>
                      <a:pt x="698" y="96"/>
                      <a:pt x="704" y="89"/>
                      <a:pt x="712" y="81"/>
                    </a:cubicBezTo>
                    <a:cubicBezTo>
                      <a:pt x="712" y="81"/>
                      <a:pt x="712" y="81"/>
                      <a:pt x="712" y="81"/>
                    </a:cubicBezTo>
                    <a:cubicBezTo>
                      <a:pt x="712" y="80"/>
                      <a:pt x="712" y="80"/>
                      <a:pt x="712" y="80"/>
                    </a:cubicBezTo>
                    <a:cubicBezTo>
                      <a:pt x="713" y="80"/>
                      <a:pt x="713" y="80"/>
                      <a:pt x="713" y="80"/>
                    </a:cubicBezTo>
                    <a:cubicBezTo>
                      <a:pt x="721" y="72"/>
                      <a:pt x="731" y="63"/>
                      <a:pt x="743" y="55"/>
                    </a:cubicBezTo>
                    <a:cubicBezTo>
                      <a:pt x="758" y="43"/>
                      <a:pt x="775" y="33"/>
                      <a:pt x="795" y="24"/>
                    </a:cubicBezTo>
                    <a:cubicBezTo>
                      <a:pt x="820" y="13"/>
                      <a:pt x="849" y="5"/>
                      <a:pt x="881" y="5"/>
                    </a:cubicBezTo>
                    <a:cubicBezTo>
                      <a:pt x="885" y="5"/>
                      <a:pt x="890" y="6"/>
                      <a:pt x="894" y="6"/>
                    </a:cubicBezTo>
                    <a:cubicBezTo>
                      <a:pt x="894" y="6"/>
                      <a:pt x="894" y="6"/>
                      <a:pt x="894" y="6"/>
                    </a:cubicBezTo>
                    <a:cubicBezTo>
                      <a:pt x="894" y="6"/>
                      <a:pt x="894" y="6"/>
                      <a:pt x="894" y="6"/>
                    </a:cubicBezTo>
                    <a:cubicBezTo>
                      <a:pt x="894" y="6"/>
                      <a:pt x="896" y="6"/>
                      <a:pt x="900" y="6"/>
                    </a:cubicBezTo>
                    <a:cubicBezTo>
                      <a:pt x="918" y="6"/>
                      <a:pt x="971" y="7"/>
                      <a:pt x="1029" y="19"/>
                    </a:cubicBezTo>
                    <a:cubicBezTo>
                      <a:pt x="1083" y="31"/>
                      <a:pt x="1129" y="40"/>
                      <a:pt x="1203" y="73"/>
                    </a:cubicBezTo>
                    <a:cubicBezTo>
                      <a:pt x="1207" y="75"/>
                      <a:pt x="1210" y="76"/>
                      <a:pt x="1214" y="78"/>
                    </a:cubicBezTo>
                    <a:cubicBezTo>
                      <a:pt x="1217" y="80"/>
                      <a:pt x="1221" y="81"/>
                      <a:pt x="1225" y="83"/>
                    </a:cubicBezTo>
                    <a:cubicBezTo>
                      <a:pt x="1228" y="85"/>
                      <a:pt x="1232" y="87"/>
                      <a:pt x="1235" y="88"/>
                    </a:cubicBezTo>
                    <a:cubicBezTo>
                      <a:pt x="1245" y="93"/>
                      <a:pt x="1255" y="98"/>
                      <a:pt x="1266" y="104"/>
                    </a:cubicBezTo>
                    <a:cubicBezTo>
                      <a:pt x="1274" y="109"/>
                      <a:pt x="1283" y="113"/>
                      <a:pt x="1292" y="118"/>
                    </a:cubicBezTo>
                    <a:cubicBezTo>
                      <a:pt x="1292" y="118"/>
                      <a:pt x="1294" y="120"/>
                      <a:pt x="1299" y="122"/>
                    </a:cubicBezTo>
                    <a:cubicBezTo>
                      <a:pt x="1303" y="125"/>
                      <a:pt x="1309" y="129"/>
                      <a:pt x="1317" y="134"/>
                    </a:cubicBezTo>
                    <a:cubicBezTo>
                      <a:pt x="1318" y="135"/>
                      <a:pt x="1319" y="136"/>
                      <a:pt x="1321" y="137"/>
                    </a:cubicBezTo>
                    <a:cubicBezTo>
                      <a:pt x="1322" y="138"/>
                      <a:pt x="1324" y="139"/>
                      <a:pt x="1325" y="140"/>
                    </a:cubicBezTo>
                    <a:cubicBezTo>
                      <a:pt x="1349" y="156"/>
                      <a:pt x="1380" y="179"/>
                      <a:pt x="1404" y="207"/>
                    </a:cubicBezTo>
                    <a:cubicBezTo>
                      <a:pt x="1344" y="207"/>
                      <a:pt x="1344" y="207"/>
                      <a:pt x="1344" y="207"/>
                    </a:cubicBezTo>
                    <a:cubicBezTo>
                      <a:pt x="1344" y="207"/>
                      <a:pt x="1344" y="208"/>
                      <a:pt x="1345" y="208"/>
                    </a:cubicBezTo>
                    <a:cubicBezTo>
                      <a:pt x="1344" y="208"/>
                      <a:pt x="1344" y="208"/>
                      <a:pt x="1344" y="208"/>
                    </a:cubicBezTo>
                    <a:cubicBezTo>
                      <a:pt x="1344" y="209"/>
                      <a:pt x="1344" y="209"/>
                      <a:pt x="1344" y="209"/>
                    </a:cubicBezTo>
                    <a:cubicBezTo>
                      <a:pt x="1343" y="209"/>
                      <a:pt x="1343" y="209"/>
                      <a:pt x="1343" y="209"/>
                    </a:cubicBezTo>
                    <a:cubicBezTo>
                      <a:pt x="1344" y="209"/>
                      <a:pt x="1344" y="209"/>
                      <a:pt x="1344" y="209"/>
                    </a:cubicBezTo>
                    <a:cubicBezTo>
                      <a:pt x="1344" y="209"/>
                      <a:pt x="1345" y="210"/>
                      <a:pt x="1348" y="212"/>
                    </a:cubicBezTo>
                    <a:cubicBezTo>
                      <a:pt x="1362" y="224"/>
                      <a:pt x="1407" y="263"/>
                      <a:pt x="1440" y="309"/>
                    </a:cubicBezTo>
                    <a:cubicBezTo>
                      <a:pt x="1442" y="309"/>
                      <a:pt x="1442" y="309"/>
                      <a:pt x="1442" y="309"/>
                    </a:cubicBezTo>
                    <a:cubicBezTo>
                      <a:pt x="1442" y="310"/>
                      <a:pt x="1442" y="310"/>
                      <a:pt x="1442" y="310"/>
                    </a:cubicBezTo>
                    <a:cubicBezTo>
                      <a:pt x="1441" y="310"/>
                      <a:pt x="1441" y="310"/>
                      <a:pt x="1441" y="310"/>
                    </a:cubicBezTo>
                    <a:cubicBezTo>
                      <a:pt x="1444" y="314"/>
                      <a:pt x="1447" y="318"/>
                      <a:pt x="1450" y="323"/>
                    </a:cubicBezTo>
                    <a:cubicBezTo>
                      <a:pt x="1451" y="323"/>
                      <a:pt x="1451" y="323"/>
                      <a:pt x="1451" y="323"/>
                    </a:cubicBezTo>
                    <a:cubicBezTo>
                      <a:pt x="1451" y="324"/>
                      <a:pt x="1451" y="324"/>
                      <a:pt x="1451" y="324"/>
                    </a:cubicBezTo>
                    <a:cubicBezTo>
                      <a:pt x="1450" y="324"/>
                      <a:pt x="1450" y="324"/>
                      <a:pt x="1450" y="324"/>
                    </a:cubicBezTo>
                    <a:cubicBezTo>
                      <a:pt x="1459" y="338"/>
                      <a:pt x="1467" y="352"/>
                      <a:pt x="1472" y="367"/>
                    </a:cubicBezTo>
                    <a:cubicBezTo>
                      <a:pt x="1480" y="388"/>
                      <a:pt x="1485" y="407"/>
                      <a:pt x="1488" y="425"/>
                    </a:cubicBezTo>
                    <a:cubicBezTo>
                      <a:pt x="1489" y="425"/>
                      <a:pt x="1489" y="425"/>
                      <a:pt x="1489" y="425"/>
                    </a:cubicBezTo>
                    <a:cubicBezTo>
                      <a:pt x="1489" y="426"/>
                      <a:pt x="1489" y="426"/>
                      <a:pt x="1489" y="426"/>
                    </a:cubicBezTo>
                    <a:cubicBezTo>
                      <a:pt x="1488" y="426"/>
                      <a:pt x="1488" y="426"/>
                      <a:pt x="1488" y="426"/>
                    </a:cubicBezTo>
                    <a:cubicBezTo>
                      <a:pt x="1491" y="442"/>
                      <a:pt x="1492" y="458"/>
                      <a:pt x="1492" y="475"/>
                    </a:cubicBezTo>
                    <a:cubicBezTo>
                      <a:pt x="1492" y="498"/>
                      <a:pt x="1490" y="524"/>
                      <a:pt x="1485" y="556"/>
                    </a:cubicBezTo>
                    <a:cubicBezTo>
                      <a:pt x="1486" y="556"/>
                      <a:pt x="1486" y="556"/>
                      <a:pt x="1486" y="556"/>
                    </a:cubicBezTo>
                    <a:cubicBezTo>
                      <a:pt x="1486" y="557"/>
                      <a:pt x="1486" y="557"/>
                      <a:pt x="1486" y="557"/>
                    </a:cubicBezTo>
                    <a:cubicBezTo>
                      <a:pt x="1485" y="557"/>
                      <a:pt x="1485" y="557"/>
                      <a:pt x="1485" y="557"/>
                    </a:cubicBezTo>
                    <a:cubicBezTo>
                      <a:pt x="1483" y="574"/>
                      <a:pt x="1480" y="593"/>
                      <a:pt x="1477" y="614"/>
                    </a:cubicBezTo>
                    <a:cubicBezTo>
                      <a:pt x="1474" y="632"/>
                      <a:pt x="1470" y="650"/>
                      <a:pt x="1467" y="666"/>
                    </a:cubicBezTo>
                    <a:cubicBezTo>
                      <a:pt x="1468" y="666"/>
                      <a:pt x="1468" y="666"/>
                      <a:pt x="1468" y="666"/>
                    </a:cubicBezTo>
                    <a:cubicBezTo>
                      <a:pt x="1468" y="667"/>
                      <a:pt x="1468" y="667"/>
                      <a:pt x="1468" y="667"/>
                    </a:cubicBezTo>
                    <a:cubicBezTo>
                      <a:pt x="1467" y="667"/>
                      <a:pt x="1467" y="667"/>
                      <a:pt x="1467" y="667"/>
                    </a:cubicBezTo>
                    <a:cubicBezTo>
                      <a:pt x="1460" y="703"/>
                      <a:pt x="1453" y="732"/>
                      <a:pt x="1447" y="753"/>
                    </a:cubicBezTo>
                    <a:cubicBezTo>
                      <a:pt x="1447" y="753"/>
                      <a:pt x="1447" y="753"/>
                      <a:pt x="1447" y="753"/>
                    </a:cubicBezTo>
                    <a:cubicBezTo>
                      <a:pt x="1447" y="754"/>
                      <a:pt x="1447" y="754"/>
                      <a:pt x="1447" y="754"/>
                    </a:cubicBezTo>
                    <a:cubicBezTo>
                      <a:pt x="1446" y="754"/>
                      <a:pt x="1446" y="754"/>
                      <a:pt x="1446" y="754"/>
                    </a:cubicBezTo>
                    <a:cubicBezTo>
                      <a:pt x="1446" y="756"/>
                      <a:pt x="1445" y="759"/>
                      <a:pt x="1444" y="761"/>
                    </a:cubicBezTo>
                    <a:cubicBezTo>
                      <a:pt x="1440" y="777"/>
                      <a:pt x="1436" y="788"/>
                      <a:pt x="1433" y="796"/>
                    </a:cubicBezTo>
                    <a:cubicBezTo>
                      <a:pt x="1431" y="799"/>
                      <a:pt x="1430" y="802"/>
                      <a:pt x="1429" y="804"/>
                    </a:cubicBezTo>
                    <a:cubicBezTo>
                      <a:pt x="1429" y="806"/>
                      <a:pt x="1428" y="807"/>
                      <a:pt x="1428" y="807"/>
                    </a:cubicBezTo>
                    <a:cubicBezTo>
                      <a:pt x="1428" y="807"/>
                      <a:pt x="1428" y="807"/>
                      <a:pt x="1428" y="807"/>
                    </a:cubicBezTo>
                    <a:cubicBezTo>
                      <a:pt x="1428" y="807"/>
                      <a:pt x="1428" y="807"/>
                      <a:pt x="1428" y="807"/>
                    </a:cubicBezTo>
                    <a:cubicBezTo>
                      <a:pt x="1428" y="807"/>
                      <a:pt x="1428" y="808"/>
                      <a:pt x="1427" y="809"/>
                    </a:cubicBezTo>
                    <a:cubicBezTo>
                      <a:pt x="1425" y="814"/>
                      <a:pt x="1419" y="828"/>
                      <a:pt x="1411" y="840"/>
                    </a:cubicBezTo>
                    <a:cubicBezTo>
                      <a:pt x="1403" y="853"/>
                      <a:pt x="1392" y="864"/>
                      <a:pt x="1381" y="867"/>
                    </a:cubicBezTo>
                    <a:cubicBezTo>
                      <a:pt x="1374" y="869"/>
                      <a:pt x="1365" y="870"/>
                      <a:pt x="1355" y="870"/>
                    </a:cubicBezTo>
                    <a:cubicBezTo>
                      <a:pt x="1330" y="870"/>
                      <a:pt x="1296" y="860"/>
                      <a:pt x="1250" y="816"/>
                    </a:cubicBezTo>
                    <a:cubicBezTo>
                      <a:pt x="1243" y="809"/>
                      <a:pt x="1236" y="803"/>
                      <a:pt x="1230" y="797"/>
                    </a:cubicBezTo>
                    <a:cubicBezTo>
                      <a:pt x="1227" y="793"/>
                      <a:pt x="1224" y="790"/>
                      <a:pt x="1221" y="787"/>
                    </a:cubicBezTo>
                    <a:cubicBezTo>
                      <a:pt x="1219" y="787"/>
                      <a:pt x="1219" y="787"/>
                      <a:pt x="1219" y="787"/>
                    </a:cubicBezTo>
                    <a:cubicBezTo>
                      <a:pt x="1219" y="786"/>
                      <a:pt x="1219" y="786"/>
                      <a:pt x="1219" y="786"/>
                    </a:cubicBezTo>
                    <a:cubicBezTo>
                      <a:pt x="1220" y="786"/>
                      <a:pt x="1220" y="786"/>
                      <a:pt x="1220" y="786"/>
                    </a:cubicBezTo>
                    <a:cubicBezTo>
                      <a:pt x="1209" y="775"/>
                      <a:pt x="1199" y="765"/>
                      <a:pt x="1191" y="754"/>
                    </a:cubicBezTo>
                    <a:cubicBezTo>
                      <a:pt x="1189" y="754"/>
                      <a:pt x="1189" y="754"/>
                      <a:pt x="1189" y="754"/>
                    </a:cubicBezTo>
                    <a:cubicBezTo>
                      <a:pt x="1189" y="753"/>
                      <a:pt x="1189" y="753"/>
                      <a:pt x="1189" y="753"/>
                    </a:cubicBezTo>
                    <a:cubicBezTo>
                      <a:pt x="1190" y="753"/>
                      <a:pt x="1190" y="753"/>
                      <a:pt x="1190" y="753"/>
                    </a:cubicBezTo>
                    <a:cubicBezTo>
                      <a:pt x="1169" y="726"/>
                      <a:pt x="1154" y="700"/>
                      <a:pt x="1139" y="667"/>
                    </a:cubicBezTo>
                    <a:cubicBezTo>
                      <a:pt x="1138" y="667"/>
                      <a:pt x="1138" y="667"/>
                      <a:pt x="1138" y="667"/>
                    </a:cubicBezTo>
                    <a:cubicBezTo>
                      <a:pt x="1138" y="666"/>
                      <a:pt x="1138" y="666"/>
                      <a:pt x="1138" y="666"/>
                    </a:cubicBezTo>
                    <a:cubicBezTo>
                      <a:pt x="1139" y="666"/>
                      <a:pt x="1139" y="666"/>
                      <a:pt x="1139" y="666"/>
                    </a:cubicBezTo>
                    <a:cubicBezTo>
                      <a:pt x="1137" y="662"/>
                      <a:pt x="1135" y="658"/>
                      <a:pt x="1133" y="654"/>
                    </a:cubicBezTo>
                    <a:cubicBezTo>
                      <a:pt x="1124" y="632"/>
                      <a:pt x="1116" y="606"/>
                      <a:pt x="1110" y="579"/>
                    </a:cubicBezTo>
                    <a:cubicBezTo>
                      <a:pt x="1110" y="579"/>
                      <a:pt x="1110" y="579"/>
                      <a:pt x="1110" y="579"/>
                    </a:cubicBezTo>
                    <a:cubicBezTo>
                      <a:pt x="1110" y="578"/>
                      <a:pt x="1110" y="578"/>
                      <a:pt x="1110" y="578"/>
                    </a:cubicBezTo>
                    <a:cubicBezTo>
                      <a:pt x="1110" y="578"/>
                      <a:pt x="1110" y="578"/>
                      <a:pt x="1110" y="578"/>
                    </a:cubicBezTo>
                    <a:cubicBezTo>
                      <a:pt x="1108" y="571"/>
                      <a:pt x="1107" y="564"/>
                      <a:pt x="1105" y="557"/>
                    </a:cubicBezTo>
                    <a:cubicBezTo>
                      <a:pt x="1104" y="557"/>
                      <a:pt x="1104" y="557"/>
                      <a:pt x="1104" y="557"/>
                    </a:cubicBezTo>
                    <a:cubicBezTo>
                      <a:pt x="1104" y="556"/>
                      <a:pt x="1104" y="556"/>
                      <a:pt x="1104" y="556"/>
                    </a:cubicBezTo>
                    <a:cubicBezTo>
                      <a:pt x="1105" y="556"/>
                      <a:pt x="1105" y="556"/>
                      <a:pt x="1105" y="556"/>
                    </a:cubicBezTo>
                    <a:cubicBezTo>
                      <a:pt x="1102" y="544"/>
                      <a:pt x="1100" y="532"/>
                      <a:pt x="1098" y="521"/>
                    </a:cubicBezTo>
                    <a:cubicBezTo>
                      <a:pt x="1094" y="500"/>
                      <a:pt x="1091" y="481"/>
                      <a:pt x="1090" y="467"/>
                    </a:cubicBezTo>
                    <a:cubicBezTo>
                      <a:pt x="1089" y="461"/>
                      <a:pt x="1088" y="455"/>
                      <a:pt x="1087" y="452"/>
                    </a:cubicBezTo>
                    <a:cubicBezTo>
                      <a:pt x="1087" y="448"/>
                      <a:pt x="1087" y="446"/>
                      <a:pt x="1087" y="446"/>
                    </a:cubicBezTo>
                    <a:cubicBezTo>
                      <a:pt x="1086" y="446"/>
                      <a:pt x="1086" y="446"/>
                      <a:pt x="1086" y="446"/>
                    </a:cubicBezTo>
                    <a:cubicBezTo>
                      <a:pt x="1086" y="446"/>
                      <a:pt x="1086" y="446"/>
                      <a:pt x="1086" y="446"/>
                    </a:cubicBezTo>
                    <a:cubicBezTo>
                      <a:pt x="1085" y="446"/>
                      <a:pt x="1085" y="446"/>
                      <a:pt x="1085" y="446"/>
                    </a:cubicBezTo>
                    <a:cubicBezTo>
                      <a:pt x="1085" y="446"/>
                      <a:pt x="1085" y="446"/>
                      <a:pt x="1085" y="446"/>
                    </a:cubicBezTo>
                    <a:cubicBezTo>
                      <a:pt x="1085" y="446"/>
                      <a:pt x="1085" y="446"/>
                      <a:pt x="1085" y="446"/>
                    </a:cubicBezTo>
                    <a:cubicBezTo>
                      <a:pt x="1085" y="446"/>
                      <a:pt x="1085" y="447"/>
                      <a:pt x="1085" y="450"/>
                    </a:cubicBezTo>
                    <a:cubicBezTo>
                      <a:pt x="1083" y="463"/>
                      <a:pt x="1078" y="509"/>
                      <a:pt x="1065" y="556"/>
                    </a:cubicBezTo>
                    <a:cubicBezTo>
                      <a:pt x="1065" y="557"/>
                      <a:pt x="1065" y="557"/>
                      <a:pt x="1065" y="557"/>
                    </a:cubicBezTo>
                    <a:cubicBezTo>
                      <a:pt x="1064" y="557"/>
                      <a:pt x="1064" y="557"/>
                      <a:pt x="1064" y="557"/>
                    </a:cubicBezTo>
                    <a:cubicBezTo>
                      <a:pt x="1062" y="564"/>
                      <a:pt x="1060" y="571"/>
                      <a:pt x="1058" y="578"/>
                    </a:cubicBezTo>
                    <a:cubicBezTo>
                      <a:pt x="1058" y="578"/>
                      <a:pt x="1058" y="578"/>
                      <a:pt x="1058" y="578"/>
                    </a:cubicBezTo>
                    <a:cubicBezTo>
                      <a:pt x="1058" y="579"/>
                      <a:pt x="1058" y="579"/>
                      <a:pt x="1058" y="579"/>
                    </a:cubicBezTo>
                    <a:cubicBezTo>
                      <a:pt x="1057" y="579"/>
                      <a:pt x="1057" y="579"/>
                      <a:pt x="1057" y="579"/>
                    </a:cubicBezTo>
                    <a:cubicBezTo>
                      <a:pt x="1057" y="579"/>
                      <a:pt x="1057" y="579"/>
                      <a:pt x="1057" y="579"/>
                    </a:cubicBezTo>
                    <a:cubicBezTo>
                      <a:pt x="1055" y="585"/>
                      <a:pt x="1053" y="591"/>
                      <a:pt x="1050" y="597"/>
                    </a:cubicBezTo>
                    <a:cubicBezTo>
                      <a:pt x="1050" y="597"/>
                      <a:pt x="1050" y="597"/>
                      <a:pt x="1050" y="597"/>
                    </a:cubicBezTo>
                    <a:cubicBezTo>
                      <a:pt x="1050" y="597"/>
                      <a:pt x="1050" y="597"/>
                      <a:pt x="1050" y="597"/>
                    </a:cubicBezTo>
                    <a:cubicBezTo>
                      <a:pt x="1050" y="597"/>
                      <a:pt x="1050" y="599"/>
                      <a:pt x="1049" y="601"/>
                    </a:cubicBezTo>
                    <a:cubicBezTo>
                      <a:pt x="1045" y="611"/>
                      <a:pt x="1036" y="636"/>
                      <a:pt x="1023" y="666"/>
                    </a:cubicBezTo>
                    <a:cubicBezTo>
                      <a:pt x="1024" y="666"/>
                      <a:pt x="1024" y="666"/>
                      <a:pt x="1024" y="666"/>
                    </a:cubicBezTo>
                    <a:cubicBezTo>
                      <a:pt x="1024" y="667"/>
                      <a:pt x="1024" y="667"/>
                      <a:pt x="1024" y="667"/>
                    </a:cubicBezTo>
                    <a:cubicBezTo>
                      <a:pt x="1023" y="667"/>
                      <a:pt x="1023" y="667"/>
                      <a:pt x="1023" y="667"/>
                    </a:cubicBezTo>
                    <a:cubicBezTo>
                      <a:pt x="1011" y="694"/>
                      <a:pt x="996" y="725"/>
                      <a:pt x="981" y="751"/>
                    </a:cubicBezTo>
                    <a:cubicBezTo>
                      <a:pt x="980" y="751"/>
                      <a:pt x="980" y="752"/>
                      <a:pt x="979" y="753"/>
                    </a:cubicBezTo>
                    <a:cubicBezTo>
                      <a:pt x="980" y="753"/>
                      <a:pt x="980" y="753"/>
                      <a:pt x="980" y="753"/>
                    </a:cubicBezTo>
                    <a:cubicBezTo>
                      <a:pt x="980" y="754"/>
                      <a:pt x="980" y="754"/>
                      <a:pt x="980" y="754"/>
                    </a:cubicBezTo>
                    <a:cubicBezTo>
                      <a:pt x="979" y="754"/>
                      <a:pt x="979" y="754"/>
                      <a:pt x="979" y="754"/>
                    </a:cubicBezTo>
                    <a:cubicBezTo>
                      <a:pt x="971" y="766"/>
                      <a:pt x="965" y="777"/>
                      <a:pt x="958" y="786"/>
                    </a:cubicBezTo>
                    <a:cubicBezTo>
                      <a:pt x="959" y="786"/>
                      <a:pt x="959" y="786"/>
                      <a:pt x="959" y="786"/>
                    </a:cubicBezTo>
                    <a:cubicBezTo>
                      <a:pt x="959" y="787"/>
                      <a:pt x="959" y="787"/>
                      <a:pt x="959" y="787"/>
                    </a:cubicBezTo>
                    <a:cubicBezTo>
                      <a:pt x="958" y="787"/>
                      <a:pt x="958" y="787"/>
                      <a:pt x="958" y="787"/>
                    </a:cubicBezTo>
                    <a:cubicBezTo>
                      <a:pt x="953" y="795"/>
                      <a:pt x="948" y="802"/>
                      <a:pt x="944" y="808"/>
                    </a:cubicBezTo>
                    <a:cubicBezTo>
                      <a:pt x="932" y="824"/>
                      <a:pt x="920" y="837"/>
                      <a:pt x="898" y="850"/>
                    </a:cubicBezTo>
                    <a:cubicBezTo>
                      <a:pt x="886" y="858"/>
                      <a:pt x="878" y="862"/>
                      <a:pt x="871" y="865"/>
                    </a:cubicBezTo>
                    <a:cubicBezTo>
                      <a:pt x="864" y="868"/>
                      <a:pt x="859" y="869"/>
                      <a:pt x="854" y="869"/>
                    </a:cubicBezTo>
                    <a:cubicBezTo>
                      <a:pt x="854" y="869"/>
                      <a:pt x="854" y="869"/>
                      <a:pt x="854" y="869"/>
                    </a:cubicBezTo>
                    <a:cubicBezTo>
                      <a:pt x="848" y="869"/>
                      <a:pt x="841" y="867"/>
                      <a:pt x="829" y="865"/>
                    </a:cubicBezTo>
                    <a:cubicBezTo>
                      <a:pt x="804" y="860"/>
                      <a:pt x="786" y="846"/>
                      <a:pt x="769" y="821"/>
                    </a:cubicBezTo>
                    <a:cubicBezTo>
                      <a:pt x="767" y="818"/>
                      <a:pt x="765" y="815"/>
                      <a:pt x="763" y="813"/>
                    </a:cubicBezTo>
                    <a:cubicBezTo>
                      <a:pt x="759" y="805"/>
                      <a:pt x="754" y="797"/>
                      <a:pt x="749" y="787"/>
                    </a:cubicBezTo>
                    <a:cubicBezTo>
                      <a:pt x="748" y="787"/>
                      <a:pt x="748" y="787"/>
                      <a:pt x="748" y="787"/>
                    </a:cubicBezTo>
                    <a:cubicBezTo>
                      <a:pt x="748" y="786"/>
                      <a:pt x="748" y="786"/>
                      <a:pt x="748" y="786"/>
                    </a:cubicBezTo>
                    <a:cubicBezTo>
                      <a:pt x="748" y="786"/>
                      <a:pt x="748" y="786"/>
                      <a:pt x="748" y="786"/>
                    </a:cubicBezTo>
                    <a:cubicBezTo>
                      <a:pt x="743" y="777"/>
                      <a:pt x="739" y="766"/>
                      <a:pt x="734" y="754"/>
                    </a:cubicBezTo>
                    <a:cubicBezTo>
                      <a:pt x="733" y="754"/>
                      <a:pt x="733" y="754"/>
                      <a:pt x="733" y="754"/>
                    </a:cubicBezTo>
                    <a:cubicBezTo>
                      <a:pt x="733" y="753"/>
                      <a:pt x="733" y="753"/>
                      <a:pt x="733" y="753"/>
                    </a:cubicBezTo>
                    <a:cubicBezTo>
                      <a:pt x="734" y="753"/>
                      <a:pt x="734" y="753"/>
                      <a:pt x="734" y="753"/>
                    </a:cubicBezTo>
                    <a:cubicBezTo>
                      <a:pt x="724" y="728"/>
                      <a:pt x="716" y="699"/>
                      <a:pt x="713" y="667"/>
                    </a:cubicBezTo>
                    <a:cubicBezTo>
                      <a:pt x="712" y="667"/>
                      <a:pt x="712" y="667"/>
                      <a:pt x="712" y="667"/>
                    </a:cubicBezTo>
                    <a:cubicBezTo>
                      <a:pt x="712" y="666"/>
                      <a:pt x="712" y="666"/>
                      <a:pt x="712" y="666"/>
                    </a:cubicBezTo>
                    <a:cubicBezTo>
                      <a:pt x="713" y="666"/>
                      <a:pt x="713" y="666"/>
                      <a:pt x="713" y="666"/>
                    </a:cubicBezTo>
                    <a:cubicBezTo>
                      <a:pt x="713" y="666"/>
                      <a:pt x="712" y="666"/>
                      <a:pt x="712" y="665"/>
                    </a:cubicBezTo>
                    <a:cubicBezTo>
                      <a:pt x="710" y="662"/>
                      <a:pt x="695" y="638"/>
                      <a:pt x="684" y="579"/>
                    </a:cubicBezTo>
                    <a:cubicBezTo>
                      <a:pt x="683" y="579"/>
                      <a:pt x="683" y="579"/>
                      <a:pt x="683" y="579"/>
                    </a:cubicBezTo>
                    <a:cubicBezTo>
                      <a:pt x="683" y="578"/>
                      <a:pt x="683" y="578"/>
                      <a:pt x="683" y="578"/>
                    </a:cubicBezTo>
                    <a:cubicBezTo>
                      <a:pt x="684" y="578"/>
                      <a:pt x="684" y="578"/>
                      <a:pt x="684" y="578"/>
                    </a:cubicBezTo>
                    <a:cubicBezTo>
                      <a:pt x="682" y="571"/>
                      <a:pt x="681" y="565"/>
                      <a:pt x="680" y="557"/>
                    </a:cubicBezTo>
                    <a:cubicBezTo>
                      <a:pt x="679" y="557"/>
                      <a:pt x="679" y="557"/>
                      <a:pt x="679" y="557"/>
                    </a:cubicBezTo>
                    <a:cubicBezTo>
                      <a:pt x="679" y="556"/>
                      <a:pt x="679" y="556"/>
                      <a:pt x="679" y="556"/>
                    </a:cubicBezTo>
                    <a:cubicBezTo>
                      <a:pt x="680" y="556"/>
                      <a:pt x="680" y="556"/>
                      <a:pt x="680" y="556"/>
                    </a:cubicBezTo>
                    <a:cubicBezTo>
                      <a:pt x="676" y="530"/>
                      <a:pt x="673" y="497"/>
                      <a:pt x="671" y="459"/>
                    </a:cubicBezTo>
                    <a:cubicBezTo>
                      <a:pt x="671" y="458"/>
                      <a:pt x="671" y="458"/>
                      <a:pt x="671" y="458"/>
                    </a:cubicBezTo>
                    <a:cubicBezTo>
                      <a:pt x="671" y="458"/>
                      <a:pt x="671" y="458"/>
                      <a:pt x="671" y="458"/>
                    </a:cubicBezTo>
                    <a:cubicBezTo>
                      <a:pt x="671" y="458"/>
                      <a:pt x="671" y="458"/>
                      <a:pt x="671" y="458"/>
                    </a:cubicBezTo>
                    <a:cubicBezTo>
                      <a:pt x="670" y="458"/>
                      <a:pt x="670" y="458"/>
                      <a:pt x="670" y="458"/>
                    </a:cubicBezTo>
                    <a:cubicBezTo>
                      <a:pt x="669" y="458"/>
                      <a:pt x="669" y="458"/>
                      <a:pt x="669" y="458"/>
                    </a:cubicBezTo>
                    <a:cubicBezTo>
                      <a:pt x="669" y="459"/>
                      <a:pt x="669" y="459"/>
                      <a:pt x="669" y="459"/>
                    </a:cubicBezTo>
                    <a:cubicBezTo>
                      <a:pt x="669" y="467"/>
                      <a:pt x="668" y="505"/>
                      <a:pt x="658" y="556"/>
                    </a:cubicBezTo>
                    <a:cubicBezTo>
                      <a:pt x="659" y="556"/>
                      <a:pt x="659" y="556"/>
                      <a:pt x="659" y="556"/>
                    </a:cubicBezTo>
                    <a:cubicBezTo>
                      <a:pt x="659" y="557"/>
                      <a:pt x="659" y="557"/>
                      <a:pt x="659" y="557"/>
                    </a:cubicBezTo>
                    <a:cubicBezTo>
                      <a:pt x="658" y="557"/>
                      <a:pt x="658" y="557"/>
                      <a:pt x="658" y="557"/>
                    </a:cubicBezTo>
                    <a:cubicBezTo>
                      <a:pt x="652" y="590"/>
                      <a:pt x="642" y="627"/>
                      <a:pt x="625" y="666"/>
                    </a:cubicBezTo>
                    <a:cubicBezTo>
                      <a:pt x="626" y="666"/>
                      <a:pt x="626" y="666"/>
                      <a:pt x="626" y="666"/>
                    </a:cubicBezTo>
                    <a:cubicBezTo>
                      <a:pt x="626" y="667"/>
                      <a:pt x="626" y="667"/>
                      <a:pt x="626" y="667"/>
                    </a:cubicBezTo>
                    <a:cubicBezTo>
                      <a:pt x="625" y="667"/>
                      <a:pt x="625" y="667"/>
                      <a:pt x="625" y="667"/>
                    </a:cubicBezTo>
                    <a:cubicBezTo>
                      <a:pt x="625" y="668"/>
                      <a:pt x="625" y="668"/>
                      <a:pt x="625" y="668"/>
                    </a:cubicBezTo>
                    <a:cubicBezTo>
                      <a:pt x="624" y="676"/>
                      <a:pt x="619" y="708"/>
                      <a:pt x="598" y="753"/>
                    </a:cubicBezTo>
                    <a:cubicBezTo>
                      <a:pt x="599" y="753"/>
                      <a:pt x="599" y="753"/>
                      <a:pt x="599" y="753"/>
                    </a:cubicBezTo>
                    <a:cubicBezTo>
                      <a:pt x="599" y="754"/>
                      <a:pt x="599" y="754"/>
                      <a:pt x="599" y="754"/>
                    </a:cubicBezTo>
                    <a:cubicBezTo>
                      <a:pt x="598" y="754"/>
                      <a:pt x="598" y="754"/>
                      <a:pt x="598" y="754"/>
                    </a:cubicBezTo>
                    <a:cubicBezTo>
                      <a:pt x="595" y="761"/>
                      <a:pt x="592" y="768"/>
                      <a:pt x="588" y="776"/>
                    </a:cubicBezTo>
                    <a:cubicBezTo>
                      <a:pt x="588" y="776"/>
                      <a:pt x="588" y="776"/>
                      <a:pt x="588" y="776"/>
                    </a:cubicBezTo>
                    <a:cubicBezTo>
                      <a:pt x="584" y="786"/>
                      <a:pt x="584" y="786"/>
                      <a:pt x="584" y="786"/>
                    </a:cubicBezTo>
                    <a:cubicBezTo>
                      <a:pt x="584" y="786"/>
                      <a:pt x="584" y="786"/>
                      <a:pt x="584" y="786"/>
                    </a:cubicBezTo>
                    <a:cubicBezTo>
                      <a:pt x="584" y="786"/>
                      <a:pt x="584" y="786"/>
                      <a:pt x="584" y="786"/>
                    </a:cubicBezTo>
                    <a:cubicBezTo>
                      <a:pt x="584" y="786"/>
                      <a:pt x="584" y="786"/>
                      <a:pt x="584" y="786"/>
                    </a:cubicBezTo>
                    <a:cubicBezTo>
                      <a:pt x="584" y="787"/>
                      <a:pt x="584" y="787"/>
                      <a:pt x="584" y="787"/>
                    </a:cubicBezTo>
                    <a:cubicBezTo>
                      <a:pt x="583" y="787"/>
                      <a:pt x="583" y="787"/>
                      <a:pt x="583" y="787"/>
                    </a:cubicBezTo>
                    <a:cubicBezTo>
                      <a:pt x="580" y="798"/>
                      <a:pt x="576" y="804"/>
                      <a:pt x="570" y="815"/>
                    </a:cubicBezTo>
                    <a:cubicBezTo>
                      <a:pt x="562" y="826"/>
                      <a:pt x="554" y="837"/>
                      <a:pt x="549" y="843"/>
                    </a:cubicBezTo>
                    <a:cubicBezTo>
                      <a:pt x="546" y="847"/>
                      <a:pt x="541" y="851"/>
                      <a:pt x="536" y="854"/>
                    </a:cubicBezTo>
                    <a:cubicBezTo>
                      <a:pt x="528" y="859"/>
                      <a:pt x="518" y="863"/>
                      <a:pt x="506" y="863"/>
                    </a:cubicBezTo>
                    <a:cubicBezTo>
                      <a:pt x="505" y="863"/>
                      <a:pt x="504" y="863"/>
                      <a:pt x="503" y="863"/>
                    </a:cubicBezTo>
                    <a:cubicBezTo>
                      <a:pt x="502" y="863"/>
                      <a:pt x="502" y="863"/>
                      <a:pt x="502" y="863"/>
                    </a:cubicBezTo>
                    <a:cubicBezTo>
                      <a:pt x="491" y="863"/>
                      <a:pt x="481" y="859"/>
                      <a:pt x="475" y="854"/>
                    </a:cubicBezTo>
                    <a:cubicBezTo>
                      <a:pt x="472" y="852"/>
                      <a:pt x="469" y="850"/>
                      <a:pt x="468" y="849"/>
                    </a:cubicBezTo>
                    <a:cubicBezTo>
                      <a:pt x="467" y="848"/>
                      <a:pt x="466" y="847"/>
                      <a:pt x="466" y="847"/>
                    </a:cubicBezTo>
                    <a:cubicBezTo>
                      <a:pt x="465" y="846"/>
                      <a:pt x="465" y="846"/>
                      <a:pt x="465" y="846"/>
                    </a:cubicBezTo>
                    <a:cubicBezTo>
                      <a:pt x="465" y="846"/>
                      <a:pt x="465" y="846"/>
                      <a:pt x="465" y="846"/>
                    </a:cubicBezTo>
                    <a:cubicBezTo>
                      <a:pt x="465" y="846"/>
                      <a:pt x="465" y="846"/>
                      <a:pt x="465" y="846"/>
                    </a:cubicBezTo>
                    <a:cubicBezTo>
                      <a:pt x="450" y="834"/>
                      <a:pt x="437" y="818"/>
                      <a:pt x="427" y="803"/>
                    </a:cubicBezTo>
                    <a:cubicBezTo>
                      <a:pt x="424" y="798"/>
                      <a:pt x="421" y="792"/>
                      <a:pt x="418" y="787"/>
                    </a:cubicBezTo>
                    <a:cubicBezTo>
                      <a:pt x="417" y="787"/>
                      <a:pt x="417" y="787"/>
                      <a:pt x="417" y="787"/>
                    </a:cubicBezTo>
                    <a:cubicBezTo>
                      <a:pt x="417" y="786"/>
                      <a:pt x="417" y="786"/>
                      <a:pt x="417" y="786"/>
                    </a:cubicBezTo>
                    <a:cubicBezTo>
                      <a:pt x="417" y="786"/>
                      <a:pt x="417" y="786"/>
                      <a:pt x="417" y="786"/>
                    </a:cubicBezTo>
                    <a:cubicBezTo>
                      <a:pt x="414" y="781"/>
                      <a:pt x="412" y="776"/>
                      <a:pt x="410" y="772"/>
                    </a:cubicBezTo>
                    <a:cubicBezTo>
                      <a:pt x="408" y="768"/>
                      <a:pt x="407" y="764"/>
                      <a:pt x="406" y="762"/>
                    </a:cubicBezTo>
                    <a:cubicBezTo>
                      <a:pt x="405" y="759"/>
                      <a:pt x="404" y="758"/>
                      <a:pt x="404" y="758"/>
                    </a:cubicBezTo>
                    <a:cubicBezTo>
                      <a:pt x="404" y="758"/>
                      <a:pt x="404" y="757"/>
                      <a:pt x="403" y="754"/>
                    </a:cubicBezTo>
                    <a:cubicBezTo>
                      <a:pt x="402" y="754"/>
                      <a:pt x="402" y="754"/>
                      <a:pt x="402" y="754"/>
                    </a:cubicBezTo>
                    <a:cubicBezTo>
                      <a:pt x="402" y="753"/>
                      <a:pt x="402" y="753"/>
                      <a:pt x="402" y="753"/>
                    </a:cubicBezTo>
                    <a:cubicBezTo>
                      <a:pt x="403" y="753"/>
                      <a:pt x="403" y="753"/>
                      <a:pt x="403" y="753"/>
                    </a:cubicBezTo>
                    <a:cubicBezTo>
                      <a:pt x="402" y="752"/>
                      <a:pt x="402" y="752"/>
                      <a:pt x="402" y="751"/>
                    </a:cubicBezTo>
                    <a:cubicBezTo>
                      <a:pt x="397" y="737"/>
                      <a:pt x="387" y="704"/>
                      <a:pt x="383" y="667"/>
                    </a:cubicBezTo>
                    <a:cubicBezTo>
                      <a:pt x="382" y="667"/>
                      <a:pt x="382" y="667"/>
                      <a:pt x="382" y="667"/>
                    </a:cubicBezTo>
                    <a:cubicBezTo>
                      <a:pt x="382" y="666"/>
                      <a:pt x="382" y="666"/>
                      <a:pt x="382" y="666"/>
                    </a:cubicBezTo>
                    <a:cubicBezTo>
                      <a:pt x="382" y="666"/>
                      <a:pt x="382" y="666"/>
                      <a:pt x="382" y="666"/>
                    </a:cubicBezTo>
                    <a:cubicBezTo>
                      <a:pt x="382" y="666"/>
                      <a:pt x="382" y="665"/>
                      <a:pt x="381" y="663"/>
                    </a:cubicBezTo>
                    <a:cubicBezTo>
                      <a:pt x="377" y="653"/>
                      <a:pt x="363" y="619"/>
                      <a:pt x="355" y="579"/>
                    </a:cubicBezTo>
                    <a:cubicBezTo>
                      <a:pt x="353" y="579"/>
                      <a:pt x="353" y="579"/>
                      <a:pt x="353" y="579"/>
                    </a:cubicBezTo>
                    <a:cubicBezTo>
                      <a:pt x="353" y="578"/>
                      <a:pt x="353" y="578"/>
                      <a:pt x="353" y="578"/>
                    </a:cubicBezTo>
                    <a:cubicBezTo>
                      <a:pt x="354" y="578"/>
                      <a:pt x="354" y="578"/>
                      <a:pt x="354" y="578"/>
                    </a:cubicBezTo>
                    <a:cubicBezTo>
                      <a:pt x="353" y="571"/>
                      <a:pt x="351" y="564"/>
                      <a:pt x="350" y="557"/>
                    </a:cubicBezTo>
                    <a:cubicBezTo>
                      <a:pt x="349" y="557"/>
                      <a:pt x="349" y="557"/>
                      <a:pt x="349" y="557"/>
                    </a:cubicBezTo>
                    <a:cubicBezTo>
                      <a:pt x="349" y="556"/>
                      <a:pt x="349" y="556"/>
                      <a:pt x="349" y="556"/>
                    </a:cubicBezTo>
                    <a:cubicBezTo>
                      <a:pt x="350" y="556"/>
                      <a:pt x="350" y="556"/>
                      <a:pt x="350" y="556"/>
                    </a:cubicBezTo>
                    <a:cubicBezTo>
                      <a:pt x="350" y="552"/>
                      <a:pt x="349" y="548"/>
                      <a:pt x="349" y="543"/>
                    </a:cubicBezTo>
                    <a:cubicBezTo>
                      <a:pt x="345" y="513"/>
                      <a:pt x="343" y="486"/>
                      <a:pt x="342" y="466"/>
                    </a:cubicBezTo>
                    <a:cubicBezTo>
                      <a:pt x="341" y="457"/>
                      <a:pt x="340" y="449"/>
                      <a:pt x="340" y="443"/>
                    </a:cubicBezTo>
                    <a:cubicBezTo>
                      <a:pt x="339" y="438"/>
                      <a:pt x="339" y="435"/>
                      <a:pt x="339" y="435"/>
                    </a:cubicBezTo>
                    <a:cubicBezTo>
                      <a:pt x="339" y="435"/>
                      <a:pt x="339" y="435"/>
                      <a:pt x="339" y="435"/>
                    </a:cubicBezTo>
                    <a:cubicBezTo>
                      <a:pt x="339" y="435"/>
                      <a:pt x="339" y="435"/>
                      <a:pt x="339" y="435"/>
                    </a:cubicBezTo>
                    <a:cubicBezTo>
                      <a:pt x="338" y="435"/>
                      <a:pt x="338" y="435"/>
                      <a:pt x="338" y="435"/>
                    </a:cubicBezTo>
                    <a:cubicBezTo>
                      <a:pt x="338" y="435"/>
                      <a:pt x="338" y="435"/>
                      <a:pt x="338" y="435"/>
                    </a:cubicBezTo>
                    <a:cubicBezTo>
                      <a:pt x="337" y="435"/>
                      <a:pt x="337" y="435"/>
                      <a:pt x="337" y="435"/>
                    </a:cubicBezTo>
                    <a:cubicBezTo>
                      <a:pt x="337" y="435"/>
                      <a:pt x="337" y="440"/>
                      <a:pt x="336" y="449"/>
                    </a:cubicBezTo>
                    <a:cubicBezTo>
                      <a:pt x="335" y="473"/>
                      <a:pt x="330" y="524"/>
                      <a:pt x="319" y="556"/>
                    </a:cubicBezTo>
                    <a:cubicBezTo>
                      <a:pt x="319" y="556"/>
                      <a:pt x="319" y="556"/>
                      <a:pt x="319" y="556"/>
                    </a:cubicBezTo>
                    <a:cubicBezTo>
                      <a:pt x="319" y="557"/>
                      <a:pt x="319" y="557"/>
                      <a:pt x="319" y="557"/>
                    </a:cubicBezTo>
                    <a:cubicBezTo>
                      <a:pt x="318" y="557"/>
                      <a:pt x="318" y="557"/>
                      <a:pt x="318" y="557"/>
                    </a:cubicBezTo>
                    <a:cubicBezTo>
                      <a:pt x="318" y="559"/>
                      <a:pt x="317" y="561"/>
                      <a:pt x="316" y="562"/>
                    </a:cubicBezTo>
                    <a:cubicBezTo>
                      <a:pt x="308" y="583"/>
                      <a:pt x="296" y="609"/>
                      <a:pt x="287" y="630"/>
                    </a:cubicBezTo>
                    <a:cubicBezTo>
                      <a:pt x="282" y="640"/>
                      <a:pt x="278" y="649"/>
                      <a:pt x="275" y="656"/>
                    </a:cubicBezTo>
                    <a:cubicBezTo>
                      <a:pt x="273" y="662"/>
                      <a:pt x="271" y="666"/>
                      <a:pt x="271" y="666"/>
                    </a:cubicBezTo>
                    <a:cubicBezTo>
                      <a:pt x="272" y="666"/>
                      <a:pt x="272" y="666"/>
                      <a:pt x="272" y="666"/>
                    </a:cubicBezTo>
                    <a:cubicBezTo>
                      <a:pt x="272" y="667"/>
                      <a:pt x="272" y="667"/>
                      <a:pt x="272" y="667"/>
                    </a:cubicBezTo>
                    <a:cubicBezTo>
                      <a:pt x="270" y="667"/>
                      <a:pt x="270" y="667"/>
                      <a:pt x="270" y="667"/>
                    </a:cubicBezTo>
                    <a:cubicBezTo>
                      <a:pt x="270" y="668"/>
                      <a:pt x="270" y="668"/>
                      <a:pt x="270" y="668"/>
                    </a:cubicBezTo>
                    <a:cubicBezTo>
                      <a:pt x="268" y="677"/>
                      <a:pt x="259" y="712"/>
                      <a:pt x="234" y="753"/>
                    </a:cubicBezTo>
                    <a:cubicBezTo>
                      <a:pt x="235" y="753"/>
                      <a:pt x="235" y="753"/>
                      <a:pt x="235" y="753"/>
                    </a:cubicBezTo>
                    <a:cubicBezTo>
                      <a:pt x="235" y="754"/>
                      <a:pt x="235" y="754"/>
                      <a:pt x="235" y="754"/>
                    </a:cubicBezTo>
                    <a:cubicBezTo>
                      <a:pt x="234" y="754"/>
                      <a:pt x="234" y="754"/>
                      <a:pt x="234" y="754"/>
                    </a:cubicBezTo>
                    <a:cubicBezTo>
                      <a:pt x="232" y="757"/>
                      <a:pt x="230" y="759"/>
                      <a:pt x="229" y="762"/>
                    </a:cubicBezTo>
                    <a:cubicBezTo>
                      <a:pt x="223" y="771"/>
                      <a:pt x="218" y="778"/>
                      <a:pt x="214" y="785"/>
                    </a:cubicBezTo>
                    <a:cubicBezTo>
                      <a:pt x="214" y="785"/>
                      <a:pt x="214" y="785"/>
                      <a:pt x="214" y="785"/>
                    </a:cubicBezTo>
                    <a:cubicBezTo>
                      <a:pt x="214" y="785"/>
                      <a:pt x="214" y="785"/>
                      <a:pt x="214" y="785"/>
                    </a:cubicBezTo>
                    <a:cubicBezTo>
                      <a:pt x="214" y="785"/>
                      <a:pt x="214" y="785"/>
                      <a:pt x="214" y="785"/>
                    </a:cubicBezTo>
                    <a:cubicBezTo>
                      <a:pt x="210" y="791"/>
                      <a:pt x="206" y="796"/>
                      <a:pt x="203" y="800"/>
                    </a:cubicBezTo>
                    <a:cubicBezTo>
                      <a:pt x="189" y="821"/>
                      <a:pt x="181" y="828"/>
                      <a:pt x="170" y="836"/>
                    </a:cubicBezTo>
                    <a:cubicBezTo>
                      <a:pt x="162" y="841"/>
                      <a:pt x="150" y="849"/>
                      <a:pt x="136" y="854"/>
                    </a:cubicBezTo>
                    <a:cubicBezTo>
                      <a:pt x="127" y="857"/>
                      <a:pt x="117" y="860"/>
                      <a:pt x="108" y="860"/>
                    </a:cubicBezTo>
                    <a:cubicBezTo>
                      <a:pt x="104" y="860"/>
                      <a:pt x="100" y="859"/>
                      <a:pt x="96" y="858"/>
                    </a:cubicBezTo>
                    <a:cubicBezTo>
                      <a:pt x="83" y="855"/>
                      <a:pt x="72" y="844"/>
                      <a:pt x="64" y="830"/>
                    </a:cubicBezTo>
                    <a:cubicBezTo>
                      <a:pt x="55" y="816"/>
                      <a:pt x="50" y="799"/>
                      <a:pt x="47" y="785"/>
                    </a:cubicBezTo>
                    <a:cubicBezTo>
                      <a:pt x="46" y="785"/>
                      <a:pt x="46" y="785"/>
                      <a:pt x="46" y="785"/>
                    </a:cubicBezTo>
                    <a:cubicBezTo>
                      <a:pt x="46" y="785"/>
                      <a:pt x="46" y="785"/>
                      <a:pt x="46" y="785"/>
                    </a:cubicBezTo>
                    <a:cubicBezTo>
                      <a:pt x="47" y="785"/>
                      <a:pt x="47" y="785"/>
                      <a:pt x="47" y="785"/>
                    </a:cubicBezTo>
                    <a:cubicBezTo>
                      <a:pt x="47" y="784"/>
                      <a:pt x="47" y="784"/>
                      <a:pt x="47" y="784"/>
                    </a:cubicBezTo>
                    <a:cubicBezTo>
                      <a:pt x="46" y="784"/>
                      <a:pt x="46" y="784"/>
                      <a:pt x="46" y="784"/>
                    </a:cubicBezTo>
                    <a:cubicBezTo>
                      <a:pt x="46" y="784"/>
                      <a:pt x="42" y="780"/>
                      <a:pt x="38" y="764"/>
                    </a:cubicBezTo>
                    <a:cubicBezTo>
                      <a:pt x="38" y="761"/>
                      <a:pt x="37" y="758"/>
                      <a:pt x="36" y="754"/>
                    </a:cubicBezTo>
                    <a:cubicBezTo>
                      <a:pt x="36" y="754"/>
                      <a:pt x="36" y="754"/>
                      <a:pt x="36" y="754"/>
                    </a:cubicBezTo>
                    <a:cubicBezTo>
                      <a:pt x="36" y="753"/>
                      <a:pt x="36" y="753"/>
                      <a:pt x="36" y="753"/>
                    </a:cubicBezTo>
                    <a:cubicBezTo>
                      <a:pt x="36" y="753"/>
                      <a:pt x="36" y="753"/>
                      <a:pt x="36" y="753"/>
                    </a:cubicBezTo>
                    <a:cubicBezTo>
                      <a:pt x="33" y="736"/>
                      <a:pt x="30" y="709"/>
                      <a:pt x="28" y="667"/>
                    </a:cubicBezTo>
                    <a:cubicBezTo>
                      <a:pt x="27" y="667"/>
                      <a:pt x="27" y="667"/>
                      <a:pt x="27" y="667"/>
                    </a:cubicBezTo>
                    <a:cubicBezTo>
                      <a:pt x="27" y="666"/>
                      <a:pt x="27" y="666"/>
                      <a:pt x="27" y="666"/>
                    </a:cubicBezTo>
                    <a:cubicBezTo>
                      <a:pt x="28" y="666"/>
                      <a:pt x="28" y="666"/>
                      <a:pt x="28" y="666"/>
                    </a:cubicBezTo>
                    <a:cubicBezTo>
                      <a:pt x="28" y="665"/>
                      <a:pt x="27" y="663"/>
                      <a:pt x="26" y="659"/>
                    </a:cubicBezTo>
                    <a:cubicBezTo>
                      <a:pt x="23" y="646"/>
                      <a:pt x="16" y="616"/>
                      <a:pt x="11" y="579"/>
                    </a:cubicBezTo>
                    <a:cubicBezTo>
                      <a:pt x="10" y="579"/>
                      <a:pt x="10" y="579"/>
                      <a:pt x="10" y="579"/>
                    </a:cubicBezTo>
                    <a:cubicBezTo>
                      <a:pt x="10" y="578"/>
                      <a:pt x="10" y="578"/>
                      <a:pt x="10" y="578"/>
                    </a:cubicBezTo>
                    <a:cubicBezTo>
                      <a:pt x="10" y="578"/>
                      <a:pt x="10" y="578"/>
                      <a:pt x="10" y="578"/>
                    </a:cubicBezTo>
                    <a:cubicBezTo>
                      <a:pt x="10" y="577"/>
                      <a:pt x="10" y="576"/>
                      <a:pt x="10" y="574"/>
                    </a:cubicBezTo>
                    <a:cubicBezTo>
                      <a:pt x="10" y="574"/>
                      <a:pt x="10" y="574"/>
                      <a:pt x="10" y="574"/>
                    </a:cubicBezTo>
                    <a:cubicBezTo>
                      <a:pt x="9" y="557"/>
                      <a:pt x="9" y="557"/>
                      <a:pt x="9" y="557"/>
                    </a:cubicBezTo>
                    <a:cubicBezTo>
                      <a:pt x="8" y="557"/>
                      <a:pt x="8" y="557"/>
                      <a:pt x="8" y="557"/>
                    </a:cubicBezTo>
                    <a:cubicBezTo>
                      <a:pt x="8" y="556"/>
                      <a:pt x="8" y="556"/>
                      <a:pt x="8" y="556"/>
                    </a:cubicBezTo>
                    <a:cubicBezTo>
                      <a:pt x="9" y="556"/>
                      <a:pt x="9" y="556"/>
                      <a:pt x="9" y="556"/>
                    </a:cubicBezTo>
                    <a:cubicBezTo>
                      <a:pt x="8" y="551"/>
                      <a:pt x="8" y="551"/>
                      <a:pt x="8" y="551"/>
                    </a:cubicBezTo>
                    <a:cubicBezTo>
                      <a:pt x="8" y="551"/>
                      <a:pt x="8" y="551"/>
                      <a:pt x="8" y="551"/>
                    </a:cubicBezTo>
                    <a:cubicBezTo>
                      <a:pt x="8" y="551"/>
                      <a:pt x="8" y="548"/>
                      <a:pt x="7" y="543"/>
                    </a:cubicBezTo>
                    <a:cubicBezTo>
                      <a:pt x="5" y="526"/>
                      <a:pt x="1" y="488"/>
                      <a:pt x="1" y="452"/>
                    </a:cubicBezTo>
                    <a:cubicBezTo>
                      <a:pt x="1" y="445"/>
                      <a:pt x="1" y="439"/>
                      <a:pt x="1" y="432"/>
                    </a:cubicBezTo>
                    <a:cubicBezTo>
                      <a:pt x="1" y="432"/>
                      <a:pt x="1" y="432"/>
                      <a:pt x="1" y="432"/>
                    </a:cubicBezTo>
                    <a:cubicBezTo>
                      <a:pt x="2" y="430"/>
                      <a:pt x="2" y="428"/>
                      <a:pt x="2" y="426"/>
                    </a:cubicBezTo>
                    <a:cubicBezTo>
                      <a:pt x="1" y="426"/>
                      <a:pt x="1" y="426"/>
                      <a:pt x="1" y="426"/>
                    </a:cubicBezTo>
                    <a:cubicBezTo>
                      <a:pt x="1" y="425"/>
                      <a:pt x="1" y="425"/>
                      <a:pt x="1" y="425"/>
                    </a:cubicBezTo>
                    <a:cubicBezTo>
                      <a:pt x="2" y="425"/>
                      <a:pt x="2" y="425"/>
                      <a:pt x="2" y="425"/>
                    </a:cubicBezTo>
                    <a:cubicBezTo>
                      <a:pt x="4" y="400"/>
                      <a:pt x="9" y="375"/>
                      <a:pt x="14" y="355"/>
                    </a:cubicBezTo>
                    <a:cubicBezTo>
                      <a:pt x="17" y="345"/>
                      <a:pt x="19" y="336"/>
                      <a:pt x="21" y="329"/>
                    </a:cubicBezTo>
                    <a:cubicBezTo>
                      <a:pt x="22" y="327"/>
                      <a:pt x="23" y="325"/>
                      <a:pt x="23" y="324"/>
                    </a:cubicBezTo>
                    <a:cubicBezTo>
                      <a:pt x="22" y="324"/>
                      <a:pt x="22" y="324"/>
                      <a:pt x="22" y="324"/>
                    </a:cubicBezTo>
                    <a:cubicBezTo>
                      <a:pt x="22" y="323"/>
                      <a:pt x="22" y="323"/>
                      <a:pt x="22" y="323"/>
                    </a:cubicBezTo>
                    <a:cubicBezTo>
                      <a:pt x="23" y="323"/>
                      <a:pt x="23" y="323"/>
                      <a:pt x="23" y="323"/>
                    </a:cubicBezTo>
                    <a:cubicBezTo>
                      <a:pt x="24" y="321"/>
                      <a:pt x="24" y="319"/>
                      <a:pt x="25" y="319"/>
                    </a:cubicBezTo>
                    <a:cubicBezTo>
                      <a:pt x="25" y="319"/>
                      <a:pt x="25" y="319"/>
                      <a:pt x="25" y="319"/>
                    </a:cubicBezTo>
                    <a:cubicBezTo>
                      <a:pt x="26" y="316"/>
                      <a:pt x="27" y="313"/>
                      <a:pt x="28" y="310"/>
                    </a:cubicBezTo>
                    <a:cubicBezTo>
                      <a:pt x="27" y="310"/>
                      <a:pt x="27" y="310"/>
                      <a:pt x="27" y="310"/>
                    </a:cubicBezTo>
                    <a:cubicBezTo>
                      <a:pt x="27" y="309"/>
                      <a:pt x="27" y="309"/>
                      <a:pt x="27" y="309"/>
                    </a:cubicBezTo>
                    <a:cubicBezTo>
                      <a:pt x="29" y="309"/>
                      <a:pt x="29" y="309"/>
                      <a:pt x="29" y="309"/>
                    </a:cubicBezTo>
                    <a:cubicBezTo>
                      <a:pt x="30" y="306"/>
                      <a:pt x="31" y="303"/>
                      <a:pt x="32" y="300"/>
                    </a:cubicBezTo>
                    <a:cubicBezTo>
                      <a:pt x="51" y="258"/>
                      <a:pt x="64" y="235"/>
                      <a:pt x="72" y="223"/>
                    </a:cubicBezTo>
                    <a:cubicBezTo>
                      <a:pt x="76" y="217"/>
                      <a:pt x="79" y="213"/>
                      <a:pt x="81" y="211"/>
                    </a:cubicBezTo>
                    <a:cubicBezTo>
                      <a:pt x="82" y="210"/>
                      <a:pt x="83" y="210"/>
                      <a:pt x="83"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3" y="209"/>
                      <a:pt x="83" y="209"/>
                      <a:pt x="83" y="209"/>
                    </a:cubicBezTo>
                    <a:cubicBezTo>
                      <a:pt x="83" y="208"/>
                      <a:pt x="83" y="208"/>
                      <a:pt x="83" y="208"/>
                    </a:cubicBezTo>
                    <a:cubicBezTo>
                      <a:pt x="85" y="208"/>
                      <a:pt x="85" y="208"/>
                      <a:pt x="85" y="208"/>
                    </a:cubicBezTo>
                    <a:cubicBezTo>
                      <a:pt x="85" y="207"/>
                      <a:pt x="85" y="206"/>
                      <a:pt x="86" y="205"/>
                    </a:cubicBezTo>
                    <a:cubicBezTo>
                      <a:pt x="90" y="194"/>
                      <a:pt x="106" y="154"/>
                      <a:pt x="137" y="112"/>
                    </a:cubicBezTo>
                    <a:cubicBezTo>
                      <a:pt x="136" y="112"/>
                      <a:pt x="136" y="112"/>
                      <a:pt x="136" y="112"/>
                    </a:cubicBezTo>
                    <a:cubicBezTo>
                      <a:pt x="136" y="111"/>
                      <a:pt x="136" y="111"/>
                      <a:pt x="136" y="111"/>
                    </a:cubicBezTo>
                    <a:cubicBezTo>
                      <a:pt x="137" y="111"/>
                      <a:pt x="137" y="111"/>
                      <a:pt x="137" y="111"/>
                    </a:cubicBezTo>
                    <a:cubicBezTo>
                      <a:pt x="145" y="101"/>
                      <a:pt x="153" y="91"/>
                      <a:pt x="162" y="81"/>
                    </a:cubicBezTo>
                    <a:cubicBezTo>
                      <a:pt x="162" y="81"/>
                      <a:pt x="162" y="81"/>
                      <a:pt x="162" y="81"/>
                    </a:cubicBezTo>
                    <a:cubicBezTo>
                      <a:pt x="162" y="80"/>
                      <a:pt x="162" y="80"/>
                      <a:pt x="162" y="80"/>
                    </a:cubicBezTo>
                    <a:cubicBezTo>
                      <a:pt x="163" y="80"/>
                      <a:pt x="163" y="80"/>
                      <a:pt x="163" y="80"/>
                    </a:cubicBezTo>
                    <a:cubicBezTo>
                      <a:pt x="164" y="80"/>
                      <a:pt x="165" y="79"/>
                      <a:pt x="165" y="78"/>
                    </a:cubicBezTo>
                    <a:moveTo>
                      <a:pt x="347" y="0"/>
                    </a:moveTo>
                    <a:cubicBezTo>
                      <a:pt x="315" y="0"/>
                      <a:pt x="315" y="0"/>
                      <a:pt x="315" y="0"/>
                    </a:cubicBezTo>
                    <a:cubicBezTo>
                      <a:pt x="304" y="1"/>
                      <a:pt x="296" y="2"/>
                      <a:pt x="291" y="3"/>
                    </a:cubicBezTo>
                    <a:cubicBezTo>
                      <a:pt x="285" y="4"/>
                      <a:pt x="270" y="10"/>
                      <a:pt x="255" y="16"/>
                    </a:cubicBezTo>
                    <a:cubicBezTo>
                      <a:pt x="239" y="23"/>
                      <a:pt x="223" y="31"/>
                      <a:pt x="214" y="36"/>
                    </a:cubicBezTo>
                    <a:cubicBezTo>
                      <a:pt x="204" y="43"/>
                      <a:pt x="190" y="54"/>
                      <a:pt x="179" y="63"/>
                    </a:cubicBezTo>
                    <a:cubicBezTo>
                      <a:pt x="177" y="65"/>
                      <a:pt x="174" y="68"/>
                      <a:pt x="172" y="69"/>
                    </a:cubicBezTo>
                    <a:cubicBezTo>
                      <a:pt x="167" y="74"/>
                      <a:pt x="164" y="76"/>
                      <a:pt x="164" y="76"/>
                    </a:cubicBezTo>
                    <a:cubicBezTo>
                      <a:pt x="164" y="76"/>
                      <a:pt x="164" y="76"/>
                      <a:pt x="164" y="76"/>
                    </a:cubicBezTo>
                    <a:cubicBezTo>
                      <a:pt x="164" y="76"/>
                      <a:pt x="164" y="76"/>
                      <a:pt x="164" y="76"/>
                    </a:cubicBezTo>
                    <a:cubicBezTo>
                      <a:pt x="108" y="134"/>
                      <a:pt x="85" y="202"/>
                      <a:pt x="83" y="207"/>
                    </a:cubicBezTo>
                    <a:cubicBezTo>
                      <a:pt x="81" y="208"/>
                      <a:pt x="78" y="211"/>
                      <a:pt x="70" y="222"/>
                    </a:cubicBezTo>
                    <a:cubicBezTo>
                      <a:pt x="62" y="234"/>
                      <a:pt x="49" y="257"/>
                      <a:pt x="30" y="299"/>
                    </a:cubicBezTo>
                    <a:cubicBezTo>
                      <a:pt x="28" y="306"/>
                      <a:pt x="25" y="312"/>
                      <a:pt x="23" y="318"/>
                    </a:cubicBezTo>
                    <a:cubicBezTo>
                      <a:pt x="23" y="318"/>
                      <a:pt x="23" y="318"/>
                      <a:pt x="23" y="318"/>
                    </a:cubicBezTo>
                    <a:cubicBezTo>
                      <a:pt x="23" y="318"/>
                      <a:pt x="3" y="377"/>
                      <a:pt x="0" y="430"/>
                    </a:cubicBezTo>
                    <a:cubicBezTo>
                      <a:pt x="0" y="476"/>
                      <a:pt x="0" y="476"/>
                      <a:pt x="0" y="476"/>
                    </a:cubicBezTo>
                    <a:cubicBezTo>
                      <a:pt x="1" y="516"/>
                      <a:pt x="6" y="551"/>
                      <a:pt x="6" y="551"/>
                    </a:cubicBezTo>
                    <a:cubicBezTo>
                      <a:pt x="6" y="551"/>
                      <a:pt x="6" y="551"/>
                      <a:pt x="6" y="551"/>
                    </a:cubicBezTo>
                    <a:cubicBezTo>
                      <a:pt x="8" y="575"/>
                      <a:pt x="8" y="575"/>
                      <a:pt x="8" y="575"/>
                    </a:cubicBezTo>
                    <a:cubicBezTo>
                      <a:pt x="8" y="575"/>
                      <a:pt x="8" y="575"/>
                      <a:pt x="8" y="575"/>
                    </a:cubicBezTo>
                    <a:cubicBezTo>
                      <a:pt x="15" y="626"/>
                      <a:pt x="25" y="664"/>
                      <a:pt x="26" y="667"/>
                    </a:cubicBezTo>
                    <a:cubicBezTo>
                      <a:pt x="29" y="724"/>
                      <a:pt x="33" y="753"/>
                      <a:pt x="38" y="769"/>
                    </a:cubicBezTo>
                    <a:cubicBezTo>
                      <a:pt x="41" y="782"/>
                      <a:pt x="44" y="785"/>
                      <a:pt x="45" y="786"/>
                    </a:cubicBezTo>
                    <a:cubicBezTo>
                      <a:pt x="48" y="800"/>
                      <a:pt x="54" y="817"/>
                      <a:pt x="62" y="831"/>
                    </a:cubicBezTo>
                    <a:cubicBezTo>
                      <a:pt x="71" y="845"/>
                      <a:pt x="82" y="857"/>
                      <a:pt x="96" y="860"/>
                    </a:cubicBezTo>
                    <a:cubicBezTo>
                      <a:pt x="100" y="861"/>
                      <a:pt x="104" y="862"/>
                      <a:pt x="108" y="862"/>
                    </a:cubicBezTo>
                    <a:cubicBezTo>
                      <a:pt x="118" y="862"/>
                      <a:pt x="128" y="859"/>
                      <a:pt x="137" y="855"/>
                    </a:cubicBezTo>
                    <a:cubicBezTo>
                      <a:pt x="151" y="850"/>
                      <a:pt x="163" y="843"/>
                      <a:pt x="171" y="837"/>
                    </a:cubicBezTo>
                    <a:cubicBezTo>
                      <a:pt x="182" y="830"/>
                      <a:pt x="190" y="822"/>
                      <a:pt x="205" y="802"/>
                    </a:cubicBezTo>
                    <a:cubicBezTo>
                      <a:pt x="212" y="792"/>
                      <a:pt x="220" y="780"/>
                      <a:pt x="230" y="763"/>
                    </a:cubicBezTo>
                    <a:cubicBezTo>
                      <a:pt x="263" y="713"/>
                      <a:pt x="272" y="669"/>
                      <a:pt x="273" y="667"/>
                    </a:cubicBezTo>
                    <a:cubicBezTo>
                      <a:pt x="274" y="664"/>
                      <a:pt x="301" y="604"/>
                      <a:pt x="318" y="563"/>
                    </a:cubicBezTo>
                    <a:cubicBezTo>
                      <a:pt x="327" y="542"/>
                      <a:pt x="332" y="510"/>
                      <a:pt x="335" y="483"/>
                    </a:cubicBezTo>
                    <a:cubicBezTo>
                      <a:pt x="337" y="470"/>
                      <a:pt x="338" y="459"/>
                      <a:pt x="338" y="450"/>
                    </a:cubicBezTo>
                    <a:cubicBezTo>
                      <a:pt x="340" y="469"/>
                      <a:pt x="342" y="504"/>
                      <a:pt x="347" y="544"/>
                    </a:cubicBezTo>
                    <a:cubicBezTo>
                      <a:pt x="353" y="602"/>
                      <a:pt x="379" y="663"/>
                      <a:pt x="381" y="667"/>
                    </a:cubicBezTo>
                    <a:cubicBezTo>
                      <a:pt x="386" y="716"/>
                      <a:pt x="402" y="757"/>
                      <a:pt x="402" y="759"/>
                    </a:cubicBezTo>
                    <a:cubicBezTo>
                      <a:pt x="402" y="759"/>
                      <a:pt x="402" y="759"/>
                      <a:pt x="402" y="759"/>
                    </a:cubicBezTo>
                    <a:cubicBezTo>
                      <a:pt x="402" y="759"/>
                      <a:pt x="410" y="780"/>
                      <a:pt x="426" y="805"/>
                    </a:cubicBezTo>
                    <a:cubicBezTo>
                      <a:pt x="435" y="819"/>
                      <a:pt x="448" y="835"/>
                      <a:pt x="464" y="848"/>
                    </a:cubicBezTo>
                    <a:cubicBezTo>
                      <a:pt x="465" y="849"/>
                      <a:pt x="479" y="865"/>
                      <a:pt x="502" y="865"/>
                    </a:cubicBezTo>
                    <a:cubicBezTo>
                      <a:pt x="503" y="865"/>
                      <a:pt x="503" y="865"/>
                      <a:pt x="503" y="865"/>
                    </a:cubicBezTo>
                    <a:cubicBezTo>
                      <a:pt x="504" y="865"/>
                      <a:pt x="505" y="865"/>
                      <a:pt x="506" y="865"/>
                    </a:cubicBezTo>
                    <a:cubicBezTo>
                      <a:pt x="519" y="865"/>
                      <a:pt x="529" y="861"/>
                      <a:pt x="537" y="856"/>
                    </a:cubicBezTo>
                    <a:cubicBezTo>
                      <a:pt x="542" y="853"/>
                      <a:pt x="547" y="848"/>
                      <a:pt x="551" y="844"/>
                    </a:cubicBezTo>
                    <a:cubicBezTo>
                      <a:pt x="556" y="838"/>
                      <a:pt x="564" y="828"/>
                      <a:pt x="571" y="816"/>
                    </a:cubicBezTo>
                    <a:cubicBezTo>
                      <a:pt x="578" y="805"/>
                      <a:pt x="583" y="798"/>
                      <a:pt x="586" y="786"/>
                    </a:cubicBezTo>
                    <a:cubicBezTo>
                      <a:pt x="586" y="786"/>
                      <a:pt x="586" y="786"/>
                      <a:pt x="586" y="786"/>
                    </a:cubicBezTo>
                    <a:cubicBezTo>
                      <a:pt x="590" y="776"/>
                      <a:pt x="590" y="776"/>
                      <a:pt x="590" y="776"/>
                    </a:cubicBezTo>
                    <a:cubicBezTo>
                      <a:pt x="622" y="713"/>
                      <a:pt x="627" y="669"/>
                      <a:pt x="627" y="667"/>
                    </a:cubicBezTo>
                    <a:cubicBezTo>
                      <a:pt x="659" y="590"/>
                      <a:pt x="668" y="517"/>
                      <a:pt x="670" y="481"/>
                    </a:cubicBezTo>
                    <a:cubicBezTo>
                      <a:pt x="679" y="617"/>
                      <a:pt x="708" y="663"/>
                      <a:pt x="711" y="667"/>
                    </a:cubicBezTo>
                    <a:cubicBezTo>
                      <a:pt x="716" y="730"/>
                      <a:pt x="742" y="783"/>
                      <a:pt x="762" y="814"/>
                    </a:cubicBezTo>
                    <a:cubicBezTo>
                      <a:pt x="763" y="817"/>
                      <a:pt x="765" y="819"/>
                      <a:pt x="767" y="822"/>
                    </a:cubicBezTo>
                    <a:cubicBezTo>
                      <a:pt x="785" y="848"/>
                      <a:pt x="803" y="862"/>
                      <a:pt x="829" y="867"/>
                    </a:cubicBezTo>
                    <a:cubicBezTo>
                      <a:pt x="840" y="869"/>
                      <a:pt x="847" y="871"/>
                      <a:pt x="854" y="871"/>
                    </a:cubicBezTo>
                    <a:cubicBezTo>
                      <a:pt x="860" y="871"/>
                      <a:pt x="865" y="870"/>
                      <a:pt x="872" y="867"/>
                    </a:cubicBezTo>
                    <a:cubicBezTo>
                      <a:pt x="879" y="864"/>
                      <a:pt x="887" y="859"/>
                      <a:pt x="899" y="852"/>
                    </a:cubicBezTo>
                    <a:cubicBezTo>
                      <a:pt x="921" y="839"/>
                      <a:pt x="934" y="825"/>
                      <a:pt x="945" y="809"/>
                    </a:cubicBezTo>
                    <a:cubicBezTo>
                      <a:pt x="957" y="794"/>
                      <a:pt x="967" y="776"/>
                      <a:pt x="982" y="752"/>
                    </a:cubicBezTo>
                    <a:cubicBezTo>
                      <a:pt x="1020" y="689"/>
                      <a:pt x="1052" y="598"/>
                      <a:pt x="1052" y="598"/>
                    </a:cubicBezTo>
                    <a:cubicBezTo>
                      <a:pt x="1052" y="598"/>
                      <a:pt x="1052" y="598"/>
                      <a:pt x="1052" y="598"/>
                    </a:cubicBezTo>
                    <a:cubicBezTo>
                      <a:pt x="1075" y="545"/>
                      <a:pt x="1083" y="480"/>
                      <a:pt x="1086" y="456"/>
                    </a:cubicBezTo>
                    <a:cubicBezTo>
                      <a:pt x="1090" y="487"/>
                      <a:pt x="1104" y="589"/>
                      <a:pt x="1132" y="655"/>
                    </a:cubicBezTo>
                    <a:cubicBezTo>
                      <a:pt x="1156" y="712"/>
                      <a:pt x="1179" y="748"/>
                      <a:pt x="1228" y="798"/>
                    </a:cubicBezTo>
                    <a:cubicBezTo>
                      <a:pt x="1235" y="804"/>
                      <a:pt x="1241" y="811"/>
                      <a:pt x="1249" y="818"/>
                    </a:cubicBezTo>
                    <a:cubicBezTo>
                      <a:pt x="1289" y="856"/>
                      <a:pt x="1321" y="869"/>
                      <a:pt x="1345" y="872"/>
                    </a:cubicBezTo>
                    <a:cubicBezTo>
                      <a:pt x="1366" y="872"/>
                      <a:pt x="1366" y="872"/>
                      <a:pt x="1366" y="872"/>
                    </a:cubicBezTo>
                    <a:cubicBezTo>
                      <a:pt x="1371" y="871"/>
                      <a:pt x="1377" y="870"/>
                      <a:pt x="1382" y="869"/>
                    </a:cubicBezTo>
                    <a:cubicBezTo>
                      <a:pt x="1396" y="866"/>
                      <a:pt x="1408" y="850"/>
                      <a:pt x="1416" y="836"/>
                    </a:cubicBezTo>
                    <a:cubicBezTo>
                      <a:pt x="1425" y="822"/>
                      <a:pt x="1430" y="808"/>
                      <a:pt x="1430" y="807"/>
                    </a:cubicBezTo>
                    <a:cubicBezTo>
                      <a:pt x="1430" y="807"/>
                      <a:pt x="1430" y="807"/>
                      <a:pt x="1430" y="807"/>
                    </a:cubicBezTo>
                    <a:cubicBezTo>
                      <a:pt x="1430" y="807"/>
                      <a:pt x="1457" y="750"/>
                      <a:pt x="1479" y="614"/>
                    </a:cubicBezTo>
                    <a:cubicBezTo>
                      <a:pt x="1487" y="564"/>
                      <a:pt x="1492" y="527"/>
                      <a:pt x="1494" y="496"/>
                    </a:cubicBezTo>
                    <a:cubicBezTo>
                      <a:pt x="1494" y="456"/>
                      <a:pt x="1494" y="456"/>
                      <a:pt x="1494" y="456"/>
                    </a:cubicBezTo>
                    <a:cubicBezTo>
                      <a:pt x="1492" y="426"/>
                      <a:pt x="1486" y="399"/>
                      <a:pt x="1474" y="366"/>
                    </a:cubicBezTo>
                    <a:cubicBezTo>
                      <a:pt x="1448" y="293"/>
                      <a:pt x="1362" y="221"/>
                      <a:pt x="1347" y="209"/>
                    </a:cubicBezTo>
                    <a:cubicBezTo>
                      <a:pt x="1409" y="209"/>
                      <a:pt x="1409" y="209"/>
                      <a:pt x="1409" y="209"/>
                    </a:cubicBezTo>
                    <a:cubicBezTo>
                      <a:pt x="1407" y="208"/>
                      <a:pt x="1407" y="208"/>
                      <a:pt x="1407" y="208"/>
                    </a:cubicBezTo>
                    <a:cubicBezTo>
                      <a:pt x="1383" y="178"/>
                      <a:pt x="1351" y="155"/>
                      <a:pt x="1327" y="138"/>
                    </a:cubicBezTo>
                    <a:cubicBezTo>
                      <a:pt x="1325" y="137"/>
                      <a:pt x="1323" y="136"/>
                      <a:pt x="1322" y="135"/>
                    </a:cubicBezTo>
                    <a:cubicBezTo>
                      <a:pt x="1320" y="134"/>
                      <a:pt x="1319" y="133"/>
                      <a:pt x="1318" y="132"/>
                    </a:cubicBezTo>
                    <a:cubicBezTo>
                      <a:pt x="1303" y="122"/>
                      <a:pt x="1293" y="117"/>
                      <a:pt x="1293" y="117"/>
                    </a:cubicBezTo>
                    <a:cubicBezTo>
                      <a:pt x="1284" y="112"/>
                      <a:pt x="1275" y="107"/>
                      <a:pt x="1267" y="102"/>
                    </a:cubicBezTo>
                    <a:cubicBezTo>
                      <a:pt x="1256" y="97"/>
                      <a:pt x="1246" y="91"/>
                      <a:pt x="1236" y="87"/>
                    </a:cubicBezTo>
                    <a:cubicBezTo>
                      <a:pt x="1233" y="85"/>
                      <a:pt x="1229" y="83"/>
                      <a:pt x="1225" y="81"/>
                    </a:cubicBezTo>
                    <a:cubicBezTo>
                      <a:pt x="1222" y="80"/>
                      <a:pt x="1218" y="78"/>
                      <a:pt x="1215" y="76"/>
                    </a:cubicBezTo>
                    <a:cubicBezTo>
                      <a:pt x="1211" y="74"/>
                      <a:pt x="1207" y="73"/>
                      <a:pt x="1204" y="71"/>
                    </a:cubicBezTo>
                    <a:cubicBezTo>
                      <a:pt x="1130" y="38"/>
                      <a:pt x="1083" y="29"/>
                      <a:pt x="1030" y="17"/>
                    </a:cubicBezTo>
                    <a:cubicBezTo>
                      <a:pt x="972" y="5"/>
                      <a:pt x="918" y="4"/>
                      <a:pt x="900" y="4"/>
                    </a:cubicBezTo>
                    <a:cubicBezTo>
                      <a:pt x="897" y="4"/>
                      <a:pt x="895" y="4"/>
                      <a:pt x="894" y="4"/>
                    </a:cubicBezTo>
                    <a:cubicBezTo>
                      <a:pt x="890" y="4"/>
                      <a:pt x="885" y="3"/>
                      <a:pt x="881" y="3"/>
                    </a:cubicBezTo>
                    <a:cubicBezTo>
                      <a:pt x="848" y="3"/>
                      <a:pt x="819" y="11"/>
                      <a:pt x="794" y="22"/>
                    </a:cubicBezTo>
                    <a:cubicBezTo>
                      <a:pt x="774" y="31"/>
                      <a:pt x="757" y="42"/>
                      <a:pt x="742" y="53"/>
                    </a:cubicBezTo>
                    <a:cubicBezTo>
                      <a:pt x="718" y="71"/>
                      <a:pt x="701" y="89"/>
                      <a:pt x="692" y="100"/>
                    </a:cubicBezTo>
                    <a:cubicBezTo>
                      <a:pt x="687" y="107"/>
                      <a:pt x="684" y="111"/>
                      <a:pt x="684" y="111"/>
                    </a:cubicBezTo>
                    <a:cubicBezTo>
                      <a:pt x="683" y="112"/>
                      <a:pt x="683" y="112"/>
                      <a:pt x="683" y="112"/>
                    </a:cubicBezTo>
                    <a:cubicBezTo>
                      <a:pt x="705" y="112"/>
                      <a:pt x="705" y="112"/>
                      <a:pt x="705" y="112"/>
                    </a:cubicBezTo>
                    <a:cubicBezTo>
                      <a:pt x="699" y="120"/>
                      <a:pt x="676" y="149"/>
                      <a:pt x="658" y="208"/>
                    </a:cubicBezTo>
                    <a:cubicBezTo>
                      <a:pt x="655" y="211"/>
                      <a:pt x="603" y="279"/>
                      <a:pt x="590" y="385"/>
                    </a:cubicBezTo>
                    <a:cubicBezTo>
                      <a:pt x="589" y="398"/>
                      <a:pt x="589" y="398"/>
                      <a:pt x="589" y="398"/>
                    </a:cubicBezTo>
                    <a:cubicBezTo>
                      <a:pt x="584" y="364"/>
                      <a:pt x="577" y="331"/>
                      <a:pt x="577" y="331"/>
                    </a:cubicBezTo>
                    <a:cubicBezTo>
                      <a:pt x="577" y="331"/>
                      <a:pt x="577" y="331"/>
                      <a:pt x="577" y="331"/>
                    </a:cubicBezTo>
                    <a:cubicBezTo>
                      <a:pt x="563" y="256"/>
                      <a:pt x="529" y="211"/>
                      <a:pt x="527" y="208"/>
                    </a:cubicBezTo>
                    <a:cubicBezTo>
                      <a:pt x="518" y="174"/>
                      <a:pt x="492" y="122"/>
                      <a:pt x="487" y="113"/>
                    </a:cubicBezTo>
                    <a:cubicBezTo>
                      <a:pt x="569" y="113"/>
                      <a:pt x="569" y="113"/>
                      <a:pt x="569" y="113"/>
                    </a:cubicBezTo>
                    <a:cubicBezTo>
                      <a:pt x="567" y="111"/>
                      <a:pt x="567" y="111"/>
                      <a:pt x="567" y="111"/>
                    </a:cubicBezTo>
                    <a:cubicBezTo>
                      <a:pt x="567" y="111"/>
                      <a:pt x="555" y="99"/>
                      <a:pt x="541" y="86"/>
                    </a:cubicBezTo>
                    <a:cubicBezTo>
                      <a:pt x="526" y="73"/>
                      <a:pt x="510" y="59"/>
                      <a:pt x="502" y="53"/>
                    </a:cubicBezTo>
                    <a:cubicBezTo>
                      <a:pt x="474" y="36"/>
                      <a:pt x="429" y="15"/>
                      <a:pt x="390" y="6"/>
                    </a:cubicBezTo>
                    <a:cubicBezTo>
                      <a:pt x="374" y="3"/>
                      <a:pt x="360" y="1"/>
                      <a:pt x="34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38"/>
              <p:cNvSpPr>
                <a:spLocks noEditPoints="1"/>
              </p:cNvSpPr>
              <p:nvPr/>
            </p:nvSpPr>
            <p:spPr bwMode="auto">
              <a:xfrm>
                <a:off x="-4911722" y="4872033"/>
                <a:ext cx="915988" cy="4762"/>
              </a:xfrm>
              <a:custGeom>
                <a:avLst/>
                <a:gdLst/>
                <a:ahLst/>
                <a:cxnLst>
                  <a:cxn ang="0">
                    <a:pos x="0" y="0"/>
                  </a:cxn>
                  <a:cxn ang="0">
                    <a:pos x="0" y="0"/>
                  </a:cxn>
                  <a:cxn ang="0">
                    <a:pos x="0" y="1"/>
                  </a:cxn>
                  <a:cxn ang="0">
                    <a:pos x="1" y="1"/>
                  </a:cxn>
                  <a:cxn ang="0">
                    <a:pos x="1" y="0"/>
                  </a:cxn>
                  <a:cxn ang="0">
                    <a:pos x="1" y="0"/>
                  </a:cxn>
                  <a:cxn ang="0">
                    <a:pos x="1" y="0"/>
                  </a:cxn>
                  <a:cxn ang="0">
                    <a:pos x="0" y="0"/>
                  </a:cxn>
                  <a:cxn ang="0">
                    <a:pos x="244" y="0"/>
                  </a:cxn>
                  <a:cxn ang="0">
                    <a:pos x="243" y="0"/>
                  </a:cxn>
                  <a:cxn ang="0">
                    <a:pos x="243" y="0"/>
                  </a:cxn>
                  <a:cxn ang="0">
                    <a:pos x="243" y="0"/>
                  </a:cxn>
                  <a:cxn ang="0">
                    <a:pos x="243" y="0"/>
                  </a:cxn>
                  <a:cxn ang="0">
                    <a:pos x="243" y="1"/>
                  </a:cxn>
                  <a:cxn ang="0">
                    <a:pos x="244" y="1"/>
                  </a:cxn>
                  <a:cxn ang="0">
                    <a:pos x="244" y="0"/>
                  </a:cxn>
                </a:cxnLst>
                <a:rect l="0" t="0" r="r" b="b"/>
                <a:pathLst>
                  <a:path w="244" h="1">
                    <a:moveTo>
                      <a:pt x="0"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moveTo>
                      <a:pt x="244" y="0"/>
                    </a:moveTo>
                    <a:cubicBezTo>
                      <a:pt x="243" y="0"/>
                      <a:pt x="243" y="0"/>
                      <a:pt x="243" y="0"/>
                    </a:cubicBezTo>
                    <a:cubicBezTo>
                      <a:pt x="243" y="0"/>
                      <a:pt x="243" y="0"/>
                      <a:pt x="243" y="0"/>
                    </a:cubicBezTo>
                    <a:cubicBezTo>
                      <a:pt x="243" y="0"/>
                      <a:pt x="243" y="0"/>
                      <a:pt x="243" y="0"/>
                    </a:cubicBezTo>
                    <a:cubicBezTo>
                      <a:pt x="243" y="0"/>
                      <a:pt x="243" y="0"/>
                      <a:pt x="243" y="0"/>
                    </a:cubicBezTo>
                    <a:cubicBezTo>
                      <a:pt x="243" y="1"/>
                      <a:pt x="243" y="1"/>
                      <a:pt x="243" y="1"/>
                    </a:cubicBezTo>
                    <a:cubicBezTo>
                      <a:pt x="244" y="1"/>
                      <a:pt x="244" y="1"/>
                      <a:pt x="244" y="1"/>
                    </a:cubicBezTo>
                    <a:cubicBezTo>
                      <a:pt x="244" y="0"/>
                      <a:pt x="244" y="0"/>
                      <a:pt x="24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39"/>
              <p:cNvSpPr>
                <a:spLocks noEditPoints="1"/>
              </p:cNvSpPr>
              <p:nvPr/>
            </p:nvSpPr>
            <p:spPr bwMode="auto">
              <a:xfrm>
                <a:off x="-3671886" y="4872033"/>
                <a:ext cx="1171574" cy="4762"/>
              </a:xfrm>
              <a:custGeom>
                <a:avLst/>
                <a:gdLst/>
                <a:ahLst/>
                <a:cxnLst>
                  <a:cxn ang="0">
                    <a:pos x="1" y="0"/>
                  </a:cxn>
                  <a:cxn ang="0">
                    <a:pos x="0" y="0"/>
                  </a:cxn>
                  <a:cxn ang="0">
                    <a:pos x="0" y="1"/>
                  </a:cxn>
                  <a:cxn ang="0">
                    <a:pos x="1" y="1"/>
                  </a:cxn>
                  <a:cxn ang="0">
                    <a:pos x="1" y="0"/>
                  </a:cxn>
                  <a:cxn ang="0">
                    <a:pos x="1" y="0"/>
                  </a:cxn>
                  <a:cxn ang="0">
                    <a:pos x="1" y="0"/>
                  </a:cxn>
                  <a:cxn ang="0">
                    <a:pos x="1" y="0"/>
                  </a:cxn>
                  <a:cxn ang="0">
                    <a:pos x="312" y="0"/>
                  </a:cxn>
                  <a:cxn ang="0">
                    <a:pos x="311" y="0"/>
                  </a:cxn>
                  <a:cxn ang="0">
                    <a:pos x="311" y="1"/>
                  </a:cxn>
                  <a:cxn ang="0">
                    <a:pos x="312" y="1"/>
                  </a:cxn>
                  <a:cxn ang="0">
                    <a:pos x="312" y="0"/>
                  </a:cxn>
                </a:cxnLst>
                <a:rect l="0" t="0" r="r" b="b"/>
                <a:pathLst>
                  <a:path w="312"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312" y="0"/>
                    </a:moveTo>
                    <a:cubicBezTo>
                      <a:pt x="311" y="0"/>
                      <a:pt x="311" y="0"/>
                      <a:pt x="311" y="0"/>
                    </a:cubicBezTo>
                    <a:cubicBezTo>
                      <a:pt x="311" y="1"/>
                      <a:pt x="311" y="1"/>
                      <a:pt x="311" y="1"/>
                    </a:cubicBezTo>
                    <a:cubicBezTo>
                      <a:pt x="312" y="1"/>
                      <a:pt x="312" y="1"/>
                      <a:pt x="312" y="1"/>
                    </a:cubicBezTo>
                    <a:cubicBezTo>
                      <a:pt x="312" y="0"/>
                      <a:pt x="312" y="0"/>
                      <a:pt x="31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40"/>
              <p:cNvSpPr>
                <a:spLocks noEditPoints="1"/>
              </p:cNvSpPr>
              <p:nvPr/>
            </p:nvSpPr>
            <p:spPr bwMode="auto">
              <a:xfrm>
                <a:off x="-2071686" y="4872033"/>
                <a:ext cx="1239838" cy="4762"/>
              </a:xfrm>
              <a:custGeom>
                <a:avLst/>
                <a:gdLst/>
                <a:ahLst/>
                <a:cxnLst>
                  <a:cxn ang="0">
                    <a:pos x="1" y="0"/>
                  </a:cxn>
                  <a:cxn ang="0">
                    <a:pos x="0" y="0"/>
                  </a:cxn>
                  <a:cxn ang="0">
                    <a:pos x="0" y="1"/>
                  </a:cxn>
                  <a:cxn ang="0">
                    <a:pos x="1" y="1"/>
                  </a:cxn>
                  <a:cxn ang="0">
                    <a:pos x="1" y="0"/>
                  </a:cxn>
                  <a:cxn ang="0">
                    <a:pos x="330" y="0"/>
                  </a:cxn>
                  <a:cxn ang="0">
                    <a:pos x="329" y="0"/>
                  </a:cxn>
                  <a:cxn ang="0">
                    <a:pos x="329" y="1"/>
                  </a:cxn>
                  <a:cxn ang="0">
                    <a:pos x="330" y="1"/>
                  </a:cxn>
                  <a:cxn ang="0">
                    <a:pos x="330" y="0"/>
                  </a:cxn>
                </a:cxnLst>
                <a:rect l="0" t="0" r="r" b="b"/>
                <a:pathLst>
                  <a:path w="330" h="1">
                    <a:moveTo>
                      <a:pt x="1" y="0"/>
                    </a:moveTo>
                    <a:cubicBezTo>
                      <a:pt x="0" y="0"/>
                      <a:pt x="0" y="0"/>
                      <a:pt x="0" y="0"/>
                    </a:cubicBezTo>
                    <a:cubicBezTo>
                      <a:pt x="0" y="1"/>
                      <a:pt x="0" y="1"/>
                      <a:pt x="0" y="1"/>
                    </a:cubicBezTo>
                    <a:cubicBezTo>
                      <a:pt x="1" y="1"/>
                      <a:pt x="1" y="1"/>
                      <a:pt x="1" y="1"/>
                    </a:cubicBezTo>
                    <a:cubicBezTo>
                      <a:pt x="1" y="0"/>
                      <a:pt x="1" y="0"/>
                      <a:pt x="1" y="0"/>
                    </a:cubicBezTo>
                    <a:moveTo>
                      <a:pt x="330" y="0"/>
                    </a:moveTo>
                    <a:cubicBezTo>
                      <a:pt x="329" y="0"/>
                      <a:pt x="329" y="0"/>
                      <a:pt x="329" y="0"/>
                    </a:cubicBezTo>
                    <a:cubicBezTo>
                      <a:pt x="329" y="1"/>
                      <a:pt x="329" y="1"/>
                      <a:pt x="329" y="1"/>
                    </a:cubicBezTo>
                    <a:cubicBezTo>
                      <a:pt x="330" y="1"/>
                      <a:pt x="330" y="1"/>
                      <a:pt x="330" y="1"/>
                    </a:cubicBezTo>
                    <a:cubicBezTo>
                      <a:pt x="330" y="0"/>
                      <a:pt x="330" y="0"/>
                      <a:pt x="33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41"/>
              <p:cNvSpPr>
                <a:spLocks noEditPoints="1"/>
              </p:cNvSpPr>
              <p:nvPr/>
            </p:nvSpPr>
            <p:spPr bwMode="auto">
              <a:xfrm>
                <a:off x="-6246811" y="4872033"/>
                <a:ext cx="920750" cy="4762"/>
              </a:xfrm>
              <a:custGeom>
                <a:avLst/>
                <a:gdLst/>
                <a:ahLst/>
                <a:cxnLst>
                  <a:cxn ang="0">
                    <a:pos x="1" y="0"/>
                  </a:cxn>
                  <a:cxn ang="0">
                    <a:pos x="0" y="0"/>
                  </a:cxn>
                  <a:cxn ang="0">
                    <a:pos x="0" y="1"/>
                  </a:cxn>
                  <a:cxn ang="0">
                    <a:pos x="1" y="1"/>
                  </a:cxn>
                  <a:cxn ang="0">
                    <a:pos x="1" y="0"/>
                  </a:cxn>
                  <a:cxn ang="0">
                    <a:pos x="1" y="0"/>
                  </a:cxn>
                  <a:cxn ang="0">
                    <a:pos x="1" y="0"/>
                  </a:cxn>
                  <a:cxn ang="0">
                    <a:pos x="1" y="0"/>
                  </a:cxn>
                  <a:cxn ang="0">
                    <a:pos x="245" y="0"/>
                  </a:cxn>
                  <a:cxn ang="0">
                    <a:pos x="244" y="0"/>
                  </a:cxn>
                  <a:cxn ang="0">
                    <a:pos x="244" y="0"/>
                  </a:cxn>
                  <a:cxn ang="0">
                    <a:pos x="244" y="0"/>
                  </a:cxn>
                  <a:cxn ang="0">
                    <a:pos x="244" y="0"/>
                  </a:cxn>
                  <a:cxn ang="0">
                    <a:pos x="243" y="1"/>
                  </a:cxn>
                  <a:cxn ang="0">
                    <a:pos x="245" y="1"/>
                  </a:cxn>
                  <a:cxn ang="0">
                    <a:pos x="245" y="0"/>
                  </a:cxn>
                </a:cxnLst>
                <a:rect l="0" t="0" r="r" b="b"/>
                <a:pathLst>
                  <a:path w="245"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245" y="0"/>
                    </a:moveTo>
                    <a:cubicBezTo>
                      <a:pt x="244" y="0"/>
                      <a:pt x="244" y="0"/>
                      <a:pt x="244" y="0"/>
                    </a:cubicBezTo>
                    <a:cubicBezTo>
                      <a:pt x="244" y="0"/>
                      <a:pt x="244" y="0"/>
                      <a:pt x="244" y="0"/>
                    </a:cubicBezTo>
                    <a:cubicBezTo>
                      <a:pt x="244" y="0"/>
                      <a:pt x="244" y="0"/>
                      <a:pt x="244" y="0"/>
                    </a:cubicBezTo>
                    <a:cubicBezTo>
                      <a:pt x="244" y="0"/>
                      <a:pt x="244" y="0"/>
                      <a:pt x="244" y="0"/>
                    </a:cubicBezTo>
                    <a:cubicBezTo>
                      <a:pt x="244" y="0"/>
                      <a:pt x="244" y="0"/>
                      <a:pt x="243" y="1"/>
                    </a:cubicBezTo>
                    <a:cubicBezTo>
                      <a:pt x="245" y="1"/>
                      <a:pt x="245" y="1"/>
                      <a:pt x="245" y="1"/>
                    </a:cubicBezTo>
                    <a:cubicBezTo>
                      <a:pt x="245" y="0"/>
                      <a:pt x="245" y="0"/>
                      <a:pt x="24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42"/>
              <p:cNvSpPr>
                <a:spLocks/>
              </p:cNvSpPr>
              <p:nvPr/>
            </p:nvSpPr>
            <p:spPr bwMode="auto">
              <a:xfrm>
                <a:off x="-5021261" y="4541833"/>
                <a:ext cx="7937" cy="3175"/>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1"/>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43"/>
              <p:cNvSpPr>
                <a:spLocks noEditPoints="1"/>
              </p:cNvSpPr>
              <p:nvPr/>
            </p:nvSpPr>
            <p:spPr bwMode="auto">
              <a:xfrm>
                <a:off x="-3781423" y="4541833"/>
                <a:ext cx="1409699" cy="3175"/>
              </a:xfrm>
              <a:custGeom>
                <a:avLst/>
                <a:gdLst/>
                <a:ahLst/>
                <a:cxnLst>
                  <a:cxn ang="0">
                    <a:pos x="1" y="0"/>
                  </a:cxn>
                  <a:cxn ang="0">
                    <a:pos x="0" y="0"/>
                  </a:cxn>
                  <a:cxn ang="0">
                    <a:pos x="0" y="1"/>
                  </a:cxn>
                  <a:cxn ang="0">
                    <a:pos x="1" y="1"/>
                  </a:cxn>
                  <a:cxn ang="0">
                    <a:pos x="1" y="0"/>
                  </a:cxn>
                  <a:cxn ang="0">
                    <a:pos x="375" y="0"/>
                  </a:cxn>
                  <a:cxn ang="0">
                    <a:pos x="375" y="0"/>
                  </a:cxn>
                  <a:cxn ang="0">
                    <a:pos x="374" y="1"/>
                  </a:cxn>
                  <a:cxn ang="0">
                    <a:pos x="374" y="1"/>
                  </a:cxn>
                  <a:cxn ang="0">
                    <a:pos x="375" y="1"/>
                  </a:cxn>
                  <a:cxn ang="0">
                    <a:pos x="375" y="0"/>
                  </a:cxn>
                </a:cxnLst>
                <a:rect l="0" t="0" r="r" b="b"/>
                <a:pathLst>
                  <a:path w="375" h="1">
                    <a:moveTo>
                      <a:pt x="1" y="0"/>
                    </a:moveTo>
                    <a:cubicBezTo>
                      <a:pt x="0" y="0"/>
                      <a:pt x="0" y="0"/>
                      <a:pt x="0" y="0"/>
                    </a:cubicBezTo>
                    <a:cubicBezTo>
                      <a:pt x="0" y="1"/>
                      <a:pt x="0" y="1"/>
                      <a:pt x="0" y="1"/>
                    </a:cubicBezTo>
                    <a:cubicBezTo>
                      <a:pt x="1" y="1"/>
                      <a:pt x="1" y="1"/>
                      <a:pt x="1" y="1"/>
                    </a:cubicBezTo>
                    <a:cubicBezTo>
                      <a:pt x="1" y="0"/>
                      <a:pt x="1" y="0"/>
                      <a:pt x="1" y="0"/>
                    </a:cubicBezTo>
                    <a:moveTo>
                      <a:pt x="375" y="0"/>
                    </a:moveTo>
                    <a:cubicBezTo>
                      <a:pt x="375" y="0"/>
                      <a:pt x="375" y="0"/>
                      <a:pt x="375" y="0"/>
                    </a:cubicBezTo>
                    <a:cubicBezTo>
                      <a:pt x="375" y="0"/>
                      <a:pt x="375" y="0"/>
                      <a:pt x="374" y="1"/>
                    </a:cubicBezTo>
                    <a:cubicBezTo>
                      <a:pt x="374" y="1"/>
                      <a:pt x="374" y="1"/>
                      <a:pt x="374" y="1"/>
                    </a:cubicBezTo>
                    <a:cubicBezTo>
                      <a:pt x="375" y="1"/>
                      <a:pt x="375" y="1"/>
                      <a:pt x="375" y="1"/>
                    </a:cubicBezTo>
                    <a:cubicBezTo>
                      <a:pt x="375" y="0"/>
                      <a:pt x="375" y="0"/>
                      <a:pt x="37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44"/>
              <p:cNvSpPr>
                <a:spLocks/>
              </p:cNvSpPr>
              <p:nvPr/>
            </p:nvSpPr>
            <p:spPr bwMode="auto">
              <a:xfrm>
                <a:off x="-2176461" y="4541833"/>
                <a:ext cx="1587" cy="3175"/>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45"/>
              <p:cNvSpPr>
                <a:spLocks/>
              </p:cNvSpPr>
              <p:nvPr/>
            </p:nvSpPr>
            <p:spPr bwMode="auto">
              <a:xfrm>
                <a:off x="-6310310" y="4541833"/>
                <a:ext cx="4762" cy="3175"/>
              </a:xfrm>
              <a:custGeom>
                <a:avLst/>
                <a:gdLst/>
                <a:ahLst/>
                <a:cxnLst>
                  <a:cxn ang="0">
                    <a:pos x="0" y="0"/>
                  </a:cxn>
                  <a:cxn ang="0">
                    <a:pos x="0" y="0"/>
                  </a:cxn>
                  <a:cxn ang="0">
                    <a:pos x="0" y="1"/>
                  </a:cxn>
                  <a:cxn ang="0">
                    <a:pos x="1" y="1"/>
                  </a:cxn>
                  <a:cxn ang="0">
                    <a:pos x="0" y="0"/>
                  </a:cxn>
                </a:cxnLst>
                <a:rect l="0" t="0" r="r" b="b"/>
                <a:pathLst>
                  <a:path w="1" h="1">
                    <a:moveTo>
                      <a:pt x="0" y="0"/>
                    </a:moveTo>
                    <a:cubicBezTo>
                      <a:pt x="0" y="0"/>
                      <a:pt x="0" y="0"/>
                      <a:pt x="0" y="0"/>
                    </a:cubicBezTo>
                    <a:cubicBezTo>
                      <a:pt x="0" y="1"/>
                      <a:pt x="0" y="1"/>
                      <a:pt x="0" y="1"/>
                    </a:cubicBezTo>
                    <a:cubicBezTo>
                      <a:pt x="1" y="1"/>
                      <a:pt x="1" y="1"/>
                      <a:pt x="1" y="1"/>
                    </a:cubicBezTo>
                    <a:cubicBezTo>
                      <a:pt x="1" y="1"/>
                      <a:pt x="1"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6"/>
              <p:cNvSpPr>
                <a:spLocks noEditPoints="1"/>
              </p:cNvSpPr>
              <p:nvPr/>
            </p:nvSpPr>
            <p:spPr bwMode="auto">
              <a:xfrm>
                <a:off x="-4062411" y="3529009"/>
                <a:ext cx="3133723" cy="4762"/>
              </a:xfrm>
              <a:custGeom>
                <a:avLst/>
                <a:gdLst/>
                <a:ahLst/>
                <a:cxnLst>
                  <a:cxn ang="0">
                    <a:pos x="1" y="0"/>
                  </a:cxn>
                  <a:cxn ang="0">
                    <a:pos x="0" y="0"/>
                  </a:cxn>
                  <a:cxn ang="0">
                    <a:pos x="0" y="1"/>
                  </a:cxn>
                  <a:cxn ang="0">
                    <a:pos x="1" y="1"/>
                  </a:cxn>
                  <a:cxn ang="0">
                    <a:pos x="1" y="0"/>
                  </a:cxn>
                  <a:cxn ang="0">
                    <a:pos x="834" y="0"/>
                  </a:cxn>
                  <a:cxn ang="0">
                    <a:pos x="832" y="0"/>
                  </a:cxn>
                  <a:cxn ang="0">
                    <a:pos x="833" y="1"/>
                  </a:cxn>
                  <a:cxn ang="0">
                    <a:pos x="834" y="1"/>
                  </a:cxn>
                  <a:cxn ang="0">
                    <a:pos x="834" y="0"/>
                  </a:cxn>
                </a:cxnLst>
                <a:rect l="0" t="0" r="r" b="b"/>
                <a:pathLst>
                  <a:path w="834" h="1">
                    <a:moveTo>
                      <a:pt x="1" y="0"/>
                    </a:moveTo>
                    <a:cubicBezTo>
                      <a:pt x="0" y="0"/>
                      <a:pt x="0" y="0"/>
                      <a:pt x="0" y="0"/>
                    </a:cubicBezTo>
                    <a:cubicBezTo>
                      <a:pt x="0" y="1"/>
                      <a:pt x="0" y="1"/>
                      <a:pt x="0" y="1"/>
                    </a:cubicBezTo>
                    <a:cubicBezTo>
                      <a:pt x="1" y="1"/>
                      <a:pt x="1" y="1"/>
                      <a:pt x="1" y="1"/>
                    </a:cubicBezTo>
                    <a:cubicBezTo>
                      <a:pt x="1" y="0"/>
                      <a:pt x="1" y="0"/>
                      <a:pt x="1" y="0"/>
                    </a:cubicBezTo>
                    <a:moveTo>
                      <a:pt x="834" y="0"/>
                    </a:moveTo>
                    <a:cubicBezTo>
                      <a:pt x="832" y="0"/>
                      <a:pt x="832" y="0"/>
                      <a:pt x="832" y="0"/>
                    </a:cubicBezTo>
                    <a:cubicBezTo>
                      <a:pt x="833" y="0"/>
                      <a:pt x="833" y="0"/>
                      <a:pt x="833" y="1"/>
                    </a:cubicBezTo>
                    <a:cubicBezTo>
                      <a:pt x="834" y="1"/>
                      <a:pt x="834" y="1"/>
                      <a:pt x="834" y="1"/>
                    </a:cubicBezTo>
                    <a:cubicBezTo>
                      <a:pt x="834" y="0"/>
                      <a:pt x="834" y="0"/>
                      <a:pt x="83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47"/>
              <p:cNvSpPr>
                <a:spLocks noEditPoints="1"/>
              </p:cNvSpPr>
              <p:nvPr/>
            </p:nvSpPr>
            <p:spPr bwMode="auto">
              <a:xfrm>
                <a:off x="-6246811" y="3529009"/>
                <a:ext cx="2044699" cy="4762"/>
              </a:xfrm>
              <a:custGeom>
                <a:avLst/>
                <a:gdLst/>
                <a:ahLst/>
                <a:cxnLst>
                  <a:cxn ang="0">
                    <a:pos x="2" y="0"/>
                  </a:cxn>
                  <a:cxn ang="0">
                    <a:pos x="0" y="0"/>
                  </a:cxn>
                  <a:cxn ang="0">
                    <a:pos x="0" y="1"/>
                  </a:cxn>
                  <a:cxn ang="0">
                    <a:pos x="1" y="1"/>
                  </a:cxn>
                  <a:cxn ang="0">
                    <a:pos x="2" y="0"/>
                  </a:cxn>
                  <a:cxn ang="0">
                    <a:pos x="544" y="0"/>
                  </a:cxn>
                  <a:cxn ang="0">
                    <a:pos x="543" y="0"/>
                  </a:cxn>
                  <a:cxn ang="0">
                    <a:pos x="543" y="1"/>
                  </a:cxn>
                  <a:cxn ang="0">
                    <a:pos x="544" y="1"/>
                  </a:cxn>
                  <a:cxn ang="0">
                    <a:pos x="544" y="0"/>
                  </a:cxn>
                </a:cxnLst>
                <a:rect l="0" t="0" r="r" b="b"/>
                <a:pathLst>
                  <a:path w="544" h="1">
                    <a:moveTo>
                      <a:pt x="2" y="0"/>
                    </a:moveTo>
                    <a:cubicBezTo>
                      <a:pt x="0" y="0"/>
                      <a:pt x="0" y="0"/>
                      <a:pt x="0" y="0"/>
                    </a:cubicBezTo>
                    <a:cubicBezTo>
                      <a:pt x="0" y="1"/>
                      <a:pt x="0" y="1"/>
                      <a:pt x="0" y="1"/>
                    </a:cubicBezTo>
                    <a:cubicBezTo>
                      <a:pt x="1" y="1"/>
                      <a:pt x="1" y="1"/>
                      <a:pt x="1" y="1"/>
                    </a:cubicBezTo>
                    <a:cubicBezTo>
                      <a:pt x="1" y="0"/>
                      <a:pt x="2" y="0"/>
                      <a:pt x="2" y="0"/>
                    </a:cubicBezTo>
                    <a:moveTo>
                      <a:pt x="544" y="0"/>
                    </a:moveTo>
                    <a:cubicBezTo>
                      <a:pt x="543" y="0"/>
                      <a:pt x="543" y="0"/>
                      <a:pt x="543" y="0"/>
                    </a:cubicBezTo>
                    <a:cubicBezTo>
                      <a:pt x="543" y="0"/>
                      <a:pt x="543" y="0"/>
                      <a:pt x="543" y="1"/>
                    </a:cubicBezTo>
                    <a:cubicBezTo>
                      <a:pt x="544" y="1"/>
                      <a:pt x="544" y="1"/>
                      <a:pt x="544" y="1"/>
                    </a:cubicBezTo>
                    <a:cubicBezTo>
                      <a:pt x="544" y="0"/>
                      <a:pt x="544" y="0"/>
                      <a:pt x="54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48"/>
              <p:cNvSpPr>
                <a:spLocks/>
              </p:cNvSpPr>
              <p:nvPr/>
            </p:nvSpPr>
            <p:spPr bwMode="auto">
              <a:xfrm>
                <a:off x="-3690937" y="2784472"/>
                <a:ext cx="7937" cy="3175"/>
              </a:xfrm>
              <a:custGeom>
                <a:avLst/>
                <a:gdLst/>
                <a:ahLst/>
                <a:cxnLst>
                  <a:cxn ang="0">
                    <a:pos x="5" y="0"/>
                  </a:cxn>
                  <a:cxn ang="0">
                    <a:pos x="0" y="0"/>
                  </a:cxn>
                  <a:cxn ang="0">
                    <a:pos x="0" y="2"/>
                  </a:cxn>
                  <a:cxn ang="0">
                    <a:pos x="2" y="2"/>
                  </a:cxn>
                  <a:cxn ang="0">
                    <a:pos x="5" y="0"/>
                  </a:cxn>
                  <a:cxn ang="0">
                    <a:pos x="5" y="0"/>
                  </a:cxn>
                </a:cxnLst>
                <a:rect l="0" t="0" r="r" b="b"/>
                <a:pathLst>
                  <a:path w="5" h="2">
                    <a:moveTo>
                      <a:pt x="5" y="0"/>
                    </a:moveTo>
                    <a:lnTo>
                      <a:pt x="0" y="0"/>
                    </a:lnTo>
                    <a:lnTo>
                      <a:pt x="0" y="2"/>
                    </a:lnTo>
                    <a:lnTo>
                      <a:pt x="2" y="2"/>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49"/>
              <p:cNvSpPr>
                <a:spLocks noEditPoints="1"/>
              </p:cNvSpPr>
              <p:nvPr/>
            </p:nvSpPr>
            <p:spPr bwMode="auto">
              <a:xfrm>
                <a:off x="-5837235" y="2784472"/>
                <a:ext cx="1316037" cy="3175"/>
              </a:xfrm>
              <a:custGeom>
                <a:avLst/>
                <a:gdLst/>
                <a:ahLst/>
                <a:cxnLst>
                  <a:cxn ang="0">
                    <a:pos x="1" y="0"/>
                  </a:cxn>
                  <a:cxn ang="0">
                    <a:pos x="0" y="0"/>
                  </a:cxn>
                  <a:cxn ang="0">
                    <a:pos x="0" y="1"/>
                  </a:cxn>
                  <a:cxn ang="0">
                    <a:pos x="1" y="1"/>
                  </a:cxn>
                  <a:cxn ang="0">
                    <a:pos x="1" y="0"/>
                  </a:cxn>
                  <a:cxn ang="0">
                    <a:pos x="349" y="0"/>
                  </a:cxn>
                  <a:cxn ang="0">
                    <a:pos x="348" y="0"/>
                  </a:cxn>
                  <a:cxn ang="0">
                    <a:pos x="349" y="1"/>
                  </a:cxn>
                  <a:cxn ang="0">
                    <a:pos x="350" y="1"/>
                  </a:cxn>
                  <a:cxn ang="0">
                    <a:pos x="350" y="1"/>
                  </a:cxn>
                  <a:cxn ang="0">
                    <a:pos x="349" y="1"/>
                  </a:cxn>
                  <a:cxn ang="0">
                    <a:pos x="349" y="0"/>
                  </a:cxn>
                </a:cxnLst>
                <a:rect l="0" t="0" r="r" b="b"/>
                <a:pathLst>
                  <a:path w="350" h="1">
                    <a:moveTo>
                      <a:pt x="1" y="0"/>
                    </a:moveTo>
                    <a:cubicBezTo>
                      <a:pt x="0" y="0"/>
                      <a:pt x="0" y="0"/>
                      <a:pt x="0" y="0"/>
                    </a:cubicBezTo>
                    <a:cubicBezTo>
                      <a:pt x="0" y="1"/>
                      <a:pt x="0" y="1"/>
                      <a:pt x="0" y="1"/>
                    </a:cubicBezTo>
                    <a:cubicBezTo>
                      <a:pt x="1" y="1"/>
                      <a:pt x="1" y="1"/>
                      <a:pt x="1" y="1"/>
                    </a:cubicBezTo>
                    <a:cubicBezTo>
                      <a:pt x="1" y="0"/>
                      <a:pt x="1" y="0"/>
                      <a:pt x="1" y="0"/>
                    </a:cubicBezTo>
                    <a:moveTo>
                      <a:pt x="349" y="0"/>
                    </a:moveTo>
                    <a:cubicBezTo>
                      <a:pt x="348" y="0"/>
                      <a:pt x="348" y="0"/>
                      <a:pt x="348" y="0"/>
                    </a:cubicBezTo>
                    <a:cubicBezTo>
                      <a:pt x="349" y="1"/>
                      <a:pt x="349" y="1"/>
                      <a:pt x="349" y="1"/>
                    </a:cubicBezTo>
                    <a:cubicBezTo>
                      <a:pt x="350" y="1"/>
                      <a:pt x="350" y="1"/>
                      <a:pt x="350" y="1"/>
                    </a:cubicBezTo>
                    <a:cubicBezTo>
                      <a:pt x="350" y="1"/>
                      <a:pt x="350" y="1"/>
                      <a:pt x="350" y="1"/>
                    </a:cubicBezTo>
                    <a:cubicBezTo>
                      <a:pt x="349" y="1"/>
                      <a:pt x="349" y="1"/>
                      <a:pt x="349" y="1"/>
                    </a:cubicBezTo>
                    <a:cubicBezTo>
                      <a:pt x="349" y="0"/>
                      <a:pt x="349" y="0"/>
                      <a:pt x="34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50"/>
              <p:cNvSpPr>
                <a:spLocks/>
              </p:cNvSpPr>
              <p:nvPr/>
            </p:nvSpPr>
            <p:spPr bwMode="auto">
              <a:xfrm>
                <a:off x="-3671886" y="2668584"/>
                <a:ext cx="3175" cy="3175"/>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0"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51"/>
              <p:cNvSpPr>
                <a:spLocks/>
              </p:cNvSpPr>
              <p:nvPr/>
            </p:nvSpPr>
            <p:spPr bwMode="auto">
              <a:xfrm>
                <a:off x="-1308099" y="3146422"/>
                <a:ext cx="6350" cy="3175"/>
              </a:xfrm>
              <a:custGeom>
                <a:avLst/>
                <a:gdLst/>
                <a:ahLst/>
                <a:cxnLst>
                  <a:cxn ang="0">
                    <a:pos x="2" y="0"/>
                  </a:cxn>
                  <a:cxn ang="0">
                    <a:pos x="0" y="0"/>
                  </a:cxn>
                  <a:cxn ang="0">
                    <a:pos x="1" y="1"/>
                  </a:cxn>
                  <a:cxn ang="0">
                    <a:pos x="2" y="1"/>
                  </a:cxn>
                  <a:cxn ang="0">
                    <a:pos x="2" y="0"/>
                  </a:cxn>
                </a:cxnLst>
                <a:rect l="0" t="0" r="r" b="b"/>
                <a:pathLst>
                  <a:path w="2" h="1">
                    <a:moveTo>
                      <a:pt x="2" y="0"/>
                    </a:moveTo>
                    <a:cubicBezTo>
                      <a:pt x="0" y="0"/>
                      <a:pt x="0" y="0"/>
                      <a:pt x="0" y="0"/>
                    </a:cubicBezTo>
                    <a:cubicBezTo>
                      <a:pt x="1" y="1"/>
                      <a:pt x="1" y="1"/>
                      <a:pt x="1"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52"/>
              <p:cNvSpPr>
                <a:spLocks/>
              </p:cNvSpPr>
              <p:nvPr/>
            </p:nvSpPr>
            <p:spPr bwMode="auto">
              <a:xfrm>
                <a:off x="-5738810" y="2668584"/>
                <a:ext cx="3175" cy="3175"/>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1"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53"/>
              <p:cNvSpPr>
                <a:spLocks noEditPoints="1"/>
              </p:cNvSpPr>
              <p:nvPr/>
            </p:nvSpPr>
            <p:spPr bwMode="auto">
              <a:xfrm>
                <a:off x="-5035547" y="4459284"/>
                <a:ext cx="1163637" cy="3175"/>
              </a:xfrm>
              <a:custGeom>
                <a:avLst/>
                <a:gdLst/>
                <a:ahLst/>
                <a:cxnLst>
                  <a:cxn ang="0">
                    <a:pos x="1" y="0"/>
                  </a:cxn>
                  <a:cxn ang="0">
                    <a:pos x="0" y="0"/>
                  </a:cxn>
                  <a:cxn ang="0">
                    <a:pos x="0" y="1"/>
                  </a:cxn>
                  <a:cxn ang="0">
                    <a:pos x="1" y="1"/>
                  </a:cxn>
                  <a:cxn ang="0">
                    <a:pos x="1" y="0"/>
                  </a:cxn>
                  <a:cxn ang="0">
                    <a:pos x="310" y="0"/>
                  </a:cxn>
                  <a:cxn ang="0">
                    <a:pos x="309" y="0"/>
                  </a:cxn>
                  <a:cxn ang="0">
                    <a:pos x="309" y="1"/>
                  </a:cxn>
                  <a:cxn ang="0">
                    <a:pos x="310" y="1"/>
                  </a:cxn>
                  <a:cxn ang="0">
                    <a:pos x="310" y="0"/>
                  </a:cxn>
                </a:cxnLst>
                <a:rect l="0" t="0" r="r" b="b"/>
                <a:pathLst>
                  <a:path w="310" h="1">
                    <a:moveTo>
                      <a:pt x="1" y="0"/>
                    </a:moveTo>
                    <a:cubicBezTo>
                      <a:pt x="0" y="0"/>
                      <a:pt x="0" y="0"/>
                      <a:pt x="0" y="0"/>
                    </a:cubicBezTo>
                    <a:cubicBezTo>
                      <a:pt x="0" y="1"/>
                      <a:pt x="0" y="1"/>
                      <a:pt x="0" y="1"/>
                    </a:cubicBezTo>
                    <a:cubicBezTo>
                      <a:pt x="1" y="1"/>
                      <a:pt x="1" y="1"/>
                      <a:pt x="1" y="1"/>
                    </a:cubicBezTo>
                    <a:cubicBezTo>
                      <a:pt x="1" y="0"/>
                      <a:pt x="1" y="0"/>
                      <a:pt x="1" y="0"/>
                    </a:cubicBezTo>
                    <a:moveTo>
                      <a:pt x="310" y="0"/>
                    </a:moveTo>
                    <a:cubicBezTo>
                      <a:pt x="309" y="0"/>
                      <a:pt x="309" y="0"/>
                      <a:pt x="309" y="0"/>
                    </a:cubicBezTo>
                    <a:cubicBezTo>
                      <a:pt x="309" y="1"/>
                      <a:pt x="309" y="1"/>
                      <a:pt x="309" y="1"/>
                    </a:cubicBezTo>
                    <a:cubicBezTo>
                      <a:pt x="310" y="1"/>
                      <a:pt x="310" y="1"/>
                      <a:pt x="310" y="1"/>
                    </a:cubicBezTo>
                    <a:cubicBezTo>
                      <a:pt x="310" y="0"/>
                      <a:pt x="310" y="0"/>
                      <a:pt x="31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54"/>
              <p:cNvSpPr>
                <a:spLocks noEditPoints="1"/>
              </p:cNvSpPr>
              <p:nvPr/>
            </p:nvSpPr>
            <p:spPr bwMode="auto">
              <a:xfrm>
                <a:off x="-3795710" y="4459284"/>
                <a:ext cx="1449387" cy="3175"/>
              </a:xfrm>
              <a:custGeom>
                <a:avLst/>
                <a:gdLst/>
                <a:ahLst/>
                <a:cxnLst>
                  <a:cxn ang="0">
                    <a:pos x="386" y="0"/>
                  </a:cxn>
                  <a:cxn ang="0">
                    <a:pos x="385" y="1"/>
                  </a:cxn>
                  <a:cxn ang="0">
                    <a:pos x="386" y="1"/>
                  </a:cxn>
                  <a:cxn ang="0">
                    <a:pos x="386" y="0"/>
                  </a:cxn>
                  <a:cxn ang="0">
                    <a:pos x="1" y="0"/>
                  </a:cxn>
                  <a:cxn ang="0">
                    <a:pos x="0" y="0"/>
                  </a:cxn>
                  <a:cxn ang="0">
                    <a:pos x="0" y="1"/>
                  </a:cxn>
                  <a:cxn ang="0">
                    <a:pos x="1" y="1"/>
                  </a:cxn>
                  <a:cxn ang="0">
                    <a:pos x="1" y="0"/>
                  </a:cxn>
                </a:cxnLst>
                <a:rect l="0" t="0" r="r" b="b"/>
                <a:pathLst>
                  <a:path w="386" h="1">
                    <a:moveTo>
                      <a:pt x="386" y="0"/>
                    </a:moveTo>
                    <a:cubicBezTo>
                      <a:pt x="385" y="1"/>
                      <a:pt x="385" y="1"/>
                      <a:pt x="385" y="1"/>
                    </a:cubicBezTo>
                    <a:cubicBezTo>
                      <a:pt x="386" y="1"/>
                      <a:pt x="386" y="1"/>
                      <a:pt x="386" y="1"/>
                    </a:cubicBezTo>
                    <a:cubicBezTo>
                      <a:pt x="386" y="0"/>
                      <a:pt x="386" y="0"/>
                      <a:pt x="386" y="0"/>
                    </a:cubicBezTo>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55"/>
              <p:cNvSpPr>
                <a:spLocks noEditPoints="1"/>
              </p:cNvSpPr>
              <p:nvPr/>
            </p:nvSpPr>
            <p:spPr bwMode="auto">
              <a:xfrm>
                <a:off x="-2198687" y="4459284"/>
                <a:ext cx="1435100" cy="3175"/>
              </a:xfrm>
              <a:custGeom>
                <a:avLst/>
                <a:gdLst/>
                <a:ahLst/>
                <a:cxnLst>
                  <a:cxn ang="0">
                    <a:pos x="1" y="0"/>
                  </a:cxn>
                  <a:cxn ang="0">
                    <a:pos x="0" y="0"/>
                  </a:cxn>
                  <a:cxn ang="0">
                    <a:pos x="0" y="1"/>
                  </a:cxn>
                  <a:cxn ang="0">
                    <a:pos x="1" y="1"/>
                  </a:cxn>
                  <a:cxn ang="0">
                    <a:pos x="1" y="0"/>
                  </a:cxn>
                  <a:cxn ang="0">
                    <a:pos x="382" y="0"/>
                  </a:cxn>
                  <a:cxn ang="0">
                    <a:pos x="381" y="0"/>
                  </a:cxn>
                  <a:cxn ang="0">
                    <a:pos x="381" y="1"/>
                  </a:cxn>
                  <a:cxn ang="0">
                    <a:pos x="382" y="1"/>
                  </a:cxn>
                  <a:cxn ang="0">
                    <a:pos x="382" y="0"/>
                  </a:cxn>
                </a:cxnLst>
                <a:rect l="0" t="0" r="r" b="b"/>
                <a:pathLst>
                  <a:path w="382" h="1">
                    <a:moveTo>
                      <a:pt x="1" y="0"/>
                    </a:moveTo>
                    <a:cubicBezTo>
                      <a:pt x="0" y="0"/>
                      <a:pt x="0" y="0"/>
                      <a:pt x="0" y="0"/>
                    </a:cubicBezTo>
                    <a:cubicBezTo>
                      <a:pt x="0" y="1"/>
                      <a:pt x="0" y="1"/>
                      <a:pt x="0" y="1"/>
                    </a:cubicBezTo>
                    <a:cubicBezTo>
                      <a:pt x="1" y="1"/>
                      <a:pt x="1" y="1"/>
                      <a:pt x="1" y="1"/>
                    </a:cubicBezTo>
                    <a:cubicBezTo>
                      <a:pt x="1" y="0"/>
                      <a:pt x="1" y="0"/>
                      <a:pt x="1" y="0"/>
                    </a:cubicBezTo>
                    <a:moveTo>
                      <a:pt x="382" y="0"/>
                    </a:moveTo>
                    <a:cubicBezTo>
                      <a:pt x="381" y="0"/>
                      <a:pt x="381" y="0"/>
                      <a:pt x="381" y="0"/>
                    </a:cubicBezTo>
                    <a:cubicBezTo>
                      <a:pt x="381" y="1"/>
                      <a:pt x="381" y="1"/>
                      <a:pt x="381" y="1"/>
                    </a:cubicBezTo>
                    <a:cubicBezTo>
                      <a:pt x="382" y="1"/>
                      <a:pt x="382" y="1"/>
                      <a:pt x="382" y="1"/>
                    </a:cubicBezTo>
                    <a:cubicBezTo>
                      <a:pt x="382" y="0"/>
                      <a:pt x="382" y="0"/>
                      <a:pt x="38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56"/>
              <p:cNvSpPr>
                <a:spLocks noEditPoints="1"/>
              </p:cNvSpPr>
              <p:nvPr/>
            </p:nvSpPr>
            <p:spPr bwMode="auto">
              <a:xfrm>
                <a:off x="-6316660" y="4459284"/>
                <a:ext cx="1168399" cy="3175"/>
              </a:xfrm>
              <a:custGeom>
                <a:avLst/>
                <a:gdLst/>
                <a:ahLst/>
                <a:cxnLst>
                  <a:cxn ang="0">
                    <a:pos x="1" y="0"/>
                  </a:cxn>
                  <a:cxn ang="0">
                    <a:pos x="0" y="0"/>
                  </a:cxn>
                  <a:cxn ang="0">
                    <a:pos x="0" y="1"/>
                  </a:cxn>
                  <a:cxn ang="0">
                    <a:pos x="1" y="1"/>
                  </a:cxn>
                  <a:cxn ang="0">
                    <a:pos x="1" y="0"/>
                  </a:cxn>
                  <a:cxn ang="0">
                    <a:pos x="311" y="0"/>
                  </a:cxn>
                  <a:cxn ang="0">
                    <a:pos x="311" y="0"/>
                  </a:cxn>
                  <a:cxn ang="0">
                    <a:pos x="310" y="1"/>
                  </a:cxn>
                  <a:cxn ang="0">
                    <a:pos x="311" y="1"/>
                  </a:cxn>
                  <a:cxn ang="0">
                    <a:pos x="311" y="0"/>
                  </a:cxn>
                </a:cxnLst>
                <a:rect l="0" t="0" r="r" b="b"/>
                <a:pathLst>
                  <a:path w="311" h="1">
                    <a:moveTo>
                      <a:pt x="1" y="0"/>
                    </a:moveTo>
                    <a:cubicBezTo>
                      <a:pt x="0" y="0"/>
                      <a:pt x="0" y="0"/>
                      <a:pt x="0" y="0"/>
                    </a:cubicBezTo>
                    <a:cubicBezTo>
                      <a:pt x="0" y="1"/>
                      <a:pt x="0" y="1"/>
                      <a:pt x="0" y="1"/>
                    </a:cubicBezTo>
                    <a:cubicBezTo>
                      <a:pt x="1" y="1"/>
                      <a:pt x="1" y="1"/>
                      <a:pt x="1" y="1"/>
                    </a:cubicBezTo>
                    <a:cubicBezTo>
                      <a:pt x="1" y="0"/>
                      <a:pt x="1" y="0"/>
                      <a:pt x="1" y="0"/>
                    </a:cubicBezTo>
                    <a:moveTo>
                      <a:pt x="311" y="0"/>
                    </a:moveTo>
                    <a:cubicBezTo>
                      <a:pt x="311" y="0"/>
                      <a:pt x="311" y="0"/>
                      <a:pt x="311" y="0"/>
                    </a:cubicBezTo>
                    <a:cubicBezTo>
                      <a:pt x="311" y="0"/>
                      <a:pt x="311" y="1"/>
                      <a:pt x="310" y="1"/>
                    </a:cubicBezTo>
                    <a:cubicBezTo>
                      <a:pt x="311" y="1"/>
                      <a:pt x="311" y="1"/>
                      <a:pt x="311" y="1"/>
                    </a:cubicBezTo>
                    <a:cubicBezTo>
                      <a:pt x="311" y="0"/>
                      <a:pt x="311" y="0"/>
                      <a:pt x="3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57"/>
              <p:cNvSpPr>
                <a:spLocks noEditPoints="1"/>
              </p:cNvSpPr>
              <p:nvPr/>
            </p:nvSpPr>
            <p:spPr bwMode="auto">
              <a:xfrm>
                <a:off x="-6211885" y="5200645"/>
                <a:ext cx="747713" cy="3175"/>
              </a:xfrm>
              <a:custGeom>
                <a:avLst/>
                <a:gdLst/>
                <a:ahLst/>
                <a:cxnLst>
                  <a:cxn ang="0">
                    <a:pos x="0" y="0"/>
                  </a:cxn>
                  <a:cxn ang="0">
                    <a:pos x="0" y="0"/>
                  </a:cxn>
                  <a:cxn ang="0">
                    <a:pos x="0" y="1"/>
                  </a:cxn>
                  <a:cxn ang="0">
                    <a:pos x="0" y="1"/>
                  </a:cxn>
                  <a:cxn ang="0">
                    <a:pos x="0" y="0"/>
                  </a:cxn>
                  <a:cxn ang="0">
                    <a:pos x="199" y="0"/>
                  </a:cxn>
                  <a:cxn ang="0">
                    <a:pos x="198" y="0"/>
                  </a:cxn>
                  <a:cxn ang="0">
                    <a:pos x="198" y="1"/>
                  </a:cxn>
                  <a:cxn ang="0">
                    <a:pos x="199" y="1"/>
                  </a:cxn>
                  <a:cxn ang="0">
                    <a:pos x="199" y="0"/>
                  </a:cxn>
                </a:cxnLst>
                <a:rect l="0" t="0" r="r" b="b"/>
                <a:pathLst>
                  <a:path w="199" h="1">
                    <a:moveTo>
                      <a:pt x="0" y="0"/>
                    </a:moveTo>
                    <a:cubicBezTo>
                      <a:pt x="0" y="0"/>
                      <a:pt x="0" y="0"/>
                      <a:pt x="0" y="0"/>
                    </a:cubicBezTo>
                    <a:cubicBezTo>
                      <a:pt x="0" y="1"/>
                      <a:pt x="0" y="1"/>
                      <a:pt x="0" y="1"/>
                    </a:cubicBezTo>
                    <a:cubicBezTo>
                      <a:pt x="0" y="1"/>
                      <a:pt x="0" y="1"/>
                      <a:pt x="0" y="1"/>
                    </a:cubicBezTo>
                    <a:cubicBezTo>
                      <a:pt x="0" y="0"/>
                      <a:pt x="0" y="0"/>
                      <a:pt x="0" y="0"/>
                    </a:cubicBezTo>
                    <a:moveTo>
                      <a:pt x="199" y="0"/>
                    </a:moveTo>
                    <a:cubicBezTo>
                      <a:pt x="198" y="0"/>
                      <a:pt x="198" y="0"/>
                      <a:pt x="198" y="0"/>
                    </a:cubicBezTo>
                    <a:cubicBezTo>
                      <a:pt x="198" y="1"/>
                      <a:pt x="198" y="1"/>
                      <a:pt x="198" y="1"/>
                    </a:cubicBezTo>
                    <a:cubicBezTo>
                      <a:pt x="199" y="1"/>
                      <a:pt x="199" y="1"/>
                      <a:pt x="199" y="1"/>
                    </a:cubicBezTo>
                    <a:cubicBezTo>
                      <a:pt x="199" y="0"/>
                      <a:pt x="199" y="0"/>
                      <a:pt x="19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58"/>
              <p:cNvSpPr>
                <a:spLocks noEditPoints="1"/>
              </p:cNvSpPr>
              <p:nvPr/>
            </p:nvSpPr>
            <p:spPr bwMode="auto">
              <a:xfrm>
                <a:off x="-4837110" y="5200645"/>
                <a:ext cx="739774" cy="3175"/>
              </a:xfrm>
              <a:custGeom>
                <a:avLst/>
                <a:gdLst/>
                <a:ahLst/>
                <a:cxnLst>
                  <a:cxn ang="0">
                    <a:pos x="1" y="0"/>
                  </a:cxn>
                  <a:cxn ang="0">
                    <a:pos x="0" y="0"/>
                  </a:cxn>
                  <a:cxn ang="0">
                    <a:pos x="0" y="1"/>
                  </a:cxn>
                  <a:cxn ang="0">
                    <a:pos x="1" y="1"/>
                  </a:cxn>
                  <a:cxn ang="0">
                    <a:pos x="1" y="0"/>
                  </a:cxn>
                  <a:cxn ang="0">
                    <a:pos x="197" y="0"/>
                  </a:cxn>
                  <a:cxn ang="0">
                    <a:pos x="196" y="0"/>
                  </a:cxn>
                  <a:cxn ang="0">
                    <a:pos x="196" y="1"/>
                  </a:cxn>
                  <a:cxn ang="0">
                    <a:pos x="197" y="1"/>
                  </a:cxn>
                  <a:cxn ang="0">
                    <a:pos x="197" y="0"/>
                  </a:cxn>
                </a:cxnLst>
                <a:rect l="0" t="0" r="r" b="b"/>
                <a:pathLst>
                  <a:path w="197" h="1">
                    <a:moveTo>
                      <a:pt x="1" y="0"/>
                    </a:moveTo>
                    <a:cubicBezTo>
                      <a:pt x="0" y="0"/>
                      <a:pt x="0" y="0"/>
                      <a:pt x="0" y="0"/>
                    </a:cubicBezTo>
                    <a:cubicBezTo>
                      <a:pt x="0" y="1"/>
                      <a:pt x="0" y="1"/>
                      <a:pt x="0" y="1"/>
                    </a:cubicBezTo>
                    <a:cubicBezTo>
                      <a:pt x="1" y="1"/>
                      <a:pt x="1" y="1"/>
                      <a:pt x="1" y="1"/>
                    </a:cubicBezTo>
                    <a:cubicBezTo>
                      <a:pt x="1" y="0"/>
                      <a:pt x="1" y="0"/>
                      <a:pt x="1" y="0"/>
                    </a:cubicBezTo>
                    <a:moveTo>
                      <a:pt x="197" y="0"/>
                    </a:moveTo>
                    <a:cubicBezTo>
                      <a:pt x="196" y="0"/>
                      <a:pt x="196" y="0"/>
                      <a:pt x="196" y="0"/>
                    </a:cubicBezTo>
                    <a:cubicBezTo>
                      <a:pt x="196" y="1"/>
                      <a:pt x="196" y="1"/>
                      <a:pt x="196" y="1"/>
                    </a:cubicBezTo>
                    <a:cubicBezTo>
                      <a:pt x="197" y="1"/>
                      <a:pt x="197" y="1"/>
                      <a:pt x="197" y="1"/>
                    </a:cubicBezTo>
                    <a:cubicBezTo>
                      <a:pt x="197" y="0"/>
                      <a:pt x="197" y="0"/>
                      <a:pt x="19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59"/>
              <p:cNvSpPr>
                <a:spLocks noEditPoints="1"/>
              </p:cNvSpPr>
              <p:nvPr/>
            </p:nvSpPr>
            <p:spPr bwMode="auto">
              <a:xfrm>
                <a:off x="-3594098" y="5200645"/>
                <a:ext cx="928687" cy="3175"/>
              </a:xfrm>
              <a:custGeom>
                <a:avLst/>
                <a:gdLst/>
                <a:ahLst/>
                <a:cxnLst>
                  <a:cxn ang="0">
                    <a:pos x="1" y="0"/>
                  </a:cxn>
                  <a:cxn ang="0">
                    <a:pos x="0" y="0"/>
                  </a:cxn>
                  <a:cxn ang="0">
                    <a:pos x="0" y="1"/>
                  </a:cxn>
                  <a:cxn ang="0">
                    <a:pos x="1" y="1"/>
                  </a:cxn>
                  <a:cxn ang="0">
                    <a:pos x="1" y="0"/>
                  </a:cxn>
                  <a:cxn ang="0">
                    <a:pos x="247" y="0"/>
                  </a:cxn>
                  <a:cxn ang="0">
                    <a:pos x="246" y="0"/>
                  </a:cxn>
                  <a:cxn ang="0">
                    <a:pos x="246" y="1"/>
                  </a:cxn>
                  <a:cxn ang="0">
                    <a:pos x="247" y="1"/>
                  </a:cxn>
                  <a:cxn ang="0">
                    <a:pos x="247" y="0"/>
                  </a:cxn>
                </a:cxnLst>
                <a:rect l="0" t="0" r="r" b="b"/>
                <a:pathLst>
                  <a:path w="247" h="1">
                    <a:moveTo>
                      <a:pt x="1" y="0"/>
                    </a:moveTo>
                    <a:cubicBezTo>
                      <a:pt x="0" y="0"/>
                      <a:pt x="0" y="0"/>
                      <a:pt x="0" y="0"/>
                    </a:cubicBezTo>
                    <a:cubicBezTo>
                      <a:pt x="0" y="1"/>
                      <a:pt x="0" y="1"/>
                      <a:pt x="0" y="1"/>
                    </a:cubicBezTo>
                    <a:cubicBezTo>
                      <a:pt x="1" y="1"/>
                      <a:pt x="1" y="1"/>
                      <a:pt x="1" y="1"/>
                    </a:cubicBezTo>
                    <a:cubicBezTo>
                      <a:pt x="1" y="0"/>
                      <a:pt x="1" y="0"/>
                      <a:pt x="1" y="0"/>
                    </a:cubicBezTo>
                    <a:moveTo>
                      <a:pt x="247" y="0"/>
                    </a:moveTo>
                    <a:cubicBezTo>
                      <a:pt x="246" y="0"/>
                      <a:pt x="246" y="0"/>
                      <a:pt x="246" y="0"/>
                    </a:cubicBezTo>
                    <a:cubicBezTo>
                      <a:pt x="246" y="1"/>
                      <a:pt x="246" y="1"/>
                      <a:pt x="246" y="1"/>
                    </a:cubicBezTo>
                    <a:cubicBezTo>
                      <a:pt x="247" y="1"/>
                      <a:pt x="247" y="1"/>
                      <a:pt x="247" y="1"/>
                    </a:cubicBezTo>
                    <a:cubicBezTo>
                      <a:pt x="247" y="0"/>
                      <a:pt x="247" y="0"/>
                      <a:pt x="24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60"/>
              <p:cNvSpPr>
                <a:spLocks noEditPoints="1"/>
              </p:cNvSpPr>
              <p:nvPr/>
            </p:nvSpPr>
            <p:spPr bwMode="auto">
              <a:xfrm>
                <a:off x="-1879599" y="5200645"/>
                <a:ext cx="968374" cy="3175"/>
              </a:xfrm>
              <a:custGeom>
                <a:avLst/>
                <a:gdLst/>
                <a:ahLst/>
                <a:cxnLst>
                  <a:cxn ang="0">
                    <a:pos x="1" y="0"/>
                  </a:cxn>
                  <a:cxn ang="0">
                    <a:pos x="0" y="0"/>
                  </a:cxn>
                  <a:cxn ang="0">
                    <a:pos x="0" y="1"/>
                  </a:cxn>
                  <a:cxn ang="0">
                    <a:pos x="2" y="1"/>
                  </a:cxn>
                  <a:cxn ang="0">
                    <a:pos x="1" y="0"/>
                  </a:cxn>
                  <a:cxn ang="0">
                    <a:pos x="258" y="0"/>
                  </a:cxn>
                  <a:cxn ang="0">
                    <a:pos x="258" y="0"/>
                  </a:cxn>
                  <a:cxn ang="0">
                    <a:pos x="257" y="1"/>
                  </a:cxn>
                  <a:cxn ang="0">
                    <a:pos x="258" y="1"/>
                  </a:cxn>
                  <a:cxn ang="0">
                    <a:pos x="258" y="0"/>
                  </a:cxn>
                </a:cxnLst>
                <a:rect l="0" t="0" r="r" b="b"/>
                <a:pathLst>
                  <a:path w="258" h="1">
                    <a:moveTo>
                      <a:pt x="1" y="0"/>
                    </a:moveTo>
                    <a:cubicBezTo>
                      <a:pt x="0" y="0"/>
                      <a:pt x="0" y="0"/>
                      <a:pt x="0" y="0"/>
                    </a:cubicBezTo>
                    <a:cubicBezTo>
                      <a:pt x="0" y="1"/>
                      <a:pt x="0" y="1"/>
                      <a:pt x="0" y="1"/>
                    </a:cubicBezTo>
                    <a:cubicBezTo>
                      <a:pt x="2" y="1"/>
                      <a:pt x="2" y="1"/>
                      <a:pt x="2" y="1"/>
                    </a:cubicBezTo>
                    <a:cubicBezTo>
                      <a:pt x="2" y="1"/>
                      <a:pt x="2" y="0"/>
                      <a:pt x="1" y="0"/>
                    </a:cubicBezTo>
                    <a:moveTo>
                      <a:pt x="258" y="0"/>
                    </a:moveTo>
                    <a:cubicBezTo>
                      <a:pt x="258" y="0"/>
                      <a:pt x="258" y="0"/>
                      <a:pt x="258" y="0"/>
                    </a:cubicBezTo>
                    <a:cubicBezTo>
                      <a:pt x="257" y="1"/>
                      <a:pt x="257" y="1"/>
                      <a:pt x="257" y="1"/>
                    </a:cubicBezTo>
                    <a:cubicBezTo>
                      <a:pt x="258" y="1"/>
                      <a:pt x="258" y="1"/>
                      <a:pt x="258" y="1"/>
                    </a:cubicBezTo>
                    <a:cubicBezTo>
                      <a:pt x="258" y="0"/>
                      <a:pt x="258" y="0"/>
                      <a:pt x="25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61"/>
              <p:cNvSpPr>
                <a:spLocks noEditPoints="1"/>
              </p:cNvSpPr>
              <p:nvPr/>
            </p:nvSpPr>
            <p:spPr bwMode="auto">
              <a:xfrm>
                <a:off x="-6175372" y="5319708"/>
                <a:ext cx="631824" cy="1587"/>
              </a:xfrm>
              <a:custGeom>
                <a:avLst/>
                <a:gdLst/>
                <a:ahLst/>
                <a:cxnLst>
                  <a:cxn ang="0">
                    <a:pos x="1" y="0"/>
                  </a:cxn>
                  <a:cxn ang="0">
                    <a:pos x="0" y="0"/>
                  </a:cxn>
                  <a:cxn ang="0">
                    <a:pos x="0" y="0"/>
                  </a:cxn>
                  <a:cxn ang="0">
                    <a:pos x="1" y="0"/>
                  </a:cxn>
                  <a:cxn ang="0">
                    <a:pos x="1" y="0"/>
                  </a:cxn>
                  <a:cxn ang="0">
                    <a:pos x="1" y="0"/>
                  </a:cxn>
                  <a:cxn ang="0">
                    <a:pos x="1" y="0"/>
                  </a:cxn>
                  <a:cxn ang="0">
                    <a:pos x="168" y="0"/>
                  </a:cxn>
                  <a:cxn ang="0">
                    <a:pos x="168" y="0"/>
                  </a:cxn>
                  <a:cxn ang="0">
                    <a:pos x="168" y="0"/>
                  </a:cxn>
                  <a:cxn ang="0">
                    <a:pos x="168" y="0"/>
                  </a:cxn>
                  <a:cxn ang="0">
                    <a:pos x="168" y="0"/>
                  </a:cxn>
                </a:cxnLst>
                <a:rect l="0" t="0" r="r" b="b"/>
                <a:pathLst>
                  <a:path w="168">
                    <a:moveTo>
                      <a:pt x="1"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moveTo>
                      <a:pt x="168" y="0"/>
                    </a:moveTo>
                    <a:cubicBezTo>
                      <a:pt x="168" y="0"/>
                      <a:pt x="168" y="0"/>
                      <a:pt x="168" y="0"/>
                    </a:cubicBezTo>
                    <a:cubicBezTo>
                      <a:pt x="168" y="0"/>
                      <a:pt x="168" y="0"/>
                      <a:pt x="168" y="0"/>
                    </a:cubicBezTo>
                    <a:cubicBezTo>
                      <a:pt x="168" y="0"/>
                      <a:pt x="168" y="0"/>
                      <a:pt x="168" y="0"/>
                    </a:cubicBezTo>
                    <a:cubicBezTo>
                      <a:pt x="168" y="0"/>
                      <a:pt x="168" y="0"/>
                      <a:pt x="16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62"/>
              <p:cNvSpPr>
                <a:spLocks noEditPoints="1"/>
              </p:cNvSpPr>
              <p:nvPr/>
            </p:nvSpPr>
            <p:spPr bwMode="auto">
              <a:xfrm>
                <a:off x="-4779960" y="5324470"/>
                <a:ext cx="627063" cy="3175"/>
              </a:xfrm>
              <a:custGeom>
                <a:avLst/>
                <a:gdLst/>
                <a:ahLst/>
                <a:cxnLst>
                  <a:cxn ang="0">
                    <a:pos x="0" y="0"/>
                  </a:cxn>
                  <a:cxn ang="0">
                    <a:pos x="0" y="0"/>
                  </a:cxn>
                  <a:cxn ang="0">
                    <a:pos x="0" y="1"/>
                  </a:cxn>
                  <a:cxn ang="0">
                    <a:pos x="1" y="1"/>
                  </a:cxn>
                  <a:cxn ang="0">
                    <a:pos x="0" y="0"/>
                  </a:cxn>
                  <a:cxn ang="0">
                    <a:pos x="167" y="0"/>
                  </a:cxn>
                  <a:cxn ang="0">
                    <a:pos x="167" y="0"/>
                  </a:cxn>
                  <a:cxn ang="0">
                    <a:pos x="166" y="1"/>
                  </a:cxn>
                  <a:cxn ang="0">
                    <a:pos x="167" y="1"/>
                  </a:cxn>
                  <a:cxn ang="0">
                    <a:pos x="167" y="0"/>
                  </a:cxn>
                </a:cxnLst>
                <a:rect l="0" t="0" r="r" b="b"/>
                <a:pathLst>
                  <a:path w="167" h="1">
                    <a:moveTo>
                      <a:pt x="0" y="0"/>
                    </a:moveTo>
                    <a:cubicBezTo>
                      <a:pt x="0" y="0"/>
                      <a:pt x="0" y="0"/>
                      <a:pt x="0" y="0"/>
                    </a:cubicBezTo>
                    <a:cubicBezTo>
                      <a:pt x="0" y="1"/>
                      <a:pt x="0" y="1"/>
                      <a:pt x="0" y="1"/>
                    </a:cubicBezTo>
                    <a:cubicBezTo>
                      <a:pt x="1" y="1"/>
                      <a:pt x="1" y="1"/>
                      <a:pt x="1" y="1"/>
                    </a:cubicBezTo>
                    <a:cubicBezTo>
                      <a:pt x="1" y="1"/>
                      <a:pt x="1" y="1"/>
                      <a:pt x="0" y="0"/>
                    </a:cubicBezTo>
                    <a:moveTo>
                      <a:pt x="167" y="0"/>
                    </a:moveTo>
                    <a:cubicBezTo>
                      <a:pt x="167" y="0"/>
                      <a:pt x="167" y="0"/>
                      <a:pt x="167" y="0"/>
                    </a:cubicBezTo>
                    <a:cubicBezTo>
                      <a:pt x="166" y="1"/>
                      <a:pt x="166" y="1"/>
                      <a:pt x="166" y="1"/>
                    </a:cubicBezTo>
                    <a:cubicBezTo>
                      <a:pt x="167" y="1"/>
                      <a:pt x="167" y="1"/>
                      <a:pt x="167" y="1"/>
                    </a:cubicBezTo>
                    <a:cubicBezTo>
                      <a:pt x="167" y="0"/>
                      <a:pt x="167" y="0"/>
                      <a:pt x="16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3"/>
              <p:cNvSpPr>
                <a:spLocks noEditPoints="1"/>
              </p:cNvSpPr>
              <p:nvPr/>
            </p:nvSpPr>
            <p:spPr bwMode="auto">
              <a:xfrm>
                <a:off x="-3536948" y="5324470"/>
                <a:ext cx="792163" cy="3175"/>
              </a:xfrm>
              <a:custGeom>
                <a:avLst/>
                <a:gdLst/>
                <a:ahLst/>
                <a:cxnLst>
                  <a:cxn ang="0">
                    <a:pos x="0" y="0"/>
                  </a:cxn>
                  <a:cxn ang="0">
                    <a:pos x="0" y="0"/>
                  </a:cxn>
                  <a:cxn ang="0">
                    <a:pos x="0" y="1"/>
                  </a:cxn>
                  <a:cxn ang="0">
                    <a:pos x="1" y="1"/>
                  </a:cxn>
                  <a:cxn ang="0">
                    <a:pos x="0" y="0"/>
                  </a:cxn>
                  <a:cxn ang="0">
                    <a:pos x="211" y="0"/>
                  </a:cxn>
                  <a:cxn ang="0">
                    <a:pos x="210" y="0"/>
                  </a:cxn>
                  <a:cxn ang="0">
                    <a:pos x="210" y="1"/>
                  </a:cxn>
                  <a:cxn ang="0">
                    <a:pos x="211" y="1"/>
                  </a:cxn>
                  <a:cxn ang="0">
                    <a:pos x="211" y="0"/>
                  </a:cxn>
                </a:cxnLst>
                <a:rect l="0" t="0" r="r" b="b"/>
                <a:pathLst>
                  <a:path w="211" h="1">
                    <a:moveTo>
                      <a:pt x="0" y="0"/>
                    </a:moveTo>
                    <a:cubicBezTo>
                      <a:pt x="0" y="0"/>
                      <a:pt x="0" y="0"/>
                      <a:pt x="0" y="0"/>
                    </a:cubicBezTo>
                    <a:cubicBezTo>
                      <a:pt x="0" y="1"/>
                      <a:pt x="0" y="1"/>
                      <a:pt x="0" y="1"/>
                    </a:cubicBezTo>
                    <a:cubicBezTo>
                      <a:pt x="1" y="1"/>
                      <a:pt x="1" y="1"/>
                      <a:pt x="1" y="1"/>
                    </a:cubicBezTo>
                    <a:cubicBezTo>
                      <a:pt x="1" y="1"/>
                      <a:pt x="1" y="1"/>
                      <a:pt x="0" y="0"/>
                    </a:cubicBezTo>
                    <a:moveTo>
                      <a:pt x="211" y="0"/>
                    </a:moveTo>
                    <a:cubicBezTo>
                      <a:pt x="210" y="0"/>
                      <a:pt x="210" y="0"/>
                      <a:pt x="210" y="0"/>
                    </a:cubicBezTo>
                    <a:cubicBezTo>
                      <a:pt x="210" y="1"/>
                      <a:pt x="210" y="1"/>
                      <a:pt x="210" y="1"/>
                    </a:cubicBezTo>
                    <a:cubicBezTo>
                      <a:pt x="211" y="1"/>
                      <a:pt x="211" y="1"/>
                      <a:pt x="211" y="1"/>
                    </a:cubicBezTo>
                    <a:cubicBezTo>
                      <a:pt x="211" y="0"/>
                      <a:pt x="211" y="0"/>
                      <a:pt x="2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64"/>
              <p:cNvSpPr>
                <a:spLocks/>
              </p:cNvSpPr>
              <p:nvPr/>
            </p:nvSpPr>
            <p:spPr bwMode="auto">
              <a:xfrm>
                <a:off x="-1766887" y="5324470"/>
                <a:ext cx="7937" cy="3175"/>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65"/>
              <p:cNvSpPr>
                <a:spLocks noEditPoints="1"/>
              </p:cNvSpPr>
              <p:nvPr/>
            </p:nvSpPr>
            <p:spPr bwMode="auto">
              <a:xfrm>
                <a:off x="-6343647" y="3965572"/>
                <a:ext cx="5591173" cy="4762"/>
              </a:xfrm>
              <a:custGeom>
                <a:avLst/>
                <a:gdLst/>
                <a:ahLst/>
                <a:cxnLst>
                  <a:cxn ang="0">
                    <a:pos x="1" y="0"/>
                  </a:cxn>
                  <a:cxn ang="0">
                    <a:pos x="0" y="0"/>
                  </a:cxn>
                  <a:cxn ang="0">
                    <a:pos x="0" y="1"/>
                  </a:cxn>
                  <a:cxn ang="0">
                    <a:pos x="1" y="1"/>
                  </a:cxn>
                  <a:cxn ang="0">
                    <a:pos x="1" y="0"/>
                  </a:cxn>
                  <a:cxn ang="0">
                    <a:pos x="1488" y="0"/>
                  </a:cxn>
                  <a:cxn ang="0">
                    <a:pos x="1487" y="0"/>
                  </a:cxn>
                  <a:cxn ang="0">
                    <a:pos x="1487" y="1"/>
                  </a:cxn>
                  <a:cxn ang="0">
                    <a:pos x="1488" y="1"/>
                  </a:cxn>
                  <a:cxn ang="0">
                    <a:pos x="1488" y="0"/>
                  </a:cxn>
                </a:cxnLst>
                <a:rect l="0" t="0" r="r" b="b"/>
                <a:pathLst>
                  <a:path w="1488" h="1">
                    <a:moveTo>
                      <a:pt x="1" y="0"/>
                    </a:moveTo>
                    <a:cubicBezTo>
                      <a:pt x="0" y="0"/>
                      <a:pt x="0" y="0"/>
                      <a:pt x="0" y="0"/>
                    </a:cubicBezTo>
                    <a:cubicBezTo>
                      <a:pt x="0" y="1"/>
                      <a:pt x="0" y="1"/>
                      <a:pt x="0" y="1"/>
                    </a:cubicBezTo>
                    <a:cubicBezTo>
                      <a:pt x="1" y="1"/>
                      <a:pt x="1" y="1"/>
                      <a:pt x="1" y="1"/>
                    </a:cubicBezTo>
                    <a:cubicBezTo>
                      <a:pt x="1" y="0"/>
                      <a:pt x="1" y="0"/>
                      <a:pt x="1" y="0"/>
                    </a:cubicBezTo>
                    <a:moveTo>
                      <a:pt x="1488" y="0"/>
                    </a:moveTo>
                    <a:cubicBezTo>
                      <a:pt x="1487" y="0"/>
                      <a:pt x="1487" y="0"/>
                      <a:pt x="1487" y="0"/>
                    </a:cubicBezTo>
                    <a:cubicBezTo>
                      <a:pt x="1487" y="1"/>
                      <a:pt x="1487" y="1"/>
                      <a:pt x="1487" y="1"/>
                    </a:cubicBezTo>
                    <a:cubicBezTo>
                      <a:pt x="1488" y="1"/>
                      <a:pt x="1488" y="1"/>
                      <a:pt x="1488" y="1"/>
                    </a:cubicBezTo>
                    <a:cubicBezTo>
                      <a:pt x="1488" y="0"/>
                      <a:pt x="1488" y="0"/>
                      <a:pt x="148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66"/>
              <p:cNvSpPr>
                <a:spLocks noEditPoints="1"/>
              </p:cNvSpPr>
              <p:nvPr/>
            </p:nvSpPr>
            <p:spPr bwMode="auto">
              <a:xfrm>
                <a:off x="-6264273" y="3581397"/>
                <a:ext cx="2073274" cy="4762"/>
              </a:xfrm>
              <a:custGeom>
                <a:avLst/>
                <a:gdLst/>
                <a:ahLst/>
                <a:cxnLst>
                  <a:cxn ang="0">
                    <a:pos x="1" y="0"/>
                  </a:cxn>
                  <a:cxn ang="0">
                    <a:pos x="0" y="0"/>
                  </a:cxn>
                  <a:cxn ang="0">
                    <a:pos x="0" y="1"/>
                  </a:cxn>
                  <a:cxn ang="0">
                    <a:pos x="1" y="1"/>
                  </a:cxn>
                  <a:cxn ang="0">
                    <a:pos x="1" y="0"/>
                  </a:cxn>
                  <a:cxn ang="0">
                    <a:pos x="552" y="0"/>
                  </a:cxn>
                  <a:cxn ang="0">
                    <a:pos x="551" y="0"/>
                  </a:cxn>
                  <a:cxn ang="0">
                    <a:pos x="551" y="1"/>
                  </a:cxn>
                  <a:cxn ang="0">
                    <a:pos x="552" y="1"/>
                  </a:cxn>
                  <a:cxn ang="0">
                    <a:pos x="552" y="0"/>
                  </a:cxn>
                </a:cxnLst>
                <a:rect l="0" t="0" r="r" b="b"/>
                <a:pathLst>
                  <a:path w="552" h="1">
                    <a:moveTo>
                      <a:pt x="1" y="0"/>
                    </a:moveTo>
                    <a:cubicBezTo>
                      <a:pt x="0" y="0"/>
                      <a:pt x="0" y="0"/>
                      <a:pt x="0" y="0"/>
                    </a:cubicBezTo>
                    <a:cubicBezTo>
                      <a:pt x="0" y="1"/>
                      <a:pt x="0" y="1"/>
                      <a:pt x="0" y="1"/>
                    </a:cubicBezTo>
                    <a:cubicBezTo>
                      <a:pt x="1" y="1"/>
                      <a:pt x="1" y="1"/>
                      <a:pt x="1" y="1"/>
                    </a:cubicBezTo>
                    <a:cubicBezTo>
                      <a:pt x="1" y="0"/>
                      <a:pt x="1" y="0"/>
                      <a:pt x="1" y="0"/>
                    </a:cubicBezTo>
                    <a:moveTo>
                      <a:pt x="552" y="0"/>
                    </a:moveTo>
                    <a:cubicBezTo>
                      <a:pt x="551" y="0"/>
                      <a:pt x="551" y="0"/>
                      <a:pt x="551" y="0"/>
                    </a:cubicBezTo>
                    <a:cubicBezTo>
                      <a:pt x="551" y="0"/>
                      <a:pt x="551" y="0"/>
                      <a:pt x="551" y="1"/>
                    </a:cubicBezTo>
                    <a:cubicBezTo>
                      <a:pt x="552" y="1"/>
                      <a:pt x="552" y="1"/>
                      <a:pt x="552" y="1"/>
                    </a:cubicBezTo>
                    <a:cubicBezTo>
                      <a:pt x="552" y="0"/>
                      <a:pt x="552" y="0"/>
                      <a:pt x="55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67"/>
              <p:cNvSpPr>
                <a:spLocks noEditPoints="1"/>
              </p:cNvSpPr>
              <p:nvPr/>
            </p:nvSpPr>
            <p:spPr bwMode="auto">
              <a:xfrm>
                <a:off x="-4078287" y="3581397"/>
                <a:ext cx="3182937" cy="4762"/>
              </a:xfrm>
              <a:custGeom>
                <a:avLst/>
                <a:gdLst/>
                <a:ahLst/>
                <a:cxnLst>
                  <a:cxn ang="0">
                    <a:pos x="1" y="0"/>
                  </a:cxn>
                  <a:cxn ang="0">
                    <a:pos x="0" y="0"/>
                  </a:cxn>
                  <a:cxn ang="0">
                    <a:pos x="0" y="1"/>
                  </a:cxn>
                  <a:cxn ang="0">
                    <a:pos x="1" y="1"/>
                  </a:cxn>
                  <a:cxn ang="0">
                    <a:pos x="1" y="0"/>
                  </a:cxn>
                  <a:cxn ang="0">
                    <a:pos x="847" y="0"/>
                  </a:cxn>
                  <a:cxn ang="0">
                    <a:pos x="846" y="0"/>
                  </a:cxn>
                  <a:cxn ang="0">
                    <a:pos x="846" y="1"/>
                  </a:cxn>
                  <a:cxn ang="0">
                    <a:pos x="847" y="1"/>
                  </a:cxn>
                  <a:cxn ang="0">
                    <a:pos x="847" y="0"/>
                  </a:cxn>
                </a:cxnLst>
                <a:rect l="0" t="0" r="r" b="b"/>
                <a:pathLst>
                  <a:path w="847" h="1">
                    <a:moveTo>
                      <a:pt x="1" y="0"/>
                    </a:moveTo>
                    <a:cubicBezTo>
                      <a:pt x="0" y="0"/>
                      <a:pt x="0" y="0"/>
                      <a:pt x="0" y="0"/>
                    </a:cubicBezTo>
                    <a:cubicBezTo>
                      <a:pt x="0" y="1"/>
                      <a:pt x="0" y="1"/>
                      <a:pt x="0" y="1"/>
                    </a:cubicBezTo>
                    <a:cubicBezTo>
                      <a:pt x="1" y="1"/>
                      <a:pt x="1" y="1"/>
                      <a:pt x="1" y="1"/>
                    </a:cubicBezTo>
                    <a:cubicBezTo>
                      <a:pt x="1" y="0"/>
                      <a:pt x="1" y="0"/>
                      <a:pt x="1" y="0"/>
                    </a:cubicBezTo>
                    <a:moveTo>
                      <a:pt x="847" y="0"/>
                    </a:moveTo>
                    <a:cubicBezTo>
                      <a:pt x="846" y="0"/>
                      <a:pt x="846" y="0"/>
                      <a:pt x="846" y="0"/>
                    </a:cubicBezTo>
                    <a:cubicBezTo>
                      <a:pt x="846" y="0"/>
                      <a:pt x="846" y="0"/>
                      <a:pt x="846" y="1"/>
                    </a:cubicBezTo>
                    <a:cubicBezTo>
                      <a:pt x="847" y="1"/>
                      <a:pt x="847" y="1"/>
                      <a:pt x="847" y="1"/>
                    </a:cubicBezTo>
                    <a:cubicBezTo>
                      <a:pt x="847" y="0"/>
                      <a:pt x="847" y="0"/>
                      <a:pt x="84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68"/>
              <p:cNvSpPr>
                <a:spLocks/>
              </p:cNvSpPr>
              <p:nvPr/>
            </p:nvSpPr>
            <p:spPr bwMode="auto">
              <a:xfrm>
                <a:off x="-3833811" y="4089396"/>
                <a:ext cx="3175" cy="1587"/>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69"/>
              <p:cNvSpPr>
                <a:spLocks/>
              </p:cNvSpPr>
              <p:nvPr/>
            </p:nvSpPr>
            <p:spPr bwMode="auto">
              <a:xfrm>
                <a:off x="-2270125" y="4044946"/>
                <a:ext cx="3175" cy="1587"/>
              </a:xfrm>
              <a:custGeom>
                <a:avLst/>
                <a:gdLst/>
                <a:ahLst/>
                <a:cxnLst>
                  <a:cxn ang="0">
                    <a:pos x="2" y="0"/>
                  </a:cxn>
                  <a:cxn ang="0">
                    <a:pos x="0" y="0"/>
                  </a:cxn>
                  <a:cxn ang="0">
                    <a:pos x="0" y="0"/>
                  </a:cxn>
                  <a:cxn ang="0">
                    <a:pos x="2" y="0"/>
                  </a:cxn>
                  <a:cxn ang="0">
                    <a:pos x="2" y="0"/>
                  </a:cxn>
                  <a:cxn ang="0">
                    <a:pos x="2" y="0"/>
                  </a:cxn>
                </a:cxnLst>
                <a:rect l="0" t="0" r="r" b="b"/>
                <a:pathLst>
                  <a:path w="2">
                    <a:moveTo>
                      <a:pt x="2" y="0"/>
                    </a:moveTo>
                    <a:lnTo>
                      <a:pt x="0" y="0"/>
                    </a:lnTo>
                    <a:lnTo>
                      <a:pt x="0" y="0"/>
                    </a:lnTo>
                    <a:lnTo>
                      <a:pt x="2" y="0"/>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70"/>
              <p:cNvSpPr>
                <a:spLocks/>
              </p:cNvSpPr>
              <p:nvPr/>
            </p:nvSpPr>
            <p:spPr bwMode="auto">
              <a:xfrm>
                <a:off x="-1301749" y="3146422"/>
                <a:ext cx="7937" cy="3175"/>
              </a:xfrm>
              <a:custGeom>
                <a:avLst/>
                <a:gdLst/>
                <a:ahLst/>
                <a:cxnLst>
                  <a:cxn ang="0">
                    <a:pos x="1" y="0"/>
                  </a:cxn>
                  <a:cxn ang="0">
                    <a:pos x="0" y="0"/>
                  </a:cxn>
                  <a:cxn ang="0">
                    <a:pos x="0" y="1"/>
                  </a:cxn>
                  <a:cxn ang="0">
                    <a:pos x="1" y="1"/>
                  </a:cxn>
                  <a:cxn ang="0">
                    <a:pos x="1" y="1"/>
                  </a:cxn>
                  <a:cxn ang="0">
                    <a:pos x="2" y="1"/>
                  </a:cxn>
                  <a:cxn ang="0">
                    <a:pos x="1" y="0"/>
                  </a:cxn>
                </a:cxnLst>
                <a:rect l="0" t="0" r="r" b="b"/>
                <a:pathLst>
                  <a:path w="2" h="1">
                    <a:moveTo>
                      <a:pt x="1" y="0"/>
                    </a:move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1" y="1"/>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71"/>
              <p:cNvSpPr>
                <a:spLocks/>
              </p:cNvSpPr>
              <p:nvPr/>
            </p:nvSpPr>
            <p:spPr bwMode="auto">
              <a:xfrm>
                <a:off x="-4138612" y="3890960"/>
                <a:ext cx="7937" cy="3175"/>
              </a:xfrm>
              <a:custGeom>
                <a:avLst/>
                <a:gdLst/>
                <a:ahLst/>
                <a:cxnLst>
                  <a:cxn ang="0">
                    <a:pos x="2" y="0"/>
                  </a:cxn>
                  <a:cxn ang="0">
                    <a:pos x="0" y="1"/>
                  </a:cxn>
                  <a:cxn ang="0">
                    <a:pos x="2" y="1"/>
                  </a:cxn>
                  <a:cxn ang="0">
                    <a:pos x="2" y="0"/>
                  </a:cxn>
                  <a:cxn ang="0">
                    <a:pos x="2" y="0"/>
                  </a:cxn>
                </a:cxnLst>
                <a:rect l="0" t="0" r="r" b="b"/>
                <a:pathLst>
                  <a:path w="2" h="1">
                    <a:moveTo>
                      <a:pt x="2" y="0"/>
                    </a:moveTo>
                    <a:cubicBezTo>
                      <a:pt x="0" y="1"/>
                      <a:pt x="0" y="1"/>
                      <a:pt x="0" y="1"/>
                    </a:cubicBezTo>
                    <a:cubicBezTo>
                      <a:pt x="2" y="1"/>
                      <a:pt x="2" y="1"/>
                      <a:pt x="2" y="1"/>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72"/>
              <p:cNvSpPr>
                <a:spLocks/>
              </p:cNvSpPr>
              <p:nvPr/>
            </p:nvSpPr>
            <p:spPr bwMode="auto">
              <a:xfrm>
                <a:off x="-5076823" y="4003671"/>
                <a:ext cx="3175" cy="1587"/>
              </a:xfrm>
              <a:custGeom>
                <a:avLst/>
                <a:gdLst/>
                <a:ahLst/>
                <a:cxnLst>
                  <a:cxn ang="0">
                    <a:pos x="2" y="0"/>
                  </a:cxn>
                  <a:cxn ang="0">
                    <a:pos x="0" y="0"/>
                  </a:cxn>
                  <a:cxn ang="0">
                    <a:pos x="0" y="0"/>
                  </a:cxn>
                  <a:cxn ang="0">
                    <a:pos x="2" y="0"/>
                  </a:cxn>
                  <a:cxn ang="0">
                    <a:pos x="2" y="0"/>
                  </a:cxn>
                  <a:cxn ang="0">
                    <a:pos x="2" y="0"/>
                  </a:cxn>
                </a:cxnLst>
                <a:rect l="0" t="0" r="r" b="b"/>
                <a:pathLst>
                  <a:path w="2">
                    <a:moveTo>
                      <a:pt x="2" y="0"/>
                    </a:moveTo>
                    <a:lnTo>
                      <a:pt x="0" y="0"/>
                    </a:lnTo>
                    <a:lnTo>
                      <a:pt x="0" y="0"/>
                    </a:lnTo>
                    <a:lnTo>
                      <a:pt x="2" y="0"/>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73"/>
              <p:cNvSpPr>
                <a:spLocks/>
              </p:cNvSpPr>
              <p:nvPr/>
            </p:nvSpPr>
            <p:spPr bwMode="auto">
              <a:xfrm>
                <a:off x="-4529137" y="2784471"/>
                <a:ext cx="7937" cy="3175"/>
              </a:xfrm>
              <a:custGeom>
                <a:avLst/>
                <a:gdLst/>
                <a:ahLst/>
                <a:cxnLst>
                  <a:cxn ang="0">
                    <a:pos x="0" y="0"/>
                  </a:cxn>
                  <a:cxn ang="0">
                    <a:pos x="1" y="0"/>
                  </a:cxn>
                  <a:cxn ang="0">
                    <a:pos x="2" y="0"/>
                  </a:cxn>
                  <a:cxn ang="0">
                    <a:pos x="2" y="1"/>
                  </a:cxn>
                  <a:cxn ang="0">
                    <a:pos x="2" y="0"/>
                  </a:cxn>
                  <a:cxn ang="0">
                    <a:pos x="2" y="0"/>
                  </a:cxn>
                  <a:cxn ang="0">
                    <a:pos x="0" y="0"/>
                  </a:cxn>
                </a:cxnLst>
                <a:rect l="0" t="0" r="r" b="b"/>
                <a:pathLst>
                  <a:path w="2" h="1">
                    <a:moveTo>
                      <a:pt x="0" y="0"/>
                    </a:moveTo>
                    <a:cubicBezTo>
                      <a:pt x="1" y="0"/>
                      <a:pt x="1" y="0"/>
                      <a:pt x="1" y="0"/>
                    </a:cubicBezTo>
                    <a:cubicBezTo>
                      <a:pt x="2" y="0"/>
                      <a:pt x="2" y="0"/>
                      <a:pt x="2" y="0"/>
                    </a:cubicBezTo>
                    <a:cubicBezTo>
                      <a:pt x="2" y="1"/>
                      <a:pt x="2" y="1"/>
                      <a:pt x="2" y="1"/>
                    </a:cubicBezTo>
                    <a:cubicBezTo>
                      <a:pt x="2" y="0"/>
                      <a:pt x="2" y="0"/>
                      <a:pt x="2" y="0"/>
                    </a:cubicBezTo>
                    <a:cubicBezTo>
                      <a:pt x="2" y="0"/>
                      <a:pt x="2" y="0"/>
                      <a:pt x="2" y="0"/>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74"/>
              <p:cNvSpPr>
                <a:spLocks/>
              </p:cNvSpPr>
              <p:nvPr/>
            </p:nvSpPr>
            <p:spPr bwMode="auto">
              <a:xfrm>
                <a:off x="-4524373" y="2784471"/>
                <a:ext cx="3175"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75"/>
              <p:cNvSpPr>
                <a:spLocks/>
              </p:cNvSpPr>
              <p:nvPr/>
            </p:nvSpPr>
            <p:spPr bwMode="auto">
              <a:xfrm>
                <a:off x="-4341811" y="2784471"/>
                <a:ext cx="4762" cy="3175"/>
              </a:xfrm>
              <a:custGeom>
                <a:avLst/>
                <a:gdLst/>
                <a:ahLst/>
                <a:cxnLst>
                  <a:cxn ang="0">
                    <a:pos x="0" y="0"/>
                  </a:cxn>
                  <a:cxn ang="0">
                    <a:pos x="0" y="1"/>
                  </a:cxn>
                  <a:cxn ang="0">
                    <a:pos x="1" y="0"/>
                  </a:cxn>
                  <a:cxn ang="0">
                    <a:pos x="1" y="0"/>
                  </a:cxn>
                  <a:cxn ang="0">
                    <a:pos x="0" y="0"/>
                  </a:cxn>
                </a:cxnLst>
                <a:rect l="0" t="0" r="r" b="b"/>
                <a:pathLst>
                  <a:path w="1" h="1">
                    <a:moveTo>
                      <a:pt x="0" y="0"/>
                    </a:moveTo>
                    <a:cubicBezTo>
                      <a:pt x="0" y="1"/>
                      <a:pt x="0" y="1"/>
                      <a:pt x="0" y="1"/>
                    </a:cubicBezTo>
                    <a:cubicBezTo>
                      <a:pt x="1" y="0"/>
                      <a:pt x="1" y="0"/>
                      <a:pt x="1" y="0"/>
                    </a:cubicBezTo>
                    <a:cubicBezTo>
                      <a:pt x="1" y="0"/>
                      <a:pt x="1" y="0"/>
                      <a:pt x="1" y="0"/>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76"/>
              <p:cNvSpPr>
                <a:spLocks noEditPoints="1"/>
              </p:cNvSpPr>
              <p:nvPr/>
            </p:nvSpPr>
            <p:spPr bwMode="auto">
              <a:xfrm>
                <a:off x="-6035672" y="3149597"/>
                <a:ext cx="1660524" cy="3175"/>
              </a:xfrm>
              <a:custGeom>
                <a:avLst/>
                <a:gdLst/>
                <a:ahLst/>
                <a:cxnLst>
                  <a:cxn ang="0">
                    <a:pos x="2" y="0"/>
                  </a:cxn>
                  <a:cxn ang="0">
                    <a:pos x="0" y="0"/>
                  </a:cxn>
                  <a:cxn ang="0">
                    <a:pos x="0" y="1"/>
                  </a:cxn>
                  <a:cxn ang="0">
                    <a:pos x="1" y="1"/>
                  </a:cxn>
                  <a:cxn ang="0">
                    <a:pos x="1" y="0"/>
                  </a:cxn>
                  <a:cxn ang="0">
                    <a:pos x="2" y="0"/>
                  </a:cxn>
                  <a:cxn ang="0">
                    <a:pos x="442" y="0"/>
                  </a:cxn>
                  <a:cxn ang="0">
                    <a:pos x="442" y="0"/>
                  </a:cxn>
                  <a:cxn ang="0">
                    <a:pos x="442" y="1"/>
                  </a:cxn>
                  <a:cxn ang="0">
                    <a:pos x="442" y="1"/>
                  </a:cxn>
                  <a:cxn ang="0">
                    <a:pos x="442" y="0"/>
                  </a:cxn>
                </a:cxnLst>
                <a:rect l="0" t="0" r="r" b="b"/>
                <a:pathLst>
                  <a:path w="442" h="1">
                    <a:moveTo>
                      <a:pt x="2" y="0"/>
                    </a:moveTo>
                    <a:cubicBezTo>
                      <a:pt x="0" y="0"/>
                      <a:pt x="0" y="0"/>
                      <a:pt x="0" y="0"/>
                    </a:cubicBezTo>
                    <a:cubicBezTo>
                      <a:pt x="0" y="1"/>
                      <a:pt x="0" y="1"/>
                      <a:pt x="0" y="1"/>
                    </a:cubicBezTo>
                    <a:cubicBezTo>
                      <a:pt x="1" y="1"/>
                      <a:pt x="1" y="1"/>
                      <a:pt x="1" y="1"/>
                    </a:cubicBezTo>
                    <a:cubicBezTo>
                      <a:pt x="1" y="0"/>
                      <a:pt x="1" y="0"/>
                      <a:pt x="1" y="0"/>
                    </a:cubicBezTo>
                    <a:cubicBezTo>
                      <a:pt x="2" y="0"/>
                      <a:pt x="2" y="0"/>
                      <a:pt x="2" y="0"/>
                    </a:cubicBezTo>
                    <a:moveTo>
                      <a:pt x="442" y="0"/>
                    </a:moveTo>
                    <a:cubicBezTo>
                      <a:pt x="442" y="0"/>
                      <a:pt x="442" y="0"/>
                      <a:pt x="442" y="0"/>
                    </a:cubicBezTo>
                    <a:cubicBezTo>
                      <a:pt x="442" y="0"/>
                      <a:pt x="442" y="0"/>
                      <a:pt x="442" y="1"/>
                    </a:cubicBezTo>
                    <a:cubicBezTo>
                      <a:pt x="442" y="1"/>
                      <a:pt x="442" y="1"/>
                      <a:pt x="442" y="1"/>
                    </a:cubicBezTo>
                    <a:cubicBezTo>
                      <a:pt x="442" y="0"/>
                      <a:pt x="442" y="0"/>
                      <a:pt x="44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277"/>
              <p:cNvSpPr>
                <a:spLocks/>
              </p:cNvSpPr>
              <p:nvPr/>
            </p:nvSpPr>
            <p:spPr bwMode="auto">
              <a:xfrm>
                <a:off x="-1304924" y="3149597"/>
                <a:ext cx="7937" cy="3175"/>
              </a:xfrm>
              <a:custGeom>
                <a:avLst/>
                <a:gdLst/>
                <a:ahLst/>
                <a:cxnLst>
                  <a:cxn ang="0">
                    <a:pos x="1" y="0"/>
                  </a:cxn>
                  <a:cxn ang="0">
                    <a:pos x="0" y="0"/>
                  </a:cxn>
                  <a:cxn ang="0">
                    <a:pos x="1" y="1"/>
                  </a:cxn>
                  <a:cxn ang="0">
                    <a:pos x="2" y="1"/>
                  </a:cxn>
                  <a:cxn ang="0">
                    <a:pos x="2" y="0"/>
                  </a:cxn>
                  <a:cxn ang="0">
                    <a:pos x="2" y="0"/>
                  </a:cxn>
                  <a:cxn ang="0">
                    <a:pos x="1" y="0"/>
                  </a:cxn>
                </a:cxnLst>
                <a:rect l="0" t="0" r="r" b="b"/>
                <a:pathLst>
                  <a:path w="2" h="1">
                    <a:moveTo>
                      <a:pt x="1" y="0"/>
                    </a:moveTo>
                    <a:cubicBezTo>
                      <a:pt x="0" y="0"/>
                      <a:pt x="0" y="0"/>
                      <a:pt x="0" y="0"/>
                    </a:cubicBezTo>
                    <a:cubicBezTo>
                      <a:pt x="1" y="1"/>
                      <a:pt x="1" y="1"/>
                      <a:pt x="1" y="1"/>
                    </a:cubicBezTo>
                    <a:cubicBezTo>
                      <a:pt x="2" y="1"/>
                      <a:pt x="2" y="1"/>
                      <a:pt x="2" y="1"/>
                    </a:cubicBezTo>
                    <a:cubicBezTo>
                      <a:pt x="2" y="0"/>
                      <a:pt x="2" y="0"/>
                      <a:pt x="2" y="0"/>
                    </a:cubicBezTo>
                    <a:cubicBezTo>
                      <a:pt x="2" y="0"/>
                      <a:pt x="2" y="0"/>
                      <a:pt x="2" y="0"/>
                    </a:cubicBezTo>
                    <a:cubicBezTo>
                      <a:pt x="2" y="0"/>
                      <a:pt x="2"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278"/>
              <p:cNvSpPr>
                <a:spLocks/>
              </p:cNvSpPr>
              <p:nvPr/>
            </p:nvSpPr>
            <p:spPr bwMode="auto">
              <a:xfrm>
                <a:off x="-1301749" y="3149597"/>
                <a:ext cx="4762" cy="1587"/>
              </a:xfrm>
              <a:custGeom>
                <a:avLst/>
                <a:gdLst/>
                <a:ahLst/>
                <a:cxnLst>
                  <a:cxn ang="0">
                    <a:pos x="1" y="0"/>
                  </a:cxn>
                  <a:cxn ang="0">
                    <a:pos x="0" y="0"/>
                  </a:cxn>
                  <a:cxn ang="0">
                    <a:pos x="1" y="0"/>
                  </a:cxn>
                  <a:cxn ang="0">
                    <a:pos x="1" y="0"/>
                  </a:cxn>
                  <a:cxn ang="0">
                    <a:pos x="1"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279"/>
              <p:cNvSpPr>
                <a:spLocks/>
              </p:cNvSpPr>
              <p:nvPr/>
            </p:nvSpPr>
            <p:spPr bwMode="auto">
              <a:xfrm>
                <a:off x="-3871911" y="3149597"/>
                <a:ext cx="4762" cy="3175"/>
              </a:xfrm>
              <a:custGeom>
                <a:avLst/>
                <a:gdLst/>
                <a:ahLst/>
                <a:cxnLst>
                  <a:cxn ang="0">
                    <a:pos x="1" y="0"/>
                  </a:cxn>
                  <a:cxn ang="0">
                    <a:pos x="0" y="0"/>
                  </a:cxn>
                  <a:cxn ang="0">
                    <a:pos x="0" y="1"/>
                  </a:cxn>
                  <a:cxn ang="0">
                    <a:pos x="1" y="1"/>
                  </a:cxn>
                  <a:cxn ang="0">
                    <a:pos x="1" y="0"/>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280"/>
              <p:cNvSpPr>
                <a:spLocks/>
              </p:cNvSpPr>
              <p:nvPr/>
            </p:nvSpPr>
            <p:spPr bwMode="auto">
              <a:xfrm>
                <a:off x="-5675310" y="2592385"/>
                <a:ext cx="1612899" cy="2509835"/>
              </a:xfrm>
              <a:custGeom>
                <a:avLst/>
                <a:gdLst/>
                <a:ahLst/>
                <a:cxnLst>
                  <a:cxn ang="0">
                    <a:pos x="104" y="6"/>
                  </a:cxn>
                  <a:cxn ang="0">
                    <a:pos x="177" y="34"/>
                  </a:cxn>
                  <a:cxn ang="0">
                    <a:pos x="216" y="87"/>
                  </a:cxn>
                  <a:cxn ang="0">
                    <a:pos x="211" y="41"/>
                  </a:cxn>
                  <a:cxn ang="0">
                    <a:pos x="238" y="57"/>
                  </a:cxn>
                  <a:cxn ang="0">
                    <a:pos x="242" y="47"/>
                  </a:cxn>
                  <a:cxn ang="0">
                    <a:pos x="276" y="86"/>
                  </a:cxn>
                  <a:cxn ang="0">
                    <a:pos x="257" y="108"/>
                  </a:cxn>
                  <a:cxn ang="0">
                    <a:pos x="269" y="119"/>
                  </a:cxn>
                  <a:cxn ang="0">
                    <a:pos x="236" y="155"/>
                  </a:cxn>
                  <a:cxn ang="0">
                    <a:pos x="229" y="230"/>
                  </a:cxn>
                  <a:cxn ang="0">
                    <a:pos x="230" y="230"/>
                  </a:cxn>
                  <a:cxn ang="0">
                    <a:pos x="225" y="221"/>
                  </a:cxn>
                  <a:cxn ang="0">
                    <a:pos x="177" y="269"/>
                  </a:cxn>
                  <a:cxn ang="0">
                    <a:pos x="201" y="277"/>
                  </a:cxn>
                  <a:cxn ang="0">
                    <a:pos x="215" y="282"/>
                  </a:cxn>
                  <a:cxn ang="0">
                    <a:pos x="225" y="313"/>
                  </a:cxn>
                  <a:cxn ang="0">
                    <a:pos x="319" y="323"/>
                  </a:cxn>
                  <a:cxn ang="0">
                    <a:pos x="378" y="381"/>
                  </a:cxn>
                  <a:cxn ang="0">
                    <a:pos x="301" y="662"/>
                  </a:cxn>
                  <a:cxn ang="0">
                    <a:pos x="303" y="663"/>
                  </a:cxn>
                  <a:cxn ang="0">
                    <a:pos x="303" y="663"/>
                  </a:cxn>
                  <a:cxn ang="0">
                    <a:pos x="250" y="346"/>
                  </a:cxn>
                  <a:cxn ang="0">
                    <a:pos x="203" y="293"/>
                  </a:cxn>
                  <a:cxn ang="0">
                    <a:pos x="112" y="200"/>
                  </a:cxn>
                  <a:cxn ang="0">
                    <a:pos x="118" y="241"/>
                  </a:cxn>
                  <a:cxn ang="0">
                    <a:pos x="117" y="239"/>
                  </a:cxn>
                  <a:cxn ang="0">
                    <a:pos x="120" y="239"/>
                  </a:cxn>
                  <a:cxn ang="0">
                    <a:pos x="63" y="48"/>
                  </a:cxn>
                  <a:cxn ang="0">
                    <a:pos x="3" y="64"/>
                  </a:cxn>
                  <a:cxn ang="0">
                    <a:pos x="5" y="65"/>
                  </a:cxn>
                  <a:cxn ang="0">
                    <a:pos x="9" y="43"/>
                  </a:cxn>
                  <a:cxn ang="0">
                    <a:pos x="6" y="35"/>
                  </a:cxn>
                  <a:cxn ang="0">
                    <a:pos x="0" y="65"/>
                  </a:cxn>
                  <a:cxn ang="0">
                    <a:pos x="66" y="52"/>
                  </a:cxn>
                  <a:cxn ang="0">
                    <a:pos x="117" y="243"/>
                  </a:cxn>
                  <a:cxn ang="0">
                    <a:pos x="110" y="201"/>
                  </a:cxn>
                  <a:cxn ang="0">
                    <a:pos x="109" y="201"/>
                  </a:cxn>
                  <a:cxn ang="0">
                    <a:pos x="129" y="238"/>
                  </a:cxn>
                  <a:cxn ang="0">
                    <a:pos x="218" y="323"/>
                  </a:cxn>
                  <a:cxn ang="0">
                    <a:pos x="237" y="397"/>
                  </a:cxn>
                  <a:cxn ang="0">
                    <a:pos x="306" y="662"/>
                  </a:cxn>
                  <a:cxn ang="0">
                    <a:pos x="378" y="377"/>
                  </a:cxn>
                  <a:cxn ang="0">
                    <a:pos x="320" y="319"/>
                  </a:cxn>
                  <a:cxn ang="0">
                    <a:pos x="229" y="311"/>
                  </a:cxn>
                  <a:cxn ang="0">
                    <a:pos x="211" y="280"/>
                  </a:cxn>
                  <a:cxn ang="0">
                    <a:pos x="192" y="260"/>
                  </a:cxn>
                  <a:cxn ang="0">
                    <a:pos x="216" y="212"/>
                  </a:cxn>
                  <a:cxn ang="0">
                    <a:pos x="233" y="219"/>
                  </a:cxn>
                  <a:cxn ang="0">
                    <a:pos x="261" y="123"/>
                  </a:cxn>
                  <a:cxn ang="0">
                    <a:pos x="254" y="105"/>
                  </a:cxn>
                  <a:cxn ang="0">
                    <a:pos x="255" y="106"/>
                  </a:cxn>
                  <a:cxn ang="0">
                    <a:pos x="242" y="43"/>
                  </a:cxn>
                  <a:cxn ang="0">
                    <a:pos x="207" y="44"/>
                  </a:cxn>
                  <a:cxn ang="0">
                    <a:pos x="213" y="88"/>
                  </a:cxn>
                  <a:cxn ang="0">
                    <a:pos x="214" y="89"/>
                  </a:cxn>
                  <a:cxn ang="0">
                    <a:pos x="177" y="47"/>
                  </a:cxn>
                  <a:cxn ang="0">
                    <a:pos x="108" y="1"/>
                  </a:cxn>
                  <a:cxn ang="0">
                    <a:pos x="38" y="6"/>
                  </a:cxn>
                </a:cxnLst>
                <a:rect l="0" t="0" r="r" b="b"/>
                <a:pathLst>
                  <a:path w="429" h="667">
                    <a:moveTo>
                      <a:pt x="38" y="6"/>
                    </a:moveTo>
                    <a:cubicBezTo>
                      <a:pt x="40" y="7"/>
                      <a:pt x="40" y="7"/>
                      <a:pt x="40" y="7"/>
                    </a:cubicBezTo>
                    <a:cubicBezTo>
                      <a:pt x="40" y="7"/>
                      <a:pt x="42" y="6"/>
                      <a:pt x="43" y="5"/>
                    </a:cubicBezTo>
                    <a:cubicBezTo>
                      <a:pt x="45" y="4"/>
                      <a:pt x="46" y="4"/>
                      <a:pt x="47" y="4"/>
                    </a:cubicBezTo>
                    <a:cubicBezTo>
                      <a:pt x="72" y="4"/>
                      <a:pt x="72" y="4"/>
                      <a:pt x="72" y="4"/>
                    </a:cubicBezTo>
                    <a:cubicBezTo>
                      <a:pt x="73" y="4"/>
                      <a:pt x="75" y="4"/>
                      <a:pt x="76" y="5"/>
                    </a:cubicBezTo>
                    <a:cubicBezTo>
                      <a:pt x="78" y="5"/>
                      <a:pt x="79" y="6"/>
                      <a:pt x="80" y="7"/>
                    </a:cubicBezTo>
                    <a:cubicBezTo>
                      <a:pt x="86" y="10"/>
                      <a:pt x="86" y="10"/>
                      <a:pt x="86" y="10"/>
                    </a:cubicBezTo>
                    <a:cubicBezTo>
                      <a:pt x="87" y="11"/>
                      <a:pt x="89" y="12"/>
                      <a:pt x="91" y="12"/>
                    </a:cubicBezTo>
                    <a:cubicBezTo>
                      <a:pt x="93" y="12"/>
                      <a:pt x="95" y="11"/>
                      <a:pt x="97" y="10"/>
                    </a:cubicBezTo>
                    <a:cubicBezTo>
                      <a:pt x="100" y="8"/>
                      <a:pt x="100" y="8"/>
                      <a:pt x="100" y="8"/>
                    </a:cubicBezTo>
                    <a:cubicBezTo>
                      <a:pt x="101" y="7"/>
                      <a:pt x="103" y="6"/>
                      <a:pt x="104" y="6"/>
                    </a:cubicBezTo>
                    <a:cubicBezTo>
                      <a:pt x="106" y="5"/>
                      <a:pt x="107" y="5"/>
                      <a:pt x="108" y="5"/>
                    </a:cubicBezTo>
                    <a:cubicBezTo>
                      <a:pt x="116" y="5"/>
                      <a:pt x="116" y="5"/>
                      <a:pt x="116" y="5"/>
                    </a:cubicBezTo>
                    <a:cubicBezTo>
                      <a:pt x="117" y="5"/>
                      <a:pt x="119" y="5"/>
                      <a:pt x="120" y="6"/>
                    </a:cubicBezTo>
                    <a:cubicBezTo>
                      <a:pt x="122" y="7"/>
                      <a:pt x="123" y="8"/>
                      <a:pt x="124" y="8"/>
                    </a:cubicBezTo>
                    <a:cubicBezTo>
                      <a:pt x="132" y="16"/>
                      <a:pt x="132" y="16"/>
                      <a:pt x="132" y="16"/>
                    </a:cubicBezTo>
                    <a:cubicBezTo>
                      <a:pt x="133" y="17"/>
                      <a:pt x="135" y="18"/>
                      <a:pt x="137" y="18"/>
                    </a:cubicBezTo>
                    <a:cubicBezTo>
                      <a:pt x="139" y="18"/>
                      <a:pt x="141" y="17"/>
                      <a:pt x="143" y="15"/>
                    </a:cubicBezTo>
                    <a:cubicBezTo>
                      <a:pt x="144" y="14"/>
                      <a:pt x="145" y="13"/>
                      <a:pt x="147" y="13"/>
                    </a:cubicBezTo>
                    <a:cubicBezTo>
                      <a:pt x="148" y="13"/>
                      <a:pt x="148" y="13"/>
                      <a:pt x="148" y="13"/>
                    </a:cubicBezTo>
                    <a:cubicBezTo>
                      <a:pt x="175" y="28"/>
                      <a:pt x="175" y="28"/>
                      <a:pt x="175" y="28"/>
                    </a:cubicBezTo>
                    <a:cubicBezTo>
                      <a:pt x="176" y="29"/>
                      <a:pt x="177" y="30"/>
                      <a:pt x="177" y="32"/>
                    </a:cubicBezTo>
                    <a:cubicBezTo>
                      <a:pt x="177" y="33"/>
                      <a:pt x="177" y="34"/>
                      <a:pt x="177" y="34"/>
                    </a:cubicBezTo>
                    <a:cubicBezTo>
                      <a:pt x="173" y="46"/>
                      <a:pt x="173" y="46"/>
                      <a:pt x="173" y="46"/>
                    </a:cubicBezTo>
                    <a:cubicBezTo>
                      <a:pt x="172" y="47"/>
                      <a:pt x="172" y="48"/>
                      <a:pt x="172" y="49"/>
                    </a:cubicBezTo>
                    <a:cubicBezTo>
                      <a:pt x="172" y="53"/>
                      <a:pt x="173" y="56"/>
                      <a:pt x="176" y="57"/>
                    </a:cubicBezTo>
                    <a:cubicBezTo>
                      <a:pt x="198" y="72"/>
                      <a:pt x="198" y="72"/>
                      <a:pt x="198" y="72"/>
                    </a:cubicBezTo>
                    <a:cubicBezTo>
                      <a:pt x="200" y="73"/>
                      <a:pt x="203" y="77"/>
                      <a:pt x="204" y="79"/>
                    </a:cubicBezTo>
                    <a:cubicBezTo>
                      <a:pt x="210" y="90"/>
                      <a:pt x="210" y="90"/>
                      <a:pt x="210" y="90"/>
                    </a:cubicBezTo>
                    <a:cubicBezTo>
                      <a:pt x="210" y="90"/>
                      <a:pt x="210" y="91"/>
                      <a:pt x="211" y="91"/>
                    </a:cubicBezTo>
                    <a:cubicBezTo>
                      <a:pt x="211" y="92"/>
                      <a:pt x="211" y="92"/>
                      <a:pt x="212" y="92"/>
                    </a:cubicBezTo>
                    <a:cubicBezTo>
                      <a:pt x="213" y="93"/>
                      <a:pt x="213" y="93"/>
                      <a:pt x="213" y="93"/>
                    </a:cubicBezTo>
                    <a:cubicBezTo>
                      <a:pt x="214" y="93"/>
                      <a:pt x="215" y="92"/>
                      <a:pt x="215" y="92"/>
                    </a:cubicBezTo>
                    <a:cubicBezTo>
                      <a:pt x="216" y="91"/>
                      <a:pt x="216" y="90"/>
                      <a:pt x="216" y="90"/>
                    </a:cubicBezTo>
                    <a:cubicBezTo>
                      <a:pt x="216" y="89"/>
                      <a:pt x="216" y="88"/>
                      <a:pt x="216" y="87"/>
                    </a:cubicBezTo>
                    <a:cubicBezTo>
                      <a:pt x="216" y="70"/>
                      <a:pt x="216" y="70"/>
                      <a:pt x="216" y="70"/>
                    </a:cubicBezTo>
                    <a:cubicBezTo>
                      <a:pt x="216" y="66"/>
                      <a:pt x="216" y="60"/>
                      <a:pt x="215" y="56"/>
                    </a:cubicBezTo>
                    <a:cubicBezTo>
                      <a:pt x="212" y="43"/>
                      <a:pt x="212" y="43"/>
                      <a:pt x="212" y="43"/>
                    </a:cubicBezTo>
                    <a:cubicBezTo>
                      <a:pt x="211" y="43"/>
                      <a:pt x="211" y="42"/>
                      <a:pt x="211" y="42"/>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2"/>
                      <a:pt x="211" y="42"/>
                      <a:pt x="211" y="42"/>
                    </a:cubicBezTo>
                    <a:cubicBezTo>
                      <a:pt x="211" y="41"/>
                      <a:pt x="211" y="41"/>
                      <a:pt x="211" y="41"/>
                    </a:cubicBezTo>
                    <a:cubicBezTo>
                      <a:pt x="211" y="41"/>
                      <a:pt x="211" y="41"/>
                      <a:pt x="211" y="41"/>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35" y="56"/>
                      <a:pt x="235" y="56"/>
                      <a:pt x="235" y="56"/>
                    </a:cubicBezTo>
                    <a:cubicBezTo>
                      <a:pt x="236" y="57"/>
                      <a:pt x="237" y="57"/>
                      <a:pt x="238" y="57"/>
                    </a:cubicBezTo>
                    <a:cubicBezTo>
                      <a:pt x="239" y="57"/>
                      <a:pt x="241" y="56"/>
                      <a:pt x="241" y="55"/>
                    </a:cubicBezTo>
                    <a:cubicBezTo>
                      <a:pt x="242" y="54"/>
                      <a:pt x="243" y="52"/>
                      <a:pt x="243" y="51"/>
                    </a:cubicBezTo>
                    <a:cubicBezTo>
                      <a:pt x="243" y="49"/>
                      <a:pt x="243" y="49"/>
                      <a:pt x="243" y="49"/>
                    </a:cubicBezTo>
                    <a:cubicBezTo>
                      <a:pt x="243" y="48"/>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2" y="46"/>
                      <a:pt x="242" y="46"/>
                      <a:pt x="242" y="46"/>
                    </a:cubicBezTo>
                    <a:cubicBezTo>
                      <a:pt x="242" y="47"/>
                      <a:pt x="242" y="47"/>
                      <a:pt x="242" y="47"/>
                    </a:cubicBezTo>
                    <a:cubicBezTo>
                      <a:pt x="243" y="47"/>
                      <a:pt x="243" y="47"/>
                      <a:pt x="243" y="47"/>
                    </a:cubicBezTo>
                    <a:cubicBezTo>
                      <a:pt x="242" y="46"/>
                      <a:pt x="242" y="46"/>
                      <a:pt x="242" y="46"/>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3" y="48"/>
                      <a:pt x="243" y="48"/>
                      <a:pt x="243" y="48"/>
                    </a:cubicBezTo>
                    <a:cubicBezTo>
                      <a:pt x="275" y="83"/>
                      <a:pt x="275" y="83"/>
                      <a:pt x="275" y="83"/>
                    </a:cubicBezTo>
                    <a:cubicBezTo>
                      <a:pt x="275" y="84"/>
                      <a:pt x="276" y="85"/>
                      <a:pt x="276" y="86"/>
                    </a:cubicBezTo>
                    <a:cubicBezTo>
                      <a:pt x="276" y="87"/>
                      <a:pt x="276" y="88"/>
                      <a:pt x="275" y="89"/>
                    </a:cubicBezTo>
                    <a:cubicBezTo>
                      <a:pt x="275" y="89"/>
                      <a:pt x="274" y="90"/>
                      <a:pt x="272" y="91"/>
                    </a:cubicBezTo>
                    <a:cubicBezTo>
                      <a:pt x="271" y="92"/>
                      <a:pt x="270" y="92"/>
                      <a:pt x="269" y="92"/>
                    </a:cubicBezTo>
                    <a:cubicBezTo>
                      <a:pt x="260" y="92"/>
                      <a:pt x="260" y="92"/>
                      <a:pt x="260" y="92"/>
                    </a:cubicBezTo>
                    <a:cubicBezTo>
                      <a:pt x="258" y="92"/>
                      <a:pt x="256" y="93"/>
                      <a:pt x="254" y="94"/>
                    </a:cubicBezTo>
                    <a:cubicBezTo>
                      <a:pt x="253" y="96"/>
                      <a:pt x="252" y="98"/>
                      <a:pt x="251" y="100"/>
                    </a:cubicBezTo>
                    <a:cubicBezTo>
                      <a:pt x="251" y="103"/>
                      <a:pt x="251" y="103"/>
                      <a:pt x="251" y="103"/>
                    </a:cubicBezTo>
                    <a:cubicBezTo>
                      <a:pt x="250" y="104"/>
                      <a:pt x="250" y="104"/>
                      <a:pt x="250" y="105"/>
                    </a:cubicBezTo>
                    <a:cubicBezTo>
                      <a:pt x="250" y="106"/>
                      <a:pt x="250" y="107"/>
                      <a:pt x="251" y="108"/>
                    </a:cubicBezTo>
                    <a:cubicBezTo>
                      <a:pt x="252" y="109"/>
                      <a:pt x="252" y="109"/>
                      <a:pt x="252" y="109"/>
                    </a:cubicBezTo>
                    <a:cubicBezTo>
                      <a:pt x="253" y="109"/>
                      <a:pt x="253" y="109"/>
                      <a:pt x="254" y="109"/>
                    </a:cubicBezTo>
                    <a:cubicBezTo>
                      <a:pt x="255" y="109"/>
                      <a:pt x="256" y="109"/>
                      <a:pt x="257" y="108"/>
                    </a:cubicBezTo>
                    <a:cubicBezTo>
                      <a:pt x="258" y="108"/>
                      <a:pt x="258" y="108"/>
                      <a:pt x="258" y="108"/>
                    </a:cubicBezTo>
                    <a:cubicBezTo>
                      <a:pt x="259" y="108"/>
                      <a:pt x="261" y="108"/>
                      <a:pt x="261" y="110"/>
                    </a:cubicBezTo>
                    <a:cubicBezTo>
                      <a:pt x="268" y="118"/>
                      <a:pt x="268" y="118"/>
                      <a:pt x="268" y="118"/>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70" y="120"/>
                      <a:pt x="270" y="120"/>
                      <a:pt x="270" y="120"/>
                    </a:cubicBezTo>
                    <a:cubicBezTo>
                      <a:pt x="269" y="119"/>
                      <a:pt x="269" y="119"/>
                      <a:pt x="269" y="119"/>
                    </a:cubicBezTo>
                    <a:cubicBezTo>
                      <a:pt x="269" y="119"/>
                      <a:pt x="269" y="119"/>
                      <a:pt x="269" y="119"/>
                    </a:cubicBezTo>
                    <a:cubicBezTo>
                      <a:pt x="270" y="120"/>
                      <a:pt x="270" y="120"/>
                      <a:pt x="270" y="120"/>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61" y="119"/>
                      <a:pt x="261" y="119"/>
                      <a:pt x="261" y="119"/>
                    </a:cubicBezTo>
                    <a:cubicBezTo>
                      <a:pt x="259" y="119"/>
                      <a:pt x="257" y="120"/>
                      <a:pt x="255" y="121"/>
                    </a:cubicBezTo>
                    <a:cubicBezTo>
                      <a:pt x="254" y="122"/>
                      <a:pt x="252" y="124"/>
                      <a:pt x="251" y="126"/>
                    </a:cubicBezTo>
                    <a:cubicBezTo>
                      <a:pt x="236" y="155"/>
                      <a:pt x="236" y="155"/>
                      <a:pt x="236" y="155"/>
                    </a:cubicBezTo>
                    <a:cubicBezTo>
                      <a:pt x="234" y="159"/>
                      <a:pt x="233" y="164"/>
                      <a:pt x="233" y="168"/>
                    </a:cubicBezTo>
                    <a:cubicBezTo>
                      <a:pt x="233" y="176"/>
                      <a:pt x="233" y="176"/>
                      <a:pt x="233" y="176"/>
                    </a:cubicBezTo>
                    <a:cubicBezTo>
                      <a:pt x="233" y="179"/>
                      <a:pt x="232" y="185"/>
                      <a:pt x="230" y="187"/>
                    </a:cubicBezTo>
                    <a:cubicBezTo>
                      <a:pt x="228" y="191"/>
                      <a:pt x="228" y="191"/>
                      <a:pt x="228" y="191"/>
                    </a:cubicBezTo>
                    <a:cubicBezTo>
                      <a:pt x="226" y="194"/>
                      <a:pt x="225" y="200"/>
                      <a:pt x="225" y="204"/>
                    </a:cubicBezTo>
                    <a:cubicBezTo>
                      <a:pt x="225" y="206"/>
                      <a:pt x="225" y="206"/>
                      <a:pt x="225" y="206"/>
                    </a:cubicBezTo>
                    <a:cubicBezTo>
                      <a:pt x="225" y="208"/>
                      <a:pt x="225" y="210"/>
                      <a:pt x="225" y="212"/>
                    </a:cubicBezTo>
                    <a:cubicBezTo>
                      <a:pt x="226" y="214"/>
                      <a:pt x="226" y="215"/>
                      <a:pt x="227" y="217"/>
                    </a:cubicBezTo>
                    <a:cubicBezTo>
                      <a:pt x="228" y="217"/>
                      <a:pt x="228" y="218"/>
                      <a:pt x="229" y="220"/>
                    </a:cubicBezTo>
                    <a:cubicBezTo>
                      <a:pt x="229" y="222"/>
                      <a:pt x="229" y="224"/>
                      <a:pt x="229" y="225"/>
                    </a:cubicBezTo>
                    <a:cubicBezTo>
                      <a:pt x="229" y="228"/>
                      <a:pt x="229" y="228"/>
                      <a:pt x="229" y="228"/>
                    </a:cubicBezTo>
                    <a:cubicBezTo>
                      <a:pt x="229" y="229"/>
                      <a:pt x="229" y="230"/>
                      <a:pt x="229" y="230"/>
                    </a:cubicBezTo>
                    <a:cubicBezTo>
                      <a:pt x="229" y="230"/>
                      <a:pt x="229" y="230"/>
                      <a:pt x="229" y="230"/>
                    </a:cubicBezTo>
                    <a:cubicBezTo>
                      <a:pt x="230" y="230"/>
                      <a:pt x="230" y="230"/>
                      <a:pt x="230" y="230"/>
                    </a:cubicBezTo>
                    <a:cubicBezTo>
                      <a:pt x="229" y="230"/>
                      <a:pt x="229" y="230"/>
                      <a:pt x="229" y="230"/>
                    </a:cubicBezTo>
                    <a:cubicBezTo>
                      <a:pt x="229" y="230"/>
                      <a:pt x="229" y="230"/>
                      <a:pt x="229" y="230"/>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29"/>
                      <a:pt x="230" y="229"/>
                      <a:pt x="230" y="229"/>
                    </a:cubicBezTo>
                    <a:cubicBezTo>
                      <a:pt x="227" y="225"/>
                      <a:pt x="227" y="225"/>
                      <a:pt x="227" y="225"/>
                    </a:cubicBezTo>
                    <a:cubicBezTo>
                      <a:pt x="226" y="224"/>
                      <a:pt x="225" y="223"/>
                      <a:pt x="225" y="221"/>
                    </a:cubicBezTo>
                    <a:cubicBezTo>
                      <a:pt x="224" y="219"/>
                      <a:pt x="224" y="217"/>
                      <a:pt x="224" y="216"/>
                    </a:cubicBezTo>
                    <a:cubicBezTo>
                      <a:pt x="224" y="214"/>
                      <a:pt x="223" y="212"/>
                      <a:pt x="222" y="211"/>
                    </a:cubicBezTo>
                    <a:cubicBezTo>
                      <a:pt x="220" y="209"/>
                      <a:pt x="218" y="208"/>
                      <a:pt x="216" y="208"/>
                    </a:cubicBezTo>
                    <a:cubicBezTo>
                      <a:pt x="181" y="208"/>
                      <a:pt x="181" y="208"/>
                      <a:pt x="181" y="208"/>
                    </a:cubicBezTo>
                    <a:cubicBezTo>
                      <a:pt x="179" y="208"/>
                      <a:pt x="177" y="209"/>
                      <a:pt x="176" y="210"/>
                    </a:cubicBezTo>
                    <a:cubicBezTo>
                      <a:pt x="174" y="212"/>
                      <a:pt x="173" y="213"/>
                      <a:pt x="172" y="216"/>
                    </a:cubicBezTo>
                    <a:cubicBezTo>
                      <a:pt x="166" y="234"/>
                      <a:pt x="166" y="234"/>
                      <a:pt x="166" y="234"/>
                    </a:cubicBezTo>
                    <a:cubicBezTo>
                      <a:pt x="165" y="237"/>
                      <a:pt x="164" y="240"/>
                      <a:pt x="164" y="242"/>
                    </a:cubicBezTo>
                    <a:cubicBezTo>
                      <a:pt x="164" y="244"/>
                      <a:pt x="165" y="246"/>
                      <a:pt x="165" y="248"/>
                    </a:cubicBezTo>
                    <a:cubicBezTo>
                      <a:pt x="168" y="261"/>
                      <a:pt x="168" y="261"/>
                      <a:pt x="168" y="261"/>
                    </a:cubicBezTo>
                    <a:cubicBezTo>
                      <a:pt x="169" y="263"/>
                      <a:pt x="170" y="265"/>
                      <a:pt x="171" y="267"/>
                    </a:cubicBezTo>
                    <a:cubicBezTo>
                      <a:pt x="173" y="268"/>
                      <a:pt x="175" y="269"/>
                      <a:pt x="177" y="269"/>
                    </a:cubicBezTo>
                    <a:cubicBezTo>
                      <a:pt x="187" y="269"/>
                      <a:pt x="187" y="269"/>
                      <a:pt x="187" y="269"/>
                    </a:cubicBezTo>
                    <a:cubicBezTo>
                      <a:pt x="189" y="269"/>
                      <a:pt x="191" y="268"/>
                      <a:pt x="192" y="267"/>
                    </a:cubicBezTo>
                    <a:cubicBezTo>
                      <a:pt x="194" y="265"/>
                      <a:pt x="195" y="264"/>
                      <a:pt x="196" y="262"/>
                    </a:cubicBezTo>
                    <a:cubicBezTo>
                      <a:pt x="196" y="261"/>
                      <a:pt x="196" y="261"/>
                      <a:pt x="196" y="261"/>
                    </a:cubicBezTo>
                    <a:cubicBezTo>
                      <a:pt x="197" y="260"/>
                      <a:pt x="197" y="258"/>
                      <a:pt x="198" y="257"/>
                    </a:cubicBezTo>
                    <a:cubicBezTo>
                      <a:pt x="199" y="257"/>
                      <a:pt x="201" y="256"/>
                      <a:pt x="201" y="256"/>
                    </a:cubicBezTo>
                    <a:cubicBezTo>
                      <a:pt x="203" y="256"/>
                      <a:pt x="203" y="256"/>
                      <a:pt x="203" y="256"/>
                    </a:cubicBezTo>
                    <a:cubicBezTo>
                      <a:pt x="203" y="256"/>
                      <a:pt x="204" y="256"/>
                      <a:pt x="204" y="257"/>
                    </a:cubicBezTo>
                    <a:cubicBezTo>
                      <a:pt x="204" y="257"/>
                      <a:pt x="205" y="258"/>
                      <a:pt x="205" y="259"/>
                    </a:cubicBezTo>
                    <a:cubicBezTo>
                      <a:pt x="205" y="260"/>
                      <a:pt x="205" y="260"/>
                      <a:pt x="205" y="260"/>
                    </a:cubicBezTo>
                    <a:cubicBezTo>
                      <a:pt x="202" y="275"/>
                      <a:pt x="202" y="275"/>
                      <a:pt x="202" y="275"/>
                    </a:cubicBezTo>
                    <a:cubicBezTo>
                      <a:pt x="202" y="276"/>
                      <a:pt x="201" y="277"/>
                      <a:pt x="201" y="277"/>
                    </a:cubicBezTo>
                    <a:cubicBezTo>
                      <a:pt x="201" y="279"/>
                      <a:pt x="202" y="281"/>
                      <a:pt x="203" y="282"/>
                    </a:cubicBezTo>
                    <a:cubicBezTo>
                      <a:pt x="204" y="284"/>
                      <a:pt x="206" y="285"/>
                      <a:pt x="207" y="285"/>
                    </a:cubicBezTo>
                    <a:cubicBezTo>
                      <a:pt x="209" y="285"/>
                      <a:pt x="211" y="284"/>
                      <a:pt x="212" y="284"/>
                    </a:cubicBezTo>
                    <a:cubicBezTo>
                      <a:pt x="214" y="283"/>
                      <a:pt x="215" y="283"/>
                      <a:pt x="216" y="281"/>
                    </a:cubicBezTo>
                    <a:cubicBezTo>
                      <a:pt x="215" y="281"/>
                      <a:pt x="215" y="281"/>
                      <a:pt x="215" y="281"/>
                    </a:cubicBezTo>
                    <a:cubicBezTo>
                      <a:pt x="215" y="282"/>
                      <a:pt x="215" y="282"/>
                      <a:pt x="215" y="282"/>
                    </a:cubicBezTo>
                    <a:cubicBezTo>
                      <a:pt x="216" y="281"/>
                      <a:pt x="216" y="281"/>
                      <a:pt x="216" y="281"/>
                    </a:cubicBezTo>
                    <a:cubicBezTo>
                      <a:pt x="215" y="281"/>
                      <a:pt x="215" y="281"/>
                      <a:pt x="215" y="281"/>
                    </a:cubicBezTo>
                    <a:cubicBezTo>
                      <a:pt x="215" y="282"/>
                      <a:pt x="215" y="282"/>
                      <a:pt x="215" y="282"/>
                    </a:cubicBezTo>
                    <a:cubicBezTo>
                      <a:pt x="215" y="281"/>
                      <a:pt x="215" y="281"/>
                      <a:pt x="215" y="281"/>
                    </a:cubicBezTo>
                    <a:cubicBezTo>
                      <a:pt x="215" y="282"/>
                      <a:pt x="215" y="282"/>
                      <a:pt x="215" y="282"/>
                    </a:cubicBezTo>
                    <a:cubicBezTo>
                      <a:pt x="215" y="282"/>
                      <a:pt x="215" y="282"/>
                      <a:pt x="215" y="282"/>
                    </a:cubicBezTo>
                    <a:cubicBezTo>
                      <a:pt x="215" y="281"/>
                      <a:pt x="215" y="281"/>
                      <a:pt x="215" y="281"/>
                    </a:cubicBezTo>
                    <a:cubicBezTo>
                      <a:pt x="215" y="282"/>
                      <a:pt x="215" y="282"/>
                      <a:pt x="215" y="282"/>
                    </a:cubicBezTo>
                    <a:cubicBezTo>
                      <a:pt x="216" y="282"/>
                      <a:pt x="216" y="282"/>
                      <a:pt x="216" y="282"/>
                    </a:cubicBezTo>
                    <a:cubicBezTo>
                      <a:pt x="217" y="283"/>
                      <a:pt x="217" y="283"/>
                      <a:pt x="218" y="284"/>
                    </a:cubicBezTo>
                    <a:cubicBezTo>
                      <a:pt x="222" y="290"/>
                      <a:pt x="222" y="290"/>
                      <a:pt x="222" y="290"/>
                    </a:cubicBezTo>
                    <a:cubicBezTo>
                      <a:pt x="223" y="292"/>
                      <a:pt x="223" y="293"/>
                      <a:pt x="223" y="295"/>
                    </a:cubicBezTo>
                    <a:cubicBezTo>
                      <a:pt x="223" y="296"/>
                      <a:pt x="223" y="296"/>
                      <a:pt x="223" y="296"/>
                    </a:cubicBezTo>
                    <a:cubicBezTo>
                      <a:pt x="223" y="296"/>
                      <a:pt x="223" y="296"/>
                      <a:pt x="223" y="296"/>
                    </a:cubicBezTo>
                    <a:cubicBezTo>
                      <a:pt x="223" y="296"/>
                      <a:pt x="223" y="296"/>
                      <a:pt x="223" y="296"/>
                    </a:cubicBezTo>
                    <a:cubicBezTo>
                      <a:pt x="222" y="297"/>
                      <a:pt x="222" y="299"/>
                      <a:pt x="222" y="301"/>
                    </a:cubicBezTo>
                    <a:cubicBezTo>
                      <a:pt x="222" y="303"/>
                      <a:pt x="222" y="305"/>
                      <a:pt x="223" y="307"/>
                    </a:cubicBezTo>
                    <a:cubicBezTo>
                      <a:pt x="225" y="313"/>
                      <a:pt x="225" y="313"/>
                      <a:pt x="225" y="313"/>
                    </a:cubicBezTo>
                    <a:cubicBezTo>
                      <a:pt x="225" y="315"/>
                      <a:pt x="227" y="316"/>
                      <a:pt x="228" y="318"/>
                    </a:cubicBezTo>
                    <a:cubicBezTo>
                      <a:pt x="230" y="319"/>
                      <a:pt x="232" y="320"/>
                      <a:pt x="234" y="320"/>
                    </a:cubicBezTo>
                    <a:cubicBezTo>
                      <a:pt x="240" y="320"/>
                      <a:pt x="240" y="320"/>
                      <a:pt x="240" y="320"/>
                    </a:cubicBezTo>
                    <a:cubicBezTo>
                      <a:pt x="241" y="320"/>
                      <a:pt x="242" y="320"/>
                      <a:pt x="244" y="321"/>
                    </a:cubicBezTo>
                    <a:cubicBezTo>
                      <a:pt x="245" y="322"/>
                      <a:pt x="247" y="323"/>
                      <a:pt x="248" y="323"/>
                    </a:cubicBezTo>
                    <a:cubicBezTo>
                      <a:pt x="249" y="325"/>
                      <a:pt x="249" y="325"/>
                      <a:pt x="249" y="325"/>
                    </a:cubicBezTo>
                    <a:cubicBezTo>
                      <a:pt x="251" y="326"/>
                      <a:pt x="252" y="327"/>
                      <a:pt x="254" y="327"/>
                    </a:cubicBezTo>
                    <a:cubicBezTo>
                      <a:pt x="256" y="327"/>
                      <a:pt x="259" y="326"/>
                      <a:pt x="260" y="324"/>
                    </a:cubicBezTo>
                    <a:cubicBezTo>
                      <a:pt x="273" y="307"/>
                      <a:pt x="273" y="307"/>
                      <a:pt x="273" y="307"/>
                    </a:cubicBezTo>
                    <a:cubicBezTo>
                      <a:pt x="274" y="306"/>
                      <a:pt x="276" y="305"/>
                      <a:pt x="277" y="305"/>
                    </a:cubicBezTo>
                    <a:cubicBezTo>
                      <a:pt x="278" y="305"/>
                      <a:pt x="278" y="305"/>
                      <a:pt x="279" y="305"/>
                    </a:cubicBezTo>
                    <a:cubicBezTo>
                      <a:pt x="319" y="323"/>
                      <a:pt x="319" y="323"/>
                      <a:pt x="319" y="323"/>
                    </a:cubicBezTo>
                    <a:cubicBezTo>
                      <a:pt x="321" y="324"/>
                      <a:pt x="325" y="326"/>
                      <a:pt x="327" y="328"/>
                    </a:cubicBezTo>
                    <a:cubicBezTo>
                      <a:pt x="359" y="359"/>
                      <a:pt x="359" y="359"/>
                      <a:pt x="359" y="359"/>
                    </a:cubicBezTo>
                    <a:cubicBezTo>
                      <a:pt x="359" y="360"/>
                      <a:pt x="360" y="361"/>
                      <a:pt x="360" y="362"/>
                    </a:cubicBezTo>
                    <a:cubicBezTo>
                      <a:pt x="361" y="364"/>
                      <a:pt x="361" y="365"/>
                      <a:pt x="361" y="367"/>
                    </a:cubicBezTo>
                    <a:cubicBezTo>
                      <a:pt x="361" y="368"/>
                      <a:pt x="361" y="368"/>
                      <a:pt x="361" y="368"/>
                    </a:cubicBezTo>
                    <a:cubicBezTo>
                      <a:pt x="360" y="374"/>
                      <a:pt x="360" y="374"/>
                      <a:pt x="360" y="374"/>
                    </a:cubicBezTo>
                    <a:cubicBezTo>
                      <a:pt x="360" y="374"/>
                      <a:pt x="360" y="375"/>
                      <a:pt x="360" y="376"/>
                    </a:cubicBezTo>
                    <a:cubicBezTo>
                      <a:pt x="360" y="378"/>
                      <a:pt x="360" y="379"/>
                      <a:pt x="361" y="381"/>
                    </a:cubicBezTo>
                    <a:cubicBezTo>
                      <a:pt x="362" y="383"/>
                      <a:pt x="363" y="384"/>
                      <a:pt x="364" y="385"/>
                    </a:cubicBezTo>
                    <a:cubicBezTo>
                      <a:pt x="365" y="386"/>
                      <a:pt x="367" y="386"/>
                      <a:pt x="368" y="386"/>
                    </a:cubicBezTo>
                    <a:cubicBezTo>
                      <a:pt x="370" y="386"/>
                      <a:pt x="373" y="385"/>
                      <a:pt x="375" y="383"/>
                    </a:cubicBezTo>
                    <a:cubicBezTo>
                      <a:pt x="376" y="382"/>
                      <a:pt x="377" y="381"/>
                      <a:pt x="378" y="381"/>
                    </a:cubicBezTo>
                    <a:cubicBezTo>
                      <a:pt x="379" y="381"/>
                      <a:pt x="380" y="381"/>
                      <a:pt x="380" y="382"/>
                    </a:cubicBezTo>
                    <a:cubicBezTo>
                      <a:pt x="422" y="407"/>
                      <a:pt x="422" y="407"/>
                      <a:pt x="422" y="407"/>
                    </a:cubicBezTo>
                    <a:cubicBezTo>
                      <a:pt x="423" y="407"/>
                      <a:pt x="424" y="408"/>
                      <a:pt x="424" y="409"/>
                    </a:cubicBezTo>
                    <a:cubicBezTo>
                      <a:pt x="425" y="410"/>
                      <a:pt x="425" y="412"/>
                      <a:pt x="425" y="413"/>
                    </a:cubicBezTo>
                    <a:cubicBezTo>
                      <a:pt x="425" y="414"/>
                      <a:pt x="425" y="414"/>
                      <a:pt x="425" y="414"/>
                    </a:cubicBezTo>
                    <a:cubicBezTo>
                      <a:pt x="423" y="426"/>
                      <a:pt x="423" y="426"/>
                      <a:pt x="423" y="426"/>
                    </a:cubicBezTo>
                    <a:cubicBezTo>
                      <a:pt x="423" y="429"/>
                      <a:pt x="421" y="434"/>
                      <a:pt x="419" y="436"/>
                    </a:cubicBezTo>
                    <a:cubicBezTo>
                      <a:pt x="315" y="584"/>
                      <a:pt x="315" y="584"/>
                      <a:pt x="315" y="584"/>
                    </a:cubicBezTo>
                    <a:cubicBezTo>
                      <a:pt x="313" y="587"/>
                      <a:pt x="311" y="592"/>
                      <a:pt x="310" y="596"/>
                    </a:cubicBezTo>
                    <a:cubicBezTo>
                      <a:pt x="303" y="621"/>
                      <a:pt x="303" y="621"/>
                      <a:pt x="303" y="621"/>
                    </a:cubicBezTo>
                    <a:cubicBezTo>
                      <a:pt x="302" y="625"/>
                      <a:pt x="301" y="631"/>
                      <a:pt x="301" y="635"/>
                    </a:cubicBezTo>
                    <a:cubicBezTo>
                      <a:pt x="301" y="662"/>
                      <a:pt x="301" y="662"/>
                      <a:pt x="301" y="662"/>
                    </a:cubicBezTo>
                    <a:cubicBezTo>
                      <a:pt x="301" y="663"/>
                      <a:pt x="301" y="663"/>
                      <a:pt x="301" y="663"/>
                    </a:cubicBezTo>
                    <a:cubicBezTo>
                      <a:pt x="301" y="663"/>
                      <a:pt x="301" y="663"/>
                      <a:pt x="301" y="663"/>
                    </a:cubicBezTo>
                    <a:cubicBezTo>
                      <a:pt x="302" y="664"/>
                      <a:pt x="302" y="664"/>
                      <a:pt x="302" y="664"/>
                    </a:cubicBezTo>
                    <a:cubicBezTo>
                      <a:pt x="302" y="663"/>
                      <a:pt x="302" y="663"/>
                      <a:pt x="302" y="663"/>
                    </a:cubicBezTo>
                    <a:cubicBezTo>
                      <a:pt x="301" y="663"/>
                      <a:pt x="301" y="663"/>
                      <a:pt x="301" y="663"/>
                    </a:cubicBezTo>
                    <a:cubicBezTo>
                      <a:pt x="302" y="664"/>
                      <a:pt x="302" y="664"/>
                      <a:pt x="302" y="664"/>
                    </a:cubicBezTo>
                    <a:cubicBezTo>
                      <a:pt x="302" y="663"/>
                      <a:pt x="302" y="663"/>
                      <a:pt x="302" y="663"/>
                    </a:cubicBezTo>
                    <a:cubicBezTo>
                      <a:pt x="303" y="664"/>
                      <a:pt x="303" y="664"/>
                      <a:pt x="303" y="664"/>
                    </a:cubicBezTo>
                    <a:cubicBezTo>
                      <a:pt x="303" y="663"/>
                      <a:pt x="303" y="663"/>
                      <a:pt x="303" y="663"/>
                    </a:cubicBezTo>
                    <a:cubicBezTo>
                      <a:pt x="302" y="663"/>
                      <a:pt x="302" y="663"/>
                      <a:pt x="302" y="663"/>
                    </a:cubicBezTo>
                    <a:cubicBezTo>
                      <a:pt x="303" y="664"/>
                      <a:pt x="303" y="664"/>
                      <a:pt x="303" y="664"/>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2"/>
                    </a:cubicBezTo>
                    <a:cubicBezTo>
                      <a:pt x="286" y="629"/>
                      <a:pt x="286" y="629"/>
                      <a:pt x="286" y="629"/>
                    </a:cubicBezTo>
                    <a:cubicBezTo>
                      <a:pt x="284" y="627"/>
                      <a:pt x="283" y="621"/>
                      <a:pt x="283" y="618"/>
                    </a:cubicBezTo>
                    <a:cubicBezTo>
                      <a:pt x="283" y="479"/>
                      <a:pt x="283" y="479"/>
                      <a:pt x="283" y="479"/>
                    </a:cubicBezTo>
                    <a:cubicBezTo>
                      <a:pt x="283" y="474"/>
                      <a:pt x="282" y="469"/>
                      <a:pt x="280" y="465"/>
                    </a:cubicBezTo>
                    <a:cubicBezTo>
                      <a:pt x="244" y="405"/>
                      <a:pt x="244" y="405"/>
                      <a:pt x="244" y="405"/>
                    </a:cubicBezTo>
                    <a:cubicBezTo>
                      <a:pt x="243" y="403"/>
                      <a:pt x="242" y="400"/>
                      <a:pt x="242" y="397"/>
                    </a:cubicBezTo>
                    <a:cubicBezTo>
                      <a:pt x="242" y="396"/>
                      <a:pt x="242" y="395"/>
                      <a:pt x="242" y="395"/>
                    </a:cubicBezTo>
                    <a:cubicBezTo>
                      <a:pt x="250" y="346"/>
                      <a:pt x="250" y="346"/>
                      <a:pt x="250" y="346"/>
                    </a:cubicBezTo>
                    <a:cubicBezTo>
                      <a:pt x="251" y="345"/>
                      <a:pt x="251" y="344"/>
                      <a:pt x="251" y="343"/>
                    </a:cubicBezTo>
                    <a:cubicBezTo>
                      <a:pt x="251" y="340"/>
                      <a:pt x="250" y="336"/>
                      <a:pt x="248" y="333"/>
                    </a:cubicBezTo>
                    <a:cubicBezTo>
                      <a:pt x="248" y="333"/>
                      <a:pt x="248" y="333"/>
                      <a:pt x="248" y="333"/>
                    </a:cubicBezTo>
                    <a:cubicBezTo>
                      <a:pt x="247" y="332"/>
                      <a:pt x="247" y="332"/>
                      <a:pt x="247" y="332"/>
                    </a:cubicBezTo>
                    <a:cubicBezTo>
                      <a:pt x="247" y="332"/>
                      <a:pt x="247" y="332"/>
                      <a:pt x="247" y="332"/>
                    </a:cubicBezTo>
                    <a:cubicBezTo>
                      <a:pt x="246" y="330"/>
                      <a:pt x="245" y="328"/>
                      <a:pt x="243" y="327"/>
                    </a:cubicBezTo>
                    <a:cubicBezTo>
                      <a:pt x="241" y="326"/>
                      <a:pt x="239" y="325"/>
                      <a:pt x="237" y="325"/>
                    </a:cubicBezTo>
                    <a:cubicBezTo>
                      <a:pt x="228" y="325"/>
                      <a:pt x="228" y="325"/>
                      <a:pt x="228" y="325"/>
                    </a:cubicBezTo>
                    <a:cubicBezTo>
                      <a:pt x="227" y="325"/>
                      <a:pt x="225" y="325"/>
                      <a:pt x="224" y="324"/>
                    </a:cubicBezTo>
                    <a:cubicBezTo>
                      <a:pt x="223" y="323"/>
                      <a:pt x="222" y="322"/>
                      <a:pt x="221" y="321"/>
                    </a:cubicBezTo>
                    <a:cubicBezTo>
                      <a:pt x="211" y="302"/>
                      <a:pt x="211" y="302"/>
                      <a:pt x="211" y="302"/>
                    </a:cubicBezTo>
                    <a:cubicBezTo>
                      <a:pt x="209" y="299"/>
                      <a:pt x="206" y="295"/>
                      <a:pt x="203" y="293"/>
                    </a:cubicBezTo>
                    <a:cubicBezTo>
                      <a:pt x="181" y="280"/>
                      <a:pt x="181" y="280"/>
                      <a:pt x="181" y="280"/>
                    </a:cubicBezTo>
                    <a:cubicBezTo>
                      <a:pt x="178" y="278"/>
                      <a:pt x="174" y="277"/>
                      <a:pt x="170" y="277"/>
                    </a:cubicBezTo>
                    <a:cubicBezTo>
                      <a:pt x="162" y="277"/>
                      <a:pt x="162" y="277"/>
                      <a:pt x="162" y="277"/>
                    </a:cubicBezTo>
                    <a:cubicBezTo>
                      <a:pt x="161" y="277"/>
                      <a:pt x="159" y="276"/>
                      <a:pt x="157" y="276"/>
                    </a:cubicBezTo>
                    <a:cubicBezTo>
                      <a:pt x="156" y="275"/>
                      <a:pt x="154" y="274"/>
                      <a:pt x="153" y="274"/>
                    </a:cubicBezTo>
                    <a:cubicBezTo>
                      <a:pt x="140" y="263"/>
                      <a:pt x="140" y="263"/>
                      <a:pt x="140" y="263"/>
                    </a:cubicBezTo>
                    <a:cubicBezTo>
                      <a:pt x="139" y="262"/>
                      <a:pt x="138" y="261"/>
                      <a:pt x="137" y="259"/>
                    </a:cubicBezTo>
                    <a:cubicBezTo>
                      <a:pt x="136" y="258"/>
                      <a:pt x="136" y="256"/>
                      <a:pt x="136" y="254"/>
                    </a:cubicBezTo>
                    <a:cubicBezTo>
                      <a:pt x="136" y="249"/>
                      <a:pt x="136" y="249"/>
                      <a:pt x="136" y="249"/>
                    </a:cubicBezTo>
                    <a:cubicBezTo>
                      <a:pt x="136" y="245"/>
                      <a:pt x="135" y="239"/>
                      <a:pt x="133" y="236"/>
                    </a:cubicBezTo>
                    <a:cubicBezTo>
                      <a:pt x="113" y="201"/>
                      <a:pt x="113" y="201"/>
                      <a:pt x="113" y="201"/>
                    </a:cubicBezTo>
                    <a:cubicBezTo>
                      <a:pt x="112" y="201"/>
                      <a:pt x="112" y="200"/>
                      <a:pt x="112" y="200"/>
                    </a:cubicBezTo>
                    <a:cubicBezTo>
                      <a:pt x="111" y="199"/>
                      <a:pt x="111" y="199"/>
                      <a:pt x="111" y="199"/>
                    </a:cubicBezTo>
                    <a:cubicBezTo>
                      <a:pt x="110" y="199"/>
                      <a:pt x="110" y="198"/>
                      <a:pt x="109" y="198"/>
                    </a:cubicBezTo>
                    <a:cubicBezTo>
                      <a:pt x="108" y="199"/>
                      <a:pt x="108" y="199"/>
                      <a:pt x="108" y="199"/>
                    </a:cubicBezTo>
                    <a:cubicBezTo>
                      <a:pt x="107" y="199"/>
                      <a:pt x="107" y="200"/>
                      <a:pt x="107" y="200"/>
                    </a:cubicBezTo>
                    <a:cubicBezTo>
                      <a:pt x="107" y="201"/>
                      <a:pt x="107" y="201"/>
                      <a:pt x="107" y="201"/>
                    </a:cubicBezTo>
                    <a:cubicBezTo>
                      <a:pt x="107" y="202"/>
                      <a:pt x="107" y="203"/>
                      <a:pt x="107" y="204"/>
                    </a:cubicBezTo>
                    <a:cubicBezTo>
                      <a:pt x="116" y="239"/>
                      <a:pt x="116" y="239"/>
                      <a:pt x="116" y="239"/>
                    </a:cubicBezTo>
                    <a:cubicBezTo>
                      <a:pt x="116" y="240"/>
                      <a:pt x="116" y="240"/>
                      <a:pt x="116" y="240"/>
                    </a:cubicBezTo>
                    <a:cubicBezTo>
                      <a:pt x="116" y="240"/>
                      <a:pt x="116" y="240"/>
                      <a:pt x="116" y="240"/>
                    </a:cubicBezTo>
                    <a:cubicBezTo>
                      <a:pt x="116" y="241"/>
                      <a:pt x="116" y="241"/>
                      <a:pt x="116" y="241"/>
                    </a:cubicBezTo>
                    <a:cubicBezTo>
                      <a:pt x="116" y="241"/>
                      <a:pt x="116" y="241"/>
                      <a:pt x="116" y="241"/>
                    </a:cubicBezTo>
                    <a:cubicBezTo>
                      <a:pt x="118" y="241"/>
                      <a:pt x="118" y="241"/>
                      <a:pt x="118" y="241"/>
                    </a:cubicBezTo>
                    <a:cubicBezTo>
                      <a:pt x="116" y="240"/>
                      <a:pt x="116" y="240"/>
                      <a:pt x="116" y="240"/>
                    </a:cubicBezTo>
                    <a:cubicBezTo>
                      <a:pt x="116" y="241"/>
                      <a:pt x="116" y="241"/>
                      <a:pt x="116" y="241"/>
                    </a:cubicBezTo>
                    <a:cubicBezTo>
                      <a:pt x="118" y="241"/>
                      <a:pt x="118" y="241"/>
                      <a:pt x="118" y="241"/>
                    </a:cubicBezTo>
                    <a:cubicBezTo>
                      <a:pt x="116" y="240"/>
                      <a:pt x="116" y="240"/>
                      <a:pt x="116" y="240"/>
                    </a:cubicBezTo>
                    <a:cubicBezTo>
                      <a:pt x="118" y="241"/>
                      <a:pt x="118" y="241"/>
                      <a:pt x="118" y="241"/>
                    </a:cubicBezTo>
                    <a:cubicBezTo>
                      <a:pt x="117" y="239"/>
                      <a:pt x="117" y="239"/>
                      <a:pt x="117" y="239"/>
                    </a:cubicBezTo>
                    <a:cubicBezTo>
                      <a:pt x="116" y="240"/>
                      <a:pt x="116" y="240"/>
                      <a:pt x="116" y="240"/>
                    </a:cubicBezTo>
                    <a:cubicBezTo>
                      <a:pt x="118" y="241"/>
                      <a:pt x="118" y="241"/>
                      <a:pt x="118" y="241"/>
                    </a:cubicBezTo>
                    <a:cubicBezTo>
                      <a:pt x="117" y="239"/>
                      <a:pt x="117" y="239"/>
                      <a:pt x="117" y="239"/>
                    </a:cubicBezTo>
                    <a:cubicBezTo>
                      <a:pt x="118" y="241"/>
                      <a:pt x="118" y="241"/>
                      <a:pt x="118" y="241"/>
                    </a:cubicBezTo>
                    <a:cubicBezTo>
                      <a:pt x="118" y="239"/>
                      <a:pt x="118" y="239"/>
                      <a:pt x="118" y="239"/>
                    </a:cubicBezTo>
                    <a:cubicBezTo>
                      <a:pt x="117" y="239"/>
                      <a:pt x="117" y="239"/>
                      <a:pt x="117" y="239"/>
                    </a:cubicBezTo>
                    <a:cubicBezTo>
                      <a:pt x="118" y="241"/>
                      <a:pt x="118" y="241"/>
                      <a:pt x="118" y="241"/>
                    </a:cubicBezTo>
                    <a:cubicBezTo>
                      <a:pt x="118" y="239"/>
                      <a:pt x="118" y="239"/>
                      <a:pt x="118" y="239"/>
                    </a:cubicBezTo>
                    <a:cubicBezTo>
                      <a:pt x="118" y="241"/>
                      <a:pt x="118" y="241"/>
                      <a:pt x="118" y="241"/>
                    </a:cubicBezTo>
                    <a:cubicBezTo>
                      <a:pt x="120" y="239"/>
                      <a:pt x="120" y="239"/>
                      <a:pt x="120" y="239"/>
                    </a:cubicBezTo>
                    <a:cubicBezTo>
                      <a:pt x="119" y="239"/>
                      <a:pt x="119" y="239"/>
                      <a:pt x="118" y="239"/>
                    </a:cubicBezTo>
                    <a:cubicBezTo>
                      <a:pt x="118" y="241"/>
                      <a:pt x="118" y="241"/>
                      <a:pt x="118" y="241"/>
                    </a:cubicBezTo>
                    <a:cubicBezTo>
                      <a:pt x="120" y="239"/>
                      <a:pt x="120" y="239"/>
                      <a:pt x="120" y="239"/>
                    </a:cubicBezTo>
                    <a:cubicBezTo>
                      <a:pt x="119" y="240"/>
                      <a:pt x="119" y="240"/>
                      <a:pt x="119" y="240"/>
                    </a:cubicBezTo>
                    <a:cubicBezTo>
                      <a:pt x="120" y="239"/>
                      <a:pt x="120" y="239"/>
                      <a:pt x="120" y="239"/>
                    </a:cubicBezTo>
                    <a:cubicBezTo>
                      <a:pt x="120" y="239"/>
                      <a:pt x="120" y="239"/>
                      <a:pt x="120" y="239"/>
                    </a:cubicBezTo>
                    <a:cubicBezTo>
                      <a:pt x="119" y="240"/>
                      <a:pt x="119" y="240"/>
                      <a:pt x="119" y="240"/>
                    </a:cubicBezTo>
                    <a:cubicBezTo>
                      <a:pt x="120" y="239"/>
                      <a:pt x="120" y="239"/>
                      <a:pt x="120" y="239"/>
                    </a:cubicBezTo>
                    <a:cubicBezTo>
                      <a:pt x="120" y="239"/>
                      <a:pt x="119" y="239"/>
                      <a:pt x="119" y="238"/>
                    </a:cubicBezTo>
                    <a:cubicBezTo>
                      <a:pt x="84" y="155"/>
                      <a:pt x="84" y="155"/>
                      <a:pt x="84" y="155"/>
                    </a:cubicBezTo>
                    <a:cubicBezTo>
                      <a:pt x="83" y="153"/>
                      <a:pt x="83" y="150"/>
                      <a:pt x="83" y="147"/>
                    </a:cubicBezTo>
                    <a:cubicBezTo>
                      <a:pt x="83" y="146"/>
                      <a:pt x="83" y="145"/>
                      <a:pt x="83" y="144"/>
                    </a:cubicBezTo>
                    <a:cubicBezTo>
                      <a:pt x="91" y="108"/>
                      <a:pt x="91" y="108"/>
                      <a:pt x="91" y="108"/>
                    </a:cubicBezTo>
                    <a:cubicBezTo>
                      <a:pt x="92" y="107"/>
                      <a:pt x="92" y="105"/>
                      <a:pt x="92" y="104"/>
                    </a:cubicBezTo>
                    <a:cubicBezTo>
                      <a:pt x="92" y="100"/>
                      <a:pt x="91" y="97"/>
                      <a:pt x="90" y="95"/>
                    </a:cubicBezTo>
                    <a:cubicBezTo>
                      <a:pt x="72" y="53"/>
                      <a:pt x="72" y="53"/>
                      <a:pt x="72" y="53"/>
                    </a:cubicBezTo>
                    <a:cubicBezTo>
                      <a:pt x="72" y="51"/>
                      <a:pt x="71" y="50"/>
                      <a:pt x="70" y="49"/>
                    </a:cubicBezTo>
                    <a:cubicBezTo>
                      <a:pt x="69" y="48"/>
                      <a:pt x="67" y="48"/>
                      <a:pt x="66" y="48"/>
                    </a:cubicBezTo>
                    <a:cubicBezTo>
                      <a:pt x="65" y="48"/>
                      <a:pt x="64" y="48"/>
                      <a:pt x="63" y="48"/>
                    </a:cubicBezTo>
                    <a:cubicBezTo>
                      <a:pt x="63" y="48"/>
                      <a:pt x="63" y="48"/>
                      <a:pt x="63" y="48"/>
                    </a:cubicBezTo>
                    <a:cubicBezTo>
                      <a:pt x="63" y="48"/>
                      <a:pt x="63" y="48"/>
                      <a:pt x="63" y="48"/>
                    </a:cubicBezTo>
                    <a:cubicBezTo>
                      <a:pt x="63" y="49"/>
                      <a:pt x="62" y="49"/>
                      <a:pt x="61" y="49"/>
                    </a:cubicBezTo>
                    <a:cubicBezTo>
                      <a:pt x="60" y="49"/>
                      <a:pt x="58" y="48"/>
                      <a:pt x="57" y="47"/>
                    </a:cubicBezTo>
                    <a:cubicBezTo>
                      <a:pt x="50" y="42"/>
                      <a:pt x="50" y="42"/>
                      <a:pt x="50" y="42"/>
                    </a:cubicBezTo>
                    <a:cubicBezTo>
                      <a:pt x="48" y="40"/>
                      <a:pt x="46" y="39"/>
                      <a:pt x="44" y="39"/>
                    </a:cubicBezTo>
                    <a:cubicBezTo>
                      <a:pt x="42" y="39"/>
                      <a:pt x="40" y="40"/>
                      <a:pt x="39" y="41"/>
                    </a:cubicBezTo>
                    <a:cubicBezTo>
                      <a:pt x="4" y="63"/>
                      <a:pt x="4" y="63"/>
                      <a:pt x="4" y="63"/>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5"/>
                      <a:pt x="3" y="65"/>
                      <a:pt x="3" y="65"/>
                    </a:cubicBezTo>
                    <a:cubicBezTo>
                      <a:pt x="4" y="64"/>
                      <a:pt x="4" y="64"/>
                      <a:pt x="4" y="64"/>
                    </a:cubicBezTo>
                    <a:cubicBezTo>
                      <a:pt x="3" y="64"/>
                      <a:pt x="3" y="64"/>
                      <a:pt x="3" y="64"/>
                    </a:cubicBezTo>
                    <a:cubicBezTo>
                      <a:pt x="3" y="65"/>
                      <a:pt x="3" y="65"/>
                      <a:pt x="3" y="65"/>
                    </a:cubicBezTo>
                    <a:cubicBezTo>
                      <a:pt x="4" y="64"/>
                      <a:pt x="4" y="64"/>
                      <a:pt x="4" y="64"/>
                    </a:cubicBezTo>
                    <a:cubicBezTo>
                      <a:pt x="3" y="65"/>
                      <a:pt x="3" y="65"/>
                      <a:pt x="3" y="65"/>
                    </a:cubicBezTo>
                    <a:cubicBezTo>
                      <a:pt x="5" y="65"/>
                      <a:pt x="5" y="65"/>
                      <a:pt x="5" y="65"/>
                    </a:cubicBezTo>
                    <a:cubicBezTo>
                      <a:pt x="5" y="65"/>
                      <a:pt x="5" y="65"/>
                      <a:pt x="4" y="64"/>
                    </a:cubicBezTo>
                    <a:cubicBezTo>
                      <a:pt x="3" y="65"/>
                      <a:pt x="3" y="65"/>
                      <a:pt x="3" y="65"/>
                    </a:cubicBezTo>
                    <a:cubicBezTo>
                      <a:pt x="5" y="65"/>
                      <a:pt x="5" y="65"/>
                      <a:pt x="5" y="65"/>
                    </a:cubicBezTo>
                    <a:cubicBezTo>
                      <a:pt x="4" y="65"/>
                      <a:pt x="4" y="65"/>
                      <a:pt x="4" y="65"/>
                    </a:cubicBezTo>
                    <a:cubicBezTo>
                      <a:pt x="5" y="65"/>
                      <a:pt x="5" y="65"/>
                      <a:pt x="5" y="65"/>
                    </a:cubicBezTo>
                    <a:cubicBezTo>
                      <a:pt x="5" y="65"/>
                      <a:pt x="5" y="65"/>
                      <a:pt x="5" y="65"/>
                    </a:cubicBezTo>
                    <a:cubicBezTo>
                      <a:pt x="4" y="65"/>
                      <a:pt x="4" y="65"/>
                      <a:pt x="4" y="65"/>
                    </a:cubicBezTo>
                    <a:cubicBezTo>
                      <a:pt x="5" y="65"/>
                      <a:pt x="5" y="65"/>
                      <a:pt x="5" y="65"/>
                    </a:cubicBezTo>
                    <a:cubicBezTo>
                      <a:pt x="5" y="65"/>
                      <a:pt x="5" y="65"/>
                      <a:pt x="5" y="64"/>
                    </a:cubicBezTo>
                    <a:cubicBezTo>
                      <a:pt x="11" y="54"/>
                      <a:pt x="11" y="54"/>
                      <a:pt x="11" y="54"/>
                    </a:cubicBezTo>
                    <a:cubicBezTo>
                      <a:pt x="12" y="53"/>
                      <a:pt x="12" y="51"/>
                      <a:pt x="12" y="50"/>
                    </a:cubicBezTo>
                    <a:cubicBezTo>
                      <a:pt x="12" y="47"/>
                      <a:pt x="11" y="44"/>
                      <a:pt x="9" y="43"/>
                    </a:cubicBezTo>
                    <a:cubicBezTo>
                      <a:pt x="8" y="44"/>
                      <a:pt x="8" y="44"/>
                      <a:pt x="8" y="44"/>
                    </a:cubicBezTo>
                    <a:cubicBezTo>
                      <a:pt x="9" y="43"/>
                      <a:pt x="9" y="43"/>
                      <a:pt x="9" y="43"/>
                    </a:cubicBezTo>
                    <a:cubicBezTo>
                      <a:pt x="9" y="43"/>
                      <a:pt x="9" y="43"/>
                      <a:pt x="9" y="43"/>
                    </a:cubicBezTo>
                    <a:cubicBezTo>
                      <a:pt x="9" y="43"/>
                      <a:pt x="9" y="43"/>
                      <a:pt x="9" y="43"/>
                    </a:cubicBezTo>
                    <a:cubicBezTo>
                      <a:pt x="9" y="43"/>
                      <a:pt x="9" y="43"/>
                      <a:pt x="9" y="43"/>
                    </a:cubicBezTo>
                    <a:cubicBezTo>
                      <a:pt x="8" y="42"/>
                      <a:pt x="8" y="41"/>
                      <a:pt x="8" y="41"/>
                    </a:cubicBezTo>
                    <a:cubicBezTo>
                      <a:pt x="8" y="40"/>
                      <a:pt x="8" y="39"/>
                      <a:pt x="9" y="39"/>
                    </a:cubicBezTo>
                    <a:cubicBezTo>
                      <a:pt x="17" y="31"/>
                      <a:pt x="17" y="31"/>
                      <a:pt x="17" y="31"/>
                    </a:cubicBezTo>
                    <a:cubicBezTo>
                      <a:pt x="20" y="29"/>
                      <a:pt x="23" y="25"/>
                      <a:pt x="26" y="23"/>
                    </a:cubicBezTo>
                    <a:cubicBezTo>
                      <a:pt x="40" y="7"/>
                      <a:pt x="40" y="7"/>
                      <a:pt x="40" y="7"/>
                    </a:cubicBezTo>
                    <a:cubicBezTo>
                      <a:pt x="38" y="6"/>
                      <a:pt x="38" y="6"/>
                      <a:pt x="38" y="6"/>
                    </a:cubicBezTo>
                    <a:cubicBezTo>
                      <a:pt x="36" y="5"/>
                      <a:pt x="36" y="5"/>
                      <a:pt x="36" y="5"/>
                    </a:cubicBezTo>
                    <a:cubicBezTo>
                      <a:pt x="23" y="20"/>
                      <a:pt x="23" y="20"/>
                      <a:pt x="23" y="20"/>
                    </a:cubicBezTo>
                    <a:cubicBezTo>
                      <a:pt x="20" y="22"/>
                      <a:pt x="17" y="26"/>
                      <a:pt x="15" y="28"/>
                    </a:cubicBezTo>
                    <a:cubicBezTo>
                      <a:pt x="6" y="35"/>
                      <a:pt x="6" y="35"/>
                      <a:pt x="6" y="35"/>
                    </a:cubicBezTo>
                    <a:cubicBezTo>
                      <a:pt x="4" y="37"/>
                      <a:pt x="3" y="39"/>
                      <a:pt x="3" y="41"/>
                    </a:cubicBezTo>
                    <a:cubicBezTo>
                      <a:pt x="3" y="43"/>
                      <a:pt x="4" y="45"/>
                      <a:pt x="6" y="46"/>
                    </a:cubicBezTo>
                    <a:cubicBezTo>
                      <a:pt x="7" y="44"/>
                      <a:pt x="7" y="44"/>
                      <a:pt x="7" y="44"/>
                    </a:cubicBezTo>
                    <a:cubicBezTo>
                      <a:pt x="6" y="46"/>
                      <a:pt x="6" y="46"/>
                      <a:pt x="6" y="46"/>
                    </a:cubicBezTo>
                    <a:cubicBezTo>
                      <a:pt x="6" y="46"/>
                      <a:pt x="6" y="46"/>
                      <a:pt x="6" y="46"/>
                    </a:cubicBezTo>
                    <a:cubicBezTo>
                      <a:pt x="6" y="46"/>
                      <a:pt x="6" y="46"/>
                      <a:pt x="6" y="46"/>
                    </a:cubicBezTo>
                    <a:cubicBezTo>
                      <a:pt x="6" y="46"/>
                      <a:pt x="6" y="46"/>
                      <a:pt x="6" y="46"/>
                    </a:cubicBezTo>
                    <a:cubicBezTo>
                      <a:pt x="7" y="47"/>
                      <a:pt x="8" y="48"/>
                      <a:pt x="8" y="50"/>
                    </a:cubicBezTo>
                    <a:cubicBezTo>
                      <a:pt x="8" y="50"/>
                      <a:pt x="8" y="51"/>
                      <a:pt x="7" y="52"/>
                    </a:cubicBezTo>
                    <a:cubicBezTo>
                      <a:pt x="2" y="62"/>
                      <a:pt x="2" y="62"/>
                      <a:pt x="2" y="62"/>
                    </a:cubicBezTo>
                    <a:cubicBezTo>
                      <a:pt x="1" y="62"/>
                      <a:pt x="1" y="63"/>
                      <a:pt x="1" y="63"/>
                    </a:cubicBezTo>
                    <a:cubicBezTo>
                      <a:pt x="1" y="64"/>
                      <a:pt x="0" y="65"/>
                      <a:pt x="0" y="65"/>
                    </a:cubicBezTo>
                    <a:cubicBezTo>
                      <a:pt x="0" y="66"/>
                      <a:pt x="0" y="66"/>
                      <a:pt x="1" y="67"/>
                    </a:cubicBezTo>
                    <a:cubicBezTo>
                      <a:pt x="2" y="68"/>
                      <a:pt x="3" y="68"/>
                      <a:pt x="3" y="68"/>
                    </a:cubicBezTo>
                    <a:cubicBezTo>
                      <a:pt x="4" y="68"/>
                      <a:pt x="5" y="68"/>
                      <a:pt x="6" y="67"/>
                    </a:cubicBezTo>
                    <a:cubicBezTo>
                      <a:pt x="41" y="44"/>
                      <a:pt x="41" y="44"/>
                      <a:pt x="41" y="44"/>
                    </a:cubicBezTo>
                    <a:cubicBezTo>
                      <a:pt x="42" y="44"/>
                      <a:pt x="43" y="44"/>
                      <a:pt x="44" y="44"/>
                    </a:cubicBezTo>
                    <a:cubicBezTo>
                      <a:pt x="45" y="44"/>
                      <a:pt x="47" y="44"/>
                      <a:pt x="47" y="45"/>
                    </a:cubicBezTo>
                    <a:cubicBezTo>
                      <a:pt x="54" y="51"/>
                      <a:pt x="54" y="51"/>
                      <a:pt x="54" y="51"/>
                    </a:cubicBezTo>
                    <a:cubicBezTo>
                      <a:pt x="56" y="52"/>
                      <a:pt x="59" y="53"/>
                      <a:pt x="61" y="53"/>
                    </a:cubicBezTo>
                    <a:cubicBezTo>
                      <a:pt x="62" y="53"/>
                      <a:pt x="64" y="53"/>
                      <a:pt x="65" y="52"/>
                    </a:cubicBezTo>
                    <a:cubicBezTo>
                      <a:pt x="65" y="52"/>
                      <a:pt x="65" y="52"/>
                      <a:pt x="65" y="52"/>
                    </a:cubicBezTo>
                    <a:cubicBezTo>
                      <a:pt x="65" y="52"/>
                      <a:pt x="65" y="52"/>
                      <a:pt x="65" y="52"/>
                    </a:cubicBezTo>
                    <a:cubicBezTo>
                      <a:pt x="66" y="52"/>
                      <a:pt x="66" y="52"/>
                      <a:pt x="66" y="52"/>
                    </a:cubicBezTo>
                    <a:cubicBezTo>
                      <a:pt x="66" y="52"/>
                      <a:pt x="67" y="52"/>
                      <a:pt x="67" y="53"/>
                    </a:cubicBezTo>
                    <a:cubicBezTo>
                      <a:pt x="68" y="53"/>
                      <a:pt x="68" y="54"/>
                      <a:pt x="69" y="55"/>
                    </a:cubicBezTo>
                    <a:cubicBezTo>
                      <a:pt x="86" y="96"/>
                      <a:pt x="86" y="96"/>
                      <a:pt x="86" y="96"/>
                    </a:cubicBezTo>
                    <a:cubicBezTo>
                      <a:pt x="87" y="98"/>
                      <a:pt x="87" y="101"/>
                      <a:pt x="87" y="104"/>
                    </a:cubicBezTo>
                    <a:cubicBezTo>
                      <a:pt x="87" y="105"/>
                      <a:pt x="87" y="106"/>
                      <a:pt x="87" y="107"/>
                    </a:cubicBezTo>
                    <a:cubicBezTo>
                      <a:pt x="79" y="143"/>
                      <a:pt x="79" y="143"/>
                      <a:pt x="79" y="143"/>
                    </a:cubicBezTo>
                    <a:cubicBezTo>
                      <a:pt x="79" y="144"/>
                      <a:pt x="79" y="146"/>
                      <a:pt x="79" y="147"/>
                    </a:cubicBezTo>
                    <a:cubicBezTo>
                      <a:pt x="79" y="151"/>
                      <a:pt x="79" y="154"/>
                      <a:pt x="80" y="156"/>
                    </a:cubicBezTo>
                    <a:cubicBezTo>
                      <a:pt x="115" y="239"/>
                      <a:pt x="115" y="239"/>
                      <a:pt x="115" y="239"/>
                    </a:cubicBezTo>
                    <a:cubicBezTo>
                      <a:pt x="115" y="240"/>
                      <a:pt x="116" y="241"/>
                      <a:pt x="116" y="241"/>
                    </a:cubicBezTo>
                    <a:cubicBezTo>
                      <a:pt x="116" y="242"/>
                      <a:pt x="116" y="242"/>
                      <a:pt x="116" y="242"/>
                    </a:cubicBezTo>
                    <a:cubicBezTo>
                      <a:pt x="117" y="243"/>
                      <a:pt x="117" y="243"/>
                      <a:pt x="117" y="243"/>
                    </a:cubicBezTo>
                    <a:cubicBezTo>
                      <a:pt x="117" y="243"/>
                      <a:pt x="117" y="243"/>
                      <a:pt x="118" y="243"/>
                    </a:cubicBezTo>
                    <a:cubicBezTo>
                      <a:pt x="119" y="243"/>
                      <a:pt x="119" y="243"/>
                      <a:pt x="120" y="242"/>
                    </a:cubicBezTo>
                    <a:cubicBezTo>
                      <a:pt x="120" y="241"/>
                      <a:pt x="120" y="241"/>
                      <a:pt x="120" y="241"/>
                    </a:cubicBezTo>
                    <a:cubicBezTo>
                      <a:pt x="121" y="241"/>
                      <a:pt x="121" y="241"/>
                      <a:pt x="121" y="241"/>
                    </a:cubicBezTo>
                    <a:cubicBezTo>
                      <a:pt x="120" y="240"/>
                      <a:pt x="120" y="239"/>
                      <a:pt x="120" y="238"/>
                    </a:cubicBezTo>
                    <a:cubicBezTo>
                      <a:pt x="111" y="203"/>
                      <a:pt x="111" y="203"/>
                      <a:pt x="111" y="203"/>
                    </a:cubicBezTo>
                    <a:cubicBezTo>
                      <a:pt x="111" y="202"/>
                      <a:pt x="111" y="201"/>
                      <a:pt x="111" y="201"/>
                    </a:cubicBezTo>
                    <a:cubicBezTo>
                      <a:pt x="111" y="201"/>
                      <a:pt x="111" y="201"/>
                      <a:pt x="111" y="201"/>
                    </a:cubicBezTo>
                    <a:cubicBezTo>
                      <a:pt x="110" y="201"/>
                      <a:pt x="110" y="201"/>
                      <a:pt x="110" y="201"/>
                    </a:cubicBezTo>
                    <a:cubicBezTo>
                      <a:pt x="111" y="202"/>
                      <a:pt x="111" y="202"/>
                      <a:pt x="111" y="202"/>
                    </a:cubicBezTo>
                    <a:cubicBezTo>
                      <a:pt x="111" y="201"/>
                      <a:pt x="111" y="201"/>
                      <a:pt x="111" y="201"/>
                    </a:cubicBezTo>
                    <a:cubicBezTo>
                      <a:pt x="110" y="201"/>
                      <a:pt x="110" y="201"/>
                      <a:pt x="110" y="201"/>
                    </a:cubicBezTo>
                    <a:cubicBezTo>
                      <a:pt x="111" y="202"/>
                      <a:pt x="111" y="202"/>
                      <a:pt x="111" y="202"/>
                    </a:cubicBezTo>
                    <a:cubicBezTo>
                      <a:pt x="109" y="201"/>
                      <a:pt x="109" y="201"/>
                      <a:pt x="109" y="201"/>
                    </a:cubicBezTo>
                    <a:cubicBezTo>
                      <a:pt x="110" y="202"/>
                      <a:pt x="110" y="202"/>
                      <a:pt x="110" y="202"/>
                    </a:cubicBezTo>
                    <a:cubicBezTo>
                      <a:pt x="111" y="202"/>
                      <a:pt x="111" y="202"/>
                      <a:pt x="111" y="202"/>
                    </a:cubicBezTo>
                    <a:cubicBezTo>
                      <a:pt x="109" y="201"/>
                      <a:pt x="109" y="201"/>
                      <a:pt x="109" y="201"/>
                    </a:cubicBezTo>
                    <a:cubicBezTo>
                      <a:pt x="110" y="202"/>
                      <a:pt x="110" y="202"/>
                      <a:pt x="110" y="202"/>
                    </a:cubicBezTo>
                    <a:cubicBezTo>
                      <a:pt x="109" y="201"/>
                      <a:pt x="109" y="201"/>
                      <a:pt x="109" y="201"/>
                    </a:cubicBezTo>
                    <a:cubicBezTo>
                      <a:pt x="109" y="203"/>
                      <a:pt x="109" y="203"/>
                      <a:pt x="109" y="203"/>
                    </a:cubicBezTo>
                    <a:cubicBezTo>
                      <a:pt x="110" y="202"/>
                      <a:pt x="110" y="202"/>
                      <a:pt x="110" y="202"/>
                    </a:cubicBezTo>
                    <a:cubicBezTo>
                      <a:pt x="109" y="201"/>
                      <a:pt x="109" y="201"/>
                      <a:pt x="109" y="201"/>
                    </a:cubicBezTo>
                    <a:cubicBezTo>
                      <a:pt x="109" y="203"/>
                      <a:pt x="109" y="203"/>
                      <a:pt x="109" y="203"/>
                    </a:cubicBezTo>
                    <a:cubicBezTo>
                      <a:pt x="109" y="201"/>
                      <a:pt x="109" y="201"/>
                      <a:pt x="109" y="201"/>
                    </a:cubicBezTo>
                    <a:cubicBezTo>
                      <a:pt x="108" y="202"/>
                      <a:pt x="108" y="202"/>
                      <a:pt x="108" y="202"/>
                    </a:cubicBezTo>
                    <a:cubicBezTo>
                      <a:pt x="109" y="203"/>
                      <a:pt x="109" y="203"/>
                      <a:pt x="109" y="203"/>
                    </a:cubicBezTo>
                    <a:cubicBezTo>
                      <a:pt x="109" y="201"/>
                      <a:pt x="109" y="201"/>
                      <a:pt x="109" y="201"/>
                    </a:cubicBezTo>
                    <a:cubicBezTo>
                      <a:pt x="108" y="202"/>
                      <a:pt x="108" y="202"/>
                      <a:pt x="108" y="202"/>
                    </a:cubicBezTo>
                    <a:cubicBezTo>
                      <a:pt x="109" y="202"/>
                      <a:pt x="109" y="202"/>
                      <a:pt x="109" y="202"/>
                    </a:cubicBezTo>
                    <a:cubicBezTo>
                      <a:pt x="108" y="202"/>
                      <a:pt x="108" y="202"/>
                      <a:pt x="108" y="202"/>
                    </a:cubicBezTo>
                    <a:cubicBezTo>
                      <a:pt x="108" y="202"/>
                      <a:pt x="108" y="202"/>
                      <a:pt x="108" y="202"/>
                    </a:cubicBezTo>
                    <a:cubicBezTo>
                      <a:pt x="109" y="202"/>
                      <a:pt x="109" y="202"/>
                      <a:pt x="109" y="202"/>
                    </a:cubicBezTo>
                    <a:cubicBezTo>
                      <a:pt x="108" y="202"/>
                      <a:pt x="108" y="202"/>
                      <a:pt x="108" y="202"/>
                    </a:cubicBezTo>
                    <a:cubicBezTo>
                      <a:pt x="108" y="203"/>
                      <a:pt x="108" y="203"/>
                      <a:pt x="108" y="203"/>
                    </a:cubicBezTo>
                    <a:cubicBezTo>
                      <a:pt x="109" y="203"/>
                      <a:pt x="109" y="203"/>
                      <a:pt x="109" y="204"/>
                    </a:cubicBezTo>
                    <a:cubicBezTo>
                      <a:pt x="129" y="238"/>
                      <a:pt x="129" y="238"/>
                      <a:pt x="129" y="238"/>
                    </a:cubicBezTo>
                    <a:cubicBezTo>
                      <a:pt x="130" y="240"/>
                      <a:pt x="132" y="246"/>
                      <a:pt x="132" y="249"/>
                    </a:cubicBezTo>
                    <a:cubicBezTo>
                      <a:pt x="132" y="254"/>
                      <a:pt x="132" y="254"/>
                      <a:pt x="132" y="254"/>
                    </a:cubicBezTo>
                    <a:cubicBezTo>
                      <a:pt x="132" y="257"/>
                      <a:pt x="132" y="259"/>
                      <a:pt x="133" y="261"/>
                    </a:cubicBezTo>
                    <a:cubicBezTo>
                      <a:pt x="134" y="263"/>
                      <a:pt x="135" y="265"/>
                      <a:pt x="137" y="266"/>
                    </a:cubicBezTo>
                    <a:cubicBezTo>
                      <a:pt x="151" y="277"/>
                      <a:pt x="151" y="277"/>
                      <a:pt x="151" y="277"/>
                    </a:cubicBezTo>
                    <a:cubicBezTo>
                      <a:pt x="152" y="278"/>
                      <a:pt x="154" y="279"/>
                      <a:pt x="156" y="280"/>
                    </a:cubicBezTo>
                    <a:cubicBezTo>
                      <a:pt x="158" y="281"/>
                      <a:pt x="160" y="281"/>
                      <a:pt x="162" y="281"/>
                    </a:cubicBezTo>
                    <a:cubicBezTo>
                      <a:pt x="170" y="281"/>
                      <a:pt x="170" y="281"/>
                      <a:pt x="170" y="281"/>
                    </a:cubicBezTo>
                    <a:cubicBezTo>
                      <a:pt x="173" y="281"/>
                      <a:pt x="177" y="282"/>
                      <a:pt x="179" y="284"/>
                    </a:cubicBezTo>
                    <a:cubicBezTo>
                      <a:pt x="200" y="297"/>
                      <a:pt x="200" y="297"/>
                      <a:pt x="200" y="297"/>
                    </a:cubicBezTo>
                    <a:cubicBezTo>
                      <a:pt x="202" y="298"/>
                      <a:pt x="206" y="302"/>
                      <a:pt x="207" y="304"/>
                    </a:cubicBezTo>
                    <a:cubicBezTo>
                      <a:pt x="218" y="323"/>
                      <a:pt x="218" y="323"/>
                      <a:pt x="218" y="323"/>
                    </a:cubicBezTo>
                    <a:cubicBezTo>
                      <a:pt x="219" y="325"/>
                      <a:pt x="220" y="326"/>
                      <a:pt x="222" y="328"/>
                    </a:cubicBezTo>
                    <a:cubicBezTo>
                      <a:pt x="224" y="329"/>
                      <a:pt x="225" y="330"/>
                      <a:pt x="228" y="330"/>
                    </a:cubicBezTo>
                    <a:cubicBezTo>
                      <a:pt x="237" y="330"/>
                      <a:pt x="237" y="330"/>
                      <a:pt x="237" y="330"/>
                    </a:cubicBezTo>
                    <a:cubicBezTo>
                      <a:pt x="238" y="330"/>
                      <a:pt x="239" y="330"/>
                      <a:pt x="241" y="331"/>
                    </a:cubicBezTo>
                    <a:cubicBezTo>
                      <a:pt x="242" y="332"/>
                      <a:pt x="243" y="333"/>
                      <a:pt x="244" y="334"/>
                    </a:cubicBezTo>
                    <a:cubicBezTo>
                      <a:pt x="244" y="335"/>
                      <a:pt x="244" y="335"/>
                      <a:pt x="244" y="335"/>
                    </a:cubicBezTo>
                    <a:cubicBezTo>
                      <a:pt x="244" y="335"/>
                      <a:pt x="244" y="335"/>
                      <a:pt x="244" y="335"/>
                    </a:cubicBezTo>
                    <a:cubicBezTo>
                      <a:pt x="244" y="335"/>
                      <a:pt x="244" y="335"/>
                      <a:pt x="244" y="335"/>
                    </a:cubicBezTo>
                    <a:cubicBezTo>
                      <a:pt x="246" y="337"/>
                      <a:pt x="246" y="340"/>
                      <a:pt x="246" y="343"/>
                    </a:cubicBezTo>
                    <a:cubicBezTo>
                      <a:pt x="246" y="344"/>
                      <a:pt x="246" y="345"/>
                      <a:pt x="246" y="345"/>
                    </a:cubicBezTo>
                    <a:cubicBezTo>
                      <a:pt x="238" y="394"/>
                      <a:pt x="238" y="394"/>
                      <a:pt x="238" y="394"/>
                    </a:cubicBezTo>
                    <a:cubicBezTo>
                      <a:pt x="238" y="395"/>
                      <a:pt x="237" y="396"/>
                      <a:pt x="237" y="397"/>
                    </a:cubicBezTo>
                    <a:cubicBezTo>
                      <a:pt x="237" y="400"/>
                      <a:pt x="238" y="404"/>
                      <a:pt x="240" y="407"/>
                    </a:cubicBezTo>
                    <a:cubicBezTo>
                      <a:pt x="276" y="468"/>
                      <a:pt x="276" y="468"/>
                      <a:pt x="276" y="468"/>
                    </a:cubicBezTo>
                    <a:cubicBezTo>
                      <a:pt x="278" y="470"/>
                      <a:pt x="279" y="475"/>
                      <a:pt x="279" y="479"/>
                    </a:cubicBezTo>
                    <a:cubicBezTo>
                      <a:pt x="279" y="618"/>
                      <a:pt x="279" y="618"/>
                      <a:pt x="279" y="618"/>
                    </a:cubicBezTo>
                    <a:cubicBezTo>
                      <a:pt x="279" y="622"/>
                      <a:pt x="280" y="628"/>
                      <a:pt x="282" y="631"/>
                    </a:cubicBezTo>
                    <a:cubicBezTo>
                      <a:pt x="299" y="664"/>
                      <a:pt x="299" y="664"/>
                      <a:pt x="299" y="664"/>
                    </a:cubicBezTo>
                    <a:cubicBezTo>
                      <a:pt x="299" y="665"/>
                      <a:pt x="300" y="665"/>
                      <a:pt x="300" y="666"/>
                    </a:cubicBezTo>
                    <a:cubicBezTo>
                      <a:pt x="300" y="666"/>
                      <a:pt x="301" y="666"/>
                      <a:pt x="301" y="667"/>
                    </a:cubicBezTo>
                    <a:cubicBezTo>
                      <a:pt x="301" y="667"/>
                      <a:pt x="302" y="667"/>
                      <a:pt x="303" y="667"/>
                    </a:cubicBezTo>
                    <a:cubicBezTo>
                      <a:pt x="303" y="667"/>
                      <a:pt x="304" y="667"/>
                      <a:pt x="305" y="666"/>
                    </a:cubicBezTo>
                    <a:cubicBezTo>
                      <a:pt x="305" y="665"/>
                      <a:pt x="305" y="665"/>
                      <a:pt x="306" y="664"/>
                    </a:cubicBezTo>
                    <a:cubicBezTo>
                      <a:pt x="306" y="663"/>
                      <a:pt x="306" y="663"/>
                      <a:pt x="306" y="662"/>
                    </a:cubicBezTo>
                    <a:cubicBezTo>
                      <a:pt x="306" y="635"/>
                      <a:pt x="306" y="635"/>
                      <a:pt x="306" y="635"/>
                    </a:cubicBezTo>
                    <a:cubicBezTo>
                      <a:pt x="306" y="631"/>
                      <a:pt x="307" y="626"/>
                      <a:pt x="307" y="622"/>
                    </a:cubicBezTo>
                    <a:cubicBezTo>
                      <a:pt x="314" y="597"/>
                      <a:pt x="314" y="597"/>
                      <a:pt x="314" y="597"/>
                    </a:cubicBezTo>
                    <a:cubicBezTo>
                      <a:pt x="315" y="594"/>
                      <a:pt x="317" y="589"/>
                      <a:pt x="319" y="587"/>
                    </a:cubicBezTo>
                    <a:cubicBezTo>
                      <a:pt x="423" y="439"/>
                      <a:pt x="423" y="439"/>
                      <a:pt x="423" y="439"/>
                    </a:cubicBezTo>
                    <a:cubicBezTo>
                      <a:pt x="425" y="436"/>
                      <a:pt x="427" y="431"/>
                      <a:pt x="428" y="427"/>
                    </a:cubicBezTo>
                    <a:cubicBezTo>
                      <a:pt x="429" y="415"/>
                      <a:pt x="429" y="415"/>
                      <a:pt x="429" y="415"/>
                    </a:cubicBezTo>
                    <a:cubicBezTo>
                      <a:pt x="429" y="414"/>
                      <a:pt x="429" y="414"/>
                      <a:pt x="429" y="413"/>
                    </a:cubicBezTo>
                    <a:cubicBezTo>
                      <a:pt x="429" y="411"/>
                      <a:pt x="429" y="409"/>
                      <a:pt x="428" y="408"/>
                    </a:cubicBezTo>
                    <a:cubicBezTo>
                      <a:pt x="427" y="406"/>
                      <a:pt x="426" y="404"/>
                      <a:pt x="425" y="403"/>
                    </a:cubicBezTo>
                    <a:cubicBezTo>
                      <a:pt x="383" y="378"/>
                      <a:pt x="383" y="378"/>
                      <a:pt x="383" y="378"/>
                    </a:cubicBezTo>
                    <a:cubicBezTo>
                      <a:pt x="381" y="377"/>
                      <a:pt x="380" y="377"/>
                      <a:pt x="378" y="377"/>
                    </a:cubicBezTo>
                    <a:cubicBezTo>
                      <a:pt x="376" y="377"/>
                      <a:pt x="373" y="378"/>
                      <a:pt x="372" y="380"/>
                    </a:cubicBezTo>
                    <a:cubicBezTo>
                      <a:pt x="371" y="381"/>
                      <a:pt x="369" y="382"/>
                      <a:pt x="368" y="382"/>
                    </a:cubicBezTo>
                    <a:cubicBezTo>
                      <a:pt x="367" y="382"/>
                      <a:pt x="367" y="381"/>
                      <a:pt x="367" y="381"/>
                    </a:cubicBezTo>
                    <a:cubicBezTo>
                      <a:pt x="366" y="381"/>
                      <a:pt x="366" y="380"/>
                      <a:pt x="365" y="379"/>
                    </a:cubicBezTo>
                    <a:cubicBezTo>
                      <a:pt x="365" y="378"/>
                      <a:pt x="364" y="377"/>
                      <a:pt x="364" y="376"/>
                    </a:cubicBezTo>
                    <a:cubicBezTo>
                      <a:pt x="364" y="375"/>
                      <a:pt x="364" y="375"/>
                      <a:pt x="364" y="374"/>
                    </a:cubicBezTo>
                    <a:cubicBezTo>
                      <a:pt x="365" y="369"/>
                      <a:pt x="365" y="369"/>
                      <a:pt x="365" y="369"/>
                    </a:cubicBezTo>
                    <a:cubicBezTo>
                      <a:pt x="365" y="368"/>
                      <a:pt x="365" y="367"/>
                      <a:pt x="365" y="367"/>
                    </a:cubicBezTo>
                    <a:cubicBezTo>
                      <a:pt x="365" y="365"/>
                      <a:pt x="365" y="363"/>
                      <a:pt x="364" y="361"/>
                    </a:cubicBezTo>
                    <a:cubicBezTo>
                      <a:pt x="364" y="359"/>
                      <a:pt x="363" y="357"/>
                      <a:pt x="362" y="356"/>
                    </a:cubicBezTo>
                    <a:cubicBezTo>
                      <a:pt x="330" y="325"/>
                      <a:pt x="330" y="325"/>
                      <a:pt x="330" y="325"/>
                    </a:cubicBezTo>
                    <a:cubicBezTo>
                      <a:pt x="327" y="323"/>
                      <a:pt x="323" y="320"/>
                      <a:pt x="320" y="319"/>
                    </a:cubicBezTo>
                    <a:cubicBezTo>
                      <a:pt x="280" y="301"/>
                      <a:pt x="280" y="301"/>
                      <a:pt x="280" y="301"/>
                    </a:cubicBezTo>
                    <a:cubicBezTo>
                      <a:pt x="279" y="301"/>
                      <a:pt x="278" y="301"/>
                      <a:pt x="277" y="301"/>
                    </a:cubicBezTo>
                    <a:cubicBezTo>
                      <a:pt x="274" y="301"/>
                      <a:pt x="271" y="302"/>
                      <a:pt x="269" y="305"/>
                    </a:cubicBezTo>
                    <a:cubicBezTo>
                      <a:pt x="257" y="321"/>
                      <a:pt x="257" y="321"/>
                      <a:pt x="257" y="321"/>
                    </a:cubicBezTo>
                    <a:cubicBezTo>
                      <a:pt x="256" y="322"/>
                      <a:pt x="255" y="323"/>
                      <a:pt x="254" y="323"/>
                    </a:cubicBezTo>
                    <a:cubicBezTo>
                      <a:pt x="254" y="323"/>
                      <a:pt x="253" y="322"/>
                      <a:pt x="252" y="322"/>
                    </a:cubicBezTo>
                    <a:cubicBezTo>
                      <a:pt x="251" y="320"/>
                      <a:pt x="251" y="320"/>
                      <a:pt x="251" y="320"/>
                    </a:cubicBezTo>
                    <a:cubicBezTo>
                      <a:pt x="249" y="319"/>
                      <a:pt x="247" y="318"/>
                      <a:pt x="246" y="317"/>
                    </a:cubicBezTo>
                    <a:cubicBezTo>
                      <a:pt x="244" y="316"/>
                      <a:pt x="242" y="316"/>
                      <a:pt x="240" y="316"/>
                    </a:cubicBezTo>
                    <a:cubicBezTo>
                      <a:pt x="234" y="316"/>
                      <a:pt x="234" y="316"/>
                      <a:pt x="234" y="316"/>
                    </a:cubicBezTo>
                    <a:cubicBezTo>
                      <a:pt x="233" y="316"/>
                      <a:pt x="232" y="315"/>
                      <a:pt x="231" y="314"/>
                    </a:cubicBezTo>
                    <a:cubicBezTo>
                      <a:pt x="230" y="314"/>
                      <a:pt x="229" y="312"/>
                      <a:pt x="229" y="311"/>
                    </a:cubicBezTo>
                    <a:cubicBezTo>
                      <a:pt x="227" y="306"/>
                      <a:pt x="227" y="306"/>
                      <a:pt x="227" y="306"/>
                    </a:cubicBezTo>
                    <a:cubicBezTo>
                      <a:pt x="226" y="304"/>
                      <a:pt x="226" y="303"/>
                      <a:pt x="226" y="301"/>
                    </a:cubicBezTo>
                    <a:cubicBezTo>
                      <a:pt x="226" y="300"/>
                      <a:pt x="226" y="299"/>
                      <a:pt x="226" y="299"/>
                    </a:cubicBezTo>
                    <a:cubicBezTo>
                      <a:pt x="226" y="299"/>
                      <a:pt x="226" y="299"/>
                      <a:pt x="226" y="299"/>
                    </a:cubicBezTo>
                    <a:cubicBezTo>
                      <a:pt x="226" y="299"/>
                      <a:pt x="226" y="299"/>
                      <a:pt x="226" y="299"/>
                    </a:cubicBezTo>
                    <a:cubicBezTo>
                      <a:pt x="227" y="297"/>
                      <a:pt x="227" y="296"/>
                      <a:pt x="227" y="295"/>
                    </a:cubicBezTo>
                    <a:cubicBezTo>
                      <a:pt x="227" y="292"/>
                      <a:pt x="227" y="290"/>
                      <a:pt x="225" y="288"/>
                    </a:cubicBezTo>
                    <a:cubicBezTo>
                      <a:pt x="221" y="282"/>
                      <a:pt x="221" y="282"/>
                      <a:pt x="221" y="282"/>
                    </a:cubicBezTo>
                    <a:cubicBezTo>
                      <a:pt x="220" y="280"/>
                      <a:pt x="220" y="279"/>
                      <a:pt x="219" y="279"/>
                    </a:cubicBezTo>
                    <a:cubicBezTo>
                      <a:pt x="218" y="278"/>
                      <a:pt x="217" y="277"/>
                      <a:pt x="215" y="277"/>
                    </a:cubicBezTo>
                    <a:cubicBezTo>
                      <a:pt x="214" y="277"/>
                      <a:pt x="213" y="278"/>
                      <a:pt x="213" y="279"/>
                    </a:cubicBezTo>
                    <a:cubicBezTo>
                      <a:pt x="213" y="279"/>
                      <a:pt x="212" y="279"/>
                      <a:pt x="211" y="280"/>
                    </a:cubicBezTo>
                    <a:cubicBezTo>
                      <a:pt x="210" y="280"/>
                      <a:pt x="209" y="280"/>
                      <a:pt x="207" y="280"/>
                    </a:cubicBezTo>
                    <a:cubicBezTo>
                      <a:pt x="207" y="280"/>
                      <a:pt x="207" y="280"/>
                      <a:pt x="206" y="280"/>
                    </a:cubicBezTo>
                    <a:cubicBezTo>
                      <a:pt x="206" y="279"/>
                      <a:pt x="206" y="278"/>
                      <a:pt x="206" y="277"/>
                    </a:cubicBezTo>
                    <a:cubicBezTo>
                      <a:pt x="206" y="277"/>
                      <a:pt x="206" y="277"/>
                      <a:pt x="206" y="276"/>
                    </a:cubicBezTo>
                    <a:cubicBezTo>
                      <a:pt x="209" y="261"/>
                      <a:pt x="209" y="261"/>
                      <a:pt x="209" y="261"/>
                    </a:cubicBezTo>
                    <a:cubicBezTo>
                      <a:pt x="209" y="260"/>
                      <a:pt x="209" y="260"/>
                      <a:pt x="209" y="259"/>
                    </a:cubicBezTo>
                    <a:cubicBezTo>
                      <a:pt x="209" y="257"/>
                      <a:pt x="208" y="255"/>
                      <a:pt x="207" y="254"/>
                    </a:cubicBezTo>
                    <a:cubicBezTo>
                      <a:pt x="206" y="253"/>
                      <a:pt x="205" y="252"/>
                      <a:pt x="203" y="252"/>
                    </a:cubicBezTo>
                    <a:cubicBezTo>
                      <a:pt x="201" y="252"/>
                      <a:pt x="201" y="252"/>
                      <a:pt x="201" y="252"/>
                    </a:cubicBezTo>
                    <a:cubicBezTo>
                      <a:pt x="199" y="252"/>
                      <a:pt x="197" y="253"/>
                      <a:pt x="196" y="254"/>
                    </a:cubicBezTo>
                    <a:cubicBezTo>
                      <a:pt x="194" y="255"/>
                      <a:pt x="193" y="257"/>
                      <a:pt x="192" y="259"/>
                    </a:cubicBezTo>
                    <a:cubicBezTo>
                      <a:pt x="192" y="260"/>
                      <a:pt x="192" y="260"/>
                      <a:pt x="192" y="260"/>
                    </a:cubicBezTo>
                    <a:cubicBezTo>
                      <a:pt x="191" y="261"/>
                      <a:pt x="190" y="263"/>
                      <a:pt x="189" y="264"/>
                    </a:cubicBezTo>
                    <a:cubicBezTo>
                      <a:pt x="188" y="264"/>
                      <a:pt x="187" y="265"/>
                      <a:pt x="187" y="265"/>
                    </a:cubicBezTo>
                    <a:cubicBezTo>
                      <a:pt x="177" y="265"/>
                      <a:pt x="177" y="265"/>
                      <a:pt x="177" y="265"/>
                    </a:cubicBezTo>
                    <a:cubicBezTo>
                      <a:pt x="176" y="265"/>
                      <a:pt x="175" y="264"/>
                      <a:pt x="174" y="264"/>
                    </a:cubicBezTo>
                    <a:cubicBezTo>
                      <a:pt x="173" y="263"/>
                      <a:pt x="173" y="261"/>
                      <a:pt x="172" y="260"/>
                    </a:cubicBezTo>
                    <a:cubicBezTo>
                      <a:pt x="169" y="247"/>
                      <a:pt x="169" y="247"/>
                      <a:pt x="169" y="247"/>
                    </a:cubicBezTo>
                    <a:cubicBezTo>
                      <a:pt x="169" y="246"/>
                      <a:pt x="169" y="244"/>
                      <a:pt x="169" y="242"/>
                    </a:cubicBezTo>
                    <a:cubicBezTo>
                      <a:pt x="169" y="240"/>
                      <a:pt x="169" y="237"/>
                      <a:pt x="170" y="236"/>
                    </a:cubicBezTo>
                    <a:cubicBezTo>
                      <a:pt x="176" y="217"/>
                      <a:pt x="176" y="217"/>
                      <a:pt x="176" y="217"/>
                    </a:cubicBezTo>
                    <a:cubicBezTo>
                      <a:pt x="177" y="216"/>
                      <a:pt x="178" y="214"/>
                      <a:pt x="179" y="214"/>
                    </a:cubicBezTo>
                    <a:cubicBezTo>
                      <a:pt x="180" y="213"/>
                      <a:pt x="181" y="212"/>
                      <a:pt x="181" y="212"/>
                    </a:cubicBezTo>
                    <a:cubicBezTo>
                      <a:pt x="216" y="212"/>
                      <a:pt x="216" y="212"/>
                      <a:pt x="216" y="212"/>
                    </a:cubicBezTo>
                    <a:cubicBezTo>
                      <a:pt x="217" y="212"/>
                      <a:pt x="218" y="213"/>
                      <a:pt x="218" y="213"/>
                    </a:cubicBezTo>
                    <a:cubicBezTo>
                      <a:pt x="219" y="214"/>
                      <a:pt x="219" y="215"/>
                      <a:pt x="219" y="216"/>
                    </a:cubicBezTo>
                    <a:cubicBezTo>
                      <a:pt x="219" y="218"/>
                      <a:pt x="220" y="220"/>
                      <a:pt x="221" y="222"/>
                    </a:cubicBezTo>
                    <a:cubicBezTo>
                      <a:pt x="221" y="224"/>
                      <a:pt x="222" y="226"/>
                      <a:pt x="223" y="228"/>
                    </a:cubicBezTo>
                    <a:cubicBezTo>
                      <a:pt x="226" y="232"/>
                      <a:pt x="226" y="232"/>
                      <a:pt x="226" y="232"/>
                    </a:cubicBezTo>
                    <a:cubicBezTo>
                      <a:pt x="227" y="232"/>
                      <a:pt x="227" y="233"/>
                      <a:pt x="228" y="233"/>
                    </a:cubicBezTo>
                    <a:cubicBezTo>
                      <a:pt x="228" y="234"/>
                      <a:pt x="229" y="234"/>
                      <a:pt x="230" y="234"/>
                    </a:cubicBezTo>
                    <a:cubicBezTo>
                      <a:pt x="231" y="234"/>
                      <a:pt x="231" y="234"/>
                      <a:pt x="232" y="233"/>
                    </a:cubicBezTo>
                    <a:cubicBezTo>
                      <a:pt x="233" y="233"/>
                      <a:pt x="233" y="232"/>
                      <a:pt x="233" y="231"/>
                    </a:cubicBezTo>
                    <a:cubicBezTo>
                      <a:pt x="233" y="230"/>
                      <a:pt x="234" y="229"/>
                      <a:pt x="234" y="228"/>
                    </a:cubicBezTo>
                    <a:cubicBezTo>
                      <a:pt x="234" y="225"/>
                      <a:pt x="234" y="225"/>
                      <a:pt x="234" y="225"/>
                    </a:cubicBezTo>
                    <a:cubicBezTo>
                      <a:pt x="234" y="223"/>
                      <a:pt x="233" y="221"/>
                      <a:pt x="233" y="219"/>
                    </a:cubicBezTo>
                    <a:cubicBezTo>
                      <a:pt x="232" y="217"/>
                      <a:pt x="232" y="216"/>
                      <a:pt x="231" y="214"/>
                    </a:cubicBezTo>
                    <a:cubicBezTo>
                      <a:pt x="231" y="214"/>
                      <a:pt x="230" y="213"/>
                      <a:pt x="230" y="211"/>
                    </a:cubicBezTo>
                    <a:cubicBezTo>
                      <a:pt x="229" y="209"/>
                      <a:pt x="229" y="207"/>
                      <a:pt x="229" y="206"/>
                    </a:cubicBezTo>
                    <a:cubicBezTo>
                      <a:pt x="229" y="204"/>
                      <a:pt x="229" y="204"/>
                      <a:pt x="229" y="204"/>
                    </a:cubicBezTo>
                    <a:cubicBezTo>
                      <a:pt x="229" y="201"/>
                      <a:pt x="230" y="195"/>
                      <a:pt x="232" y="193"/>
                    </a:cubicBezTo>
                    <a:cubicBezTo>
                      <a:pt x="234" y="189"/>
                      <a:pt x="234" y="189"/>
                      <a:pt x="234" y="189"/>
                    </a:cubicBezTo>
                    <a:cubicBezTo>
                      <a:pt x="236" y="186"/>
                      <a:pt x="237" y="180"/>
                      <a:pt x="237" y="176"/>
                    </a:cubicBezTo>
                    <a:cubicBezTo>
                      <a:pt x="237" y="168"/>
                      <a:pt x="237" y="168"/>
                      <a:pt x="237" y="168"/>
                    </a:cubicBezTo>
                    <a:cubicBezTo>
                      <a:pt x="237" y="165"/>
                      <a:pt x="238" y="160"/>
                      <a:pt x="240" y="157"/>
                    </a:cubicBezTo>
                    <a:cubicBezTo>
                      <a:pt x="255" y="128"/>
                      <a:pt x="255" y="128"/>
                      <a:pt x="255" y="128"/>
                    </a:cubicBezTo>
                    <a:cubicBezTo>
                      <a:pt x="255" y="127"/>
                      <a:pt x="256" y="126"/>
                      <a:pt x="258" y="125"/>
                    </a:cubicBezTo>
                    <a:cubicBezTo>
                      <a:pt x="259" y="124"/>
                      <a:pt x="260" y="123"/>
                      <a:pt x="261" y="123"/>
                    </a:cubicBezTo>
                    <a:cubicBezTo>
                      <a:pt x="269" y="123"/>
                      <a:pt x="269" y="123"/>
                      <a:pt x="269" y="123"/>
                    </a:cubicBezTo>
                    <a:cubicBezTo>
                      <a:pt x="270" y="123"/>
                      <a:pt x="271" y="123"/>
                      <a:pt x="272" y="123"/>
                    </a:cubicBezTo>
                    <a:cubicBezTo>
                      <a:pt x="273" y="122"/>
                      <a:pt x="273" y="121"/>
                      <a:pt x="273" y="119"/>
                    </a:cubicBezTo>
                    <a:cubicBezTo>
                      <a:pt x="273" y="118"/>
                      <a:pt x="273" y="117"/>
                      <a:pt x="272" y="115"/>
                    </a:cubicBezTo>
                    <a:cubicBezTo>
                      <a:pt x="265" y="107"/>
                      <a:pt x="265" y="107"/>
                      <a:pt x="265" y="107"/>
                    </a:cubicBezTo>
                    <a:cubicBezTo>
                      <a:pt x="263" y="105"/>
                      <a:pt x="261" y="104"/>
                      <a:pt x="258" y="104"/>
                    </a:cubicBezTo>
                    <a:cubicBezTo>
                      <a:pt x="257" y="104"/>
                      <a:pt x="255" y="104"/>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6"/>
                      <a:pt x="254" y="106"/>
                      <a:pt x="254" y="106"/>
                    </a:cubicBezTo>
                    <a:cubicBezTo>
                      <a:pt x="255" y="106"/>
                      <a:pt x="255" y="106"/>
                      <a:pt x="255" y="106"/>
                    </a:cubicBezTo>
                    <a:cubicBezTo>
                      <a:pt x="254" y="105"/>
                      <a:pt x="254" y="105"/>
                      <a:pt x="254" y="105"/>
                    </a:cubicBezTo>
                    <a:cubicBezTo>
                      <a:pt x="254" y="106"/>
                      <a:pt x="254" y="106"/>
                      <a:pt x="254" y="106"/>
                    </a:cubicBezTo>
                    <a:cubicBezTo>
                      <a:pt x="255" y="106"/>
                      <a:pt x="255" y="106"/>
                      <a:pt x="255" y="106"/>
                    </a:cubicBezTo>
                    <a:cubicBezTo>
                      <a:pt x="255" y="105"/>
                      <a:pt x="255" y="105"/>
                      <a:pt x="255" y="105"/>
                    </a:cubicBezTo>
                    <a:cubicBezTo>
                      <a:pt x="255" y="104"/>
                      <a:pt x="255" y="104"/>
                      <a:pt x="255" y="104"/>
                    </a:cubicBezTo>
                    <a:cubicBezTo>
                      <a:pt x="255" y="101"/>
                      <a:pt x="255" y="101"/>
                      <a:pt x="255" y="101"/>
                    </a:cubicBezTo>
                    <a:cubicBezTo>
                      <a:pt x="256" y="100"/>
                      <a:pt x="257" y="98"/>
                      <a:pt x="257" y="98"/>
                    </a:cubicBezTo>
                    <a:cubicBezTo>
                      <a:pt x="258" y="97"/>
                      <a:pt x="259" y="96"/>
                      <a:pt x="260" y="96"/>
                    </a:cubicBezTo>
                    <a:cubicBezTo>
                      <a:pt x="269" y="96"/>
                      <a:pt x="269" y="96"/>
                      <a:pt x="269" y="96"/>
                    </a:cubicBezTo>
                    <a:cubicBezTo>
                      <a:pt x="271" y="96"/>
                      <a:pt x="272" y="96"/>
                      <a:pt x="274" y="95"/>
                    </a:cubicBezTo>
                    <a:cubicBezTo>
                      <a:pt x="276" y="94"/>
                      <a:pt x="278" y="93"/>
                      <a:pt x="279" y="91"/>
                    </a:cubicBezTo>
                    <a:cubicBezTo>
                      <a:pt x="280" y="90"/>
                      <a:pt x="280" y="88"/>
                      <a:pt x="280" y="86"/>
                    </a:cubicBezTo>
                    <a:cubicBezTo>
                      <a:pt x="280" y="84"/>
                      <a:pt x="279" y="82"/>
                      <a:pt x="278" y="80"/>
                    </a:cubicBezTo>
                    <a:cubicBezTo>
                      <a:pt x="246" y="45"/>
                      <a:pt x="246" y="45"/>
                      <a:pt x="246" y="45"/>
                    </a:cubicBezTo>
                    <a:cubicBezTo>
                      <a:pt x="245" y="44"/>
                      <a:pt x="244" y="43"/>
                      <a:pt x="242" y="43"/>
                    </a:cubicBezTo>
                    <a:cubicBezTo>
                      <a:pt x="242" y="43"/>
                      <a:pt x="241" y="43"/>
                      <a:pt x="240" y="44"/>
                    </a:cubicBezTo>
                    <a:cubicBezTo>
                      <a:pt x="239" y="44"/>
                      <a:pt x="239" y="45"/>
                      <a:pt x="239" y="46"/>
                    </a:cubicBezTo>
                    <a:cubicBezTo>
                      <a:pt x="238" y="47"/>
                      <a:pt x="238" y="48"/>
                      <a:pt x="238" y="49"/>
                    </a:cubicBezTo>
                    <a:cubicBezTo>
                      <a:pt x="238" y="51"/>
                      <a:pt x="238" y="51"/>
                      <a:pt x="238" y="51"/>
                    </a:cubicBezTo>
                    <a:cubicBezTo>
                      <a:pt x="238" y="52"/>
                      <a:pt x="238" y="52"/>
                      <a:pt x="238" y="53"/>
                    </a:cubicBezTo>
                    <a:cubicBezTo>
                      <a:pt x="238" y="53"/>
                      <a:pt x="238" y="53"/>
                      <a:pt x="238" y="53"/>
                    </a:cubicBezTo>
                    <a:cubicBezTo>
                      <a:pt x="237" y="53"/>
                      <a:pt x="237" y="53"/>
                      <a:pt x="237" y="53"/>
                    </a:cubicBezTo>
                    <a:cubicBezTo>
                      <a:pt x="214" y="38"/>
                      <a:pt x="214" y="38"/>
                      <a:pt x="214" y="38"/>
                    </a:cubicBezTo>
                    <a:cubicBezTo>
                      <a:pt x="213" y="38"/>
                      <a:pt x="212" y="37"/>
                      <a:pt x="211" y="37"/>
                    </a:cubicBezTo>
                    <a:cubicBezTo>
                      <a:pt x="210" y="37"/>
                      <a:pt x="209" y="38"/>
                      <a:pt x="208" y="39"/>
                    </a:cubicBezTo>
                    <a:cubicBezTo>
                      <a:pt x="207" y="40"/>
                      <a:pt x="207" y="41"/>
                      <a:pt x="207" y="42"/>
                    </a:cubicBezTo>
                    <a:cubicBezTo>
                      <a:pt x="207" y="43"/>
                      <a:pt x="207" y="43"/>
                      <a:pt x="207" y="44"/>
                    </a:cubicBezTo>
                    <a:cubicBezTo>
                      <a:pt x="211" y="57"/>
                      <a:pt x="211" y="57"/>
                      <a:pt x="211" y="57"/>
                    </a:cubicBezTo>
                    <a:cubicBezTo>
                      <a:pt x="211" y="61"/>
                      <a:pt x="212" y="67"/>
                      <a:pt x="212" y="70"/>
                    </a:cubicBezTo>
                    <a:cubicBezTo>
                      <a:pt x="212" y="87"/>
                      <a:pt x="212" y="87"/>
                      <a:pt x="212" y="87"/>
                    </a:cubicBezTo>
                    <a:cubicBezTo>
                      <a:pt x="212" y="88"/>
                      <a:pt x="212" y="89"/>
                      <a:pt x="212" y="89"/>
                    </a:cubicBezTo>
                    <a:cubicBezTo>
                      <a:pt x="212" y="89"/>
                      <a:pt x="212" y="89"/>
                      <a:pt x="212" y="89"/>
                    </a:cubicBezTo>
                    <a:cubicBezTo>
                      <a:pt x="213" y="90"/>
                      <a:pt x="213" y="90"/>
                      <a:pt x="213" y="90"/>
                    </a:cubicBezTo>
                    <a:cubicBezTo>
                      <a:pt x="212" y="89"/>
                      <a:pt x="212" y="89"/>
                      <a:pt x="212" y="89"/>
                    </a:cubicBezTo>
                    <a:cubicBezTo>
                      <a:pt x="212" y="89"/>
                      <a:pt x="212" y="89"/>
                      <a:pt x="212" y="89"/>
                    </a:cubicBezTo>
                    <a:cubicBezTo>
                      <a:pt x="213" y="90"/>
                      <a:pt x="213" y="90"/>
                      <a:pt x="213" y="90"/>
                    </a:cubicBezTo>
                    <a:cubicBezTo>
                      <a:pt x="212" y="89"/>
                      <a:pt x="212" y="89"/>
                      <a:pt x="212" y="89"/>
                    </a:cubicBezTo>
                    <a:cubicBezTo>
                      <a:pt x="213" y="90"/>
                      <a:pt x="213" y="90"/>
                      <a:pt x="213" y="90"/>
                    </a:cubicBezTo>
                    <a:cubicBezTo>
                      <a:pt x="213" y="88"/>
                      <a:pt x="213" y="88"/>
                      <a:pt x="213" y="88"/>
                    </a:cubicBezTo>
                    <a:cubicBezTo>
                      <a:pt x="212" y="89"/>
                      <a:pt x="212" y="89"/>
                      <a:pt x="212" y="89"/>
                    </a:cubicBezTo>
                    <a:cubicBezTo>
                      <a:pt x="213" y="90"/>
                      <a:pt x="213" y="90"/>
                      <a:pt x="213" y="90"/>
                    </a:cubicBezTo>
                    <a:cubicBezTo>
                      <a:pt x="213" y="88"/>
                      <a:pt x="213" y="88"/>
                      <a:pt x="213" y="88"/>
                    </a:cubicBezTo>
                    <a:cubicBezTo>
                      <a:pt x="213" y="90"/>
                      <a:pt x="213" y="90"/>
                      <a:pt x="213" y="90"/>
                    </a:cubicBezTo>
                    <a:cubicBezTo>
                      <a:pt x="214" y="89"/>
                      <a:pt x="214" y="89"/>
                      <a:pt x="214" y="89"/>
                    </a:cubicBezTo>
                    <a:cubicBezTo>
                      <a:pt x="214" y="89"/>
                      <a:pt x="214" y="88"/>
                      <a:pt x="213" y="88"/>
                    </a:cubicBezTo>
                    <a:cubicBezTo>
                      <a:pt x="213" y="90"/>
                      <a:pt x="213" y="90"/>
                      <a:pt x="213" y="90"/>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8"/>
                      <a:pt x="213" y="88"/>
                    </a:cubicBezTo>
                    <a:cubicBezTo>
                      <a:pt x="208" y="77"/>
                      <a:pt x="208" y="77"/>
                      <a:pt x="208" y="77"/>
                    </a:cubicBezTo>
                    <a:cubicBezTo>
                      <a:pt x="206" y="74"/>
                      <a:pt x="203" y="70"/>
                      <a:pt x="200" y="68"/>
                    </a:cubicBezTo>
                    <a:cubicBezTo>
                      <a:pt x="178" y="54"/>
                      <a:pt x="178" y="54"/>
                      <a:pt x="178" y="54"/>
                    </a:cubicBezTo>
                    <a:cubicBezTo>
                      <a:pt x="177" y="53"/>
                      <a:pt x="177" y="51"/>
                      <a:pt x="177" y="49"/>
                    </a:cubicBezTo>
                    <a:cubicBezTo>
                      <a:pt x="177" y="49"/>
                      <a:pt x="177" y="48"/>
                      <a:pt x="177" y="47"/>
                    </a:cubicBezTo>
                    <a:cubicBezTo>
                      <a:pt x="181" y="36"/>
                      <a:pt x="181" y="36"/>
                      <a:pt x="181" y="36"/>
                    </a:cubicBezTo>
                    <a:cubicBezTo>
                      <a:pt x="181" y="35"/>
                      <a:pt x="181" y="34"/>
                      <a:pt x="181" y="32"/>
                    </a:cubicBezTo>
                    <a:cubicBezTo>
                      <a:pt x="181" y="29"/>
                      <a:pt x="180" y="26"/>
                      <a:pt x="177" y="24"/>
                    </a:cubicBezTo>
                    <a:cubicBezTo>
                      <a:pt x="151" y="10"/>
                      <a:pt x="151" y="10"/>
                      <a:pt x="151" y="10"/>
                    </a:cubicBezTo>
                    <a:cubicBezTo>
                      <a:pt x="149" y="9"/>
                      <a:pt x="148" y="9"/>
                      <a:pt x="147" y="9"/>
                    </a:cubicBezTo>
                    <a:cubicBezTo>
                      <a:pt x="144" y="9"/>
                      <a:pt x="141" y="10"/>
                      <a:pt x="139" y="12"/>
                    </a:cubicBezTo>
                    <a:cubicBezTo>
                      <a:pt x="139" y="13"/>
                      <a:pt x="138" y="14"/>
                      <a:pt x="137" y="14"/>
                    </a:cubicBezTo>
                    <a:cubicBezTo>
                      <a:pt x="136" y="14"/>
                      <a:pt x="135" y="13"/>
                      <a:pt x="135" y="13"/>
                    </a:cubicBezTo>
                    <a:cubicBezTo>
                      <a:pt x="127" y="5"/>
                      <a:pt x="127" y="5"/>
                      <a:pt x="127" y="5"/>
                    </a:cubicBezTo>
                    <a:cubicBezTo>
                      <a:pt x="126" y="4"/>
                      <a:pt x="124" y="3"/>
                      <a:pt x="122" y="2"/>
                    </a:cubicBezTo>
                    <a:cubicBezTo>
                      <a:pt x="120" y="1"/>
                      <a:pt x="118" y="1"/>
                      <a:pt x="116" y="1"/>
                    </a:cubicBezTo>
                    <a:cubicBezTo>
                      <a:pt x="108" y="1"/>
                      <a:pt x="108" y="1"/>
                      <a:pt x="108" y="1"/>
                    </a:cubicBezTo>
                    <a:cubicBezTo>
                      <a:pt x="107" y="1"/>
                      <a:pt x="105" y="1"/>
                      <a:pt x="103" y="2"/>
                    </a:cubicBezTo>
                    <a:cubicBezTo>
                      <a:pt x="101" y="2"/>
                      <a:pt x="99" y="3"/>
                      <a:pt x="97" y="4"/>
                    </a:cubicBezTo>
                    <a:cubicBezTo>
                      <a:pt x="95" y="6"/>
                      <a:pt x="95" y="6"/>
                      <a:pt x="95" y="6"/>
                    </a:cubicBezTo>
                    <a:cubicBezTo>
                      <a:pt x="94" y="7"/>
                      <a:pt x="93" y="7"/>
                      <a:pt x="91" y="7"/>
                    </a:cubicBezTo>
                    <a:cubicBezTo>
                      <a:pt x="90" y="7"/>
                      <a:pt x="89" y="7"/>
                      <a:pt x="88" y="6"/>
                    </a:cubicBezTo>
                    <a:cubicBezTo>
                      <a:pt x="83" y="3"/>
                      <a:pt x="83" y="3"/>
                      <a:pt x="83" y="3"/>
                    </a:cubicBezTo>
                    <a:cubicBezTo>
                      <a:pt x="81" y="2"/>
                      <a:pt x="79" y="1"/>
                      <a:pt x="78" y="1"/>
                    </a:cubicBezTo>
                    <a:cubicBezTo>
                      <a:pt x="76" y="0"/>
                      <a:pt x="74" y="0"/>
                      <a:pt x="72" y="0"/>
                    </a:cubicBezTo>
                    <a:cubicBezTo>
                      <a:pt x="47" y="0"/>
                      <a:pt x="47" y="0"/>
                      <a:pt x="47" y="0"/>
                    </a:cubicBezTo>
                    <a:cubicBezTo>
                      <a:pt x="45" y="0"/>
                      <a:pt x="43" y="0"/>
                      <a:pt x="41" y="1"/>
                    </a:cubicBezTo>
                    <a:cubicBezTo>
                      <a:pt x="39" y="2"/>
                      <a:pt x="38" y="3"/>
                      <a:pt x="36" y="5"/>
                    </a:cubicBezTo>
                    <a:lnTo>
                      <a:pt x="38"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81"/>
              <p:cNvSpPr>
                <a:spLocks/>
              </p:cNvSpPr>
              <p:nvPr/>
            </p:nvSpPr>
            <p:spPr bwMode="auto">
              <a:xfrm>
                <a:off x="-5010148" y="2547935"/>
                <a:ext cx="230187" cy="187324"/>
              </a:xfrm>
              <a:custGeom>
                <a:avLst/>
                <a:gdLst/>
                <a:ahLst/>
                <a:cxnLst>
                  <a:cxn ang="0">
                    <a:pos x="8" y="4"/>
                  </a:cxn>
                  <a:cxn ang="0">
                    <a:pos x="36" y="15"/>
                  </a:cxn>
                  <a:cxn ang="0">
                    <a:pos x="48" y="28"/>
                  </a:cxn>
                  <a:cxn ang="0">
                    <a:pos x="53" y="30"/>
                  </a:cxn>
                  <a:cxn ang="0">
                    <a:pos x="54" y="31"/>
                  </a:cxn>
                  <a:cxn ang="0">
                    <a:pos x="57" y="33"/>
                  </a:cxn>
                  <a:cxn ang="0">
                    <a:pos x="57" y="33"/>
                  </a:cxn>
                  <a:cxn ang="0">
                    <a:pos x="57" y="33"/>
                  </a:cxn>
                  <a:cxn ang="0">
                    <a:pos x="57" y="33"/>
                  </a:cxn>
                  <a:cxn ang="0">
                    <a:pos x="56" y="33"/>
                  </a:cxn>
                  <a:cxn ang="0">
                    <a:pos x="55" y="33"/>
                  </a:cxn>
                  <a:cxn ang="0">
                    <a:pos x="53" y="38"/>
                  </a:cxn>
                  <a:cxn ang="0">
                    <a:pos x="55" y="42"/>
                  </a:cxn>
                  <a:cxn ang="0">
                    <a:pos x="56" y="46"/>
                  </a:cxn>
                  <a:cxn ang="0">
                    <a:pos x="56" y="46"/>
                  </a:cxn>
                  <a:cxn ang="0">
                    <a:pos x="56" y="46"/>
                  </a:cxn>
                  <a:cxn ang="0">
                    <a:pos x="56" y="46"/>
                  </a:cxn>
                  <a:cxn ang="0">
                    <a:pos x="57" y="45"/>
                  </a:cxn>
                  <a:cxn ang="0">
                    <a:pos x="57" y="45"/>
                  </a:cxn>
                  <a:cxn ang="0">
                    <a:pos x="57" y="45"/>
                  </a:cxn>
                  <a:cxn ang="0">
                    <a:pos x="53" y="45"/>
                  </a:cxn>
                  <a:cxn ang="0">
                    <a:pos x="33" y="36"/>
                  </a:cxn>
                  <a:cxn ang="0">
                    <a:pos x="34" y="34"/>
                  </a:cxn>
                  <a:cxn ang="0">
                    <a:pos x="37" y="30"/>
                  </a:cxn>
                  <a:cxn ang="0">
                    <a:pos x="33" y="19"/>
                  </a:cxn>
                  <a:cxn ang="0">
                    <a:pos x="19" y="12"/>
                  </a:cxn>
                  <a:cxn ang="0">
                    <a:pos x="12" y="12"/>
                  </a:cxn>
                  <a:cxn ang="0">
                    <a:pos x="4" y="7"/>
                  </a:cxn>
                  <a:cxn ang="0">
                    <a:pos x="3" y="4"/>
                  </a:cxn>
                  <a:cxn ang="0">
                    <a:pos x="1" y="9"/>
                  </a:cxn>
                  <a:cxn ang="0">
                    <a:pos x="9" y="15"/>
                  </a:cxn>
                  <a:cxn ang="0">
                    <a:pos x="19" y="16"/>
                  </a:cxn>
                  <a:cxn ang="0">
                    <a:pos x="29" y="22"/>
                  </a:cxn>
                  <a:cxn ang="0">
                    <a:pos x="33" y="30"/>
                  </a:cxn>
                  <a:cxn ang="0">
                    <a:pos x="33" y="31"/>
                  </a:cxn>
                  <a:cxn ang="0">
                    <a:pos x="33" y="31"/>
                  </a:cxn>
                  <a:cxn ang="0">
                    <a:pos x="34" y="30"/>
                  </a:cxn>
                  <a:cxn ang="0">
                    <a:pos x="34" y="30"/>
                  </a:cxn>
                  <a:cxn ang="0">
                    <a:pos x="31" y="40"/>
                  </a:cxn>
                  <a:cxn ang="0">
                    <a:pos x="56" y="50"/>
                  </a:cxn>
                  <a:cxn ang="0">
                    <a:pos x="60" y="48"/>
                  </a:cxn>
                  <a:cxn ang="0">
                    <a:pos x="60" y="42"/>
                  </a:cxn>
                  <a:cxn ang="0">
                    <a:pos x="56" y="37"/>
                  </a:cxn>
                  <a:cxn ang="0">
                    <a:pos x="56" y="36"/>
                  </a:cxn>
                  <a:cxn ang="0">
                    <a:pos x="56" y="36"/>
                  </a:cxn>
                  <a:cxn ang="0">
                    <a:pos x="56" y="37"/>
                  </a:cxn>
                  <a:cxn ang="0">
                    <a:pos x="56" y="37"/>
                  </a:cxn>
                  <a:cxn ang="0">
                    <a:pos x="56" y="37"/>
                  </a:cxn>
                  <a:cxn ang="0">
                    <a:pos x="55" y="37"/>
                  </a:cxn>
                  <a:cxn ang="0">
                    <a:pos x="55" y="37"/>
                  </a:cxn>
                  <a:cxn ang="0">
                    <a:pos x="55" y="37"/>
                  </a:cxn>
                  <a:cxn ang="0">
                    <a:pos x="61" y="34"/>
                  </a:cxn>
                  <a:cxn ang="0">
                    <a:pos x="56" y="27"/>
                  </a:cxn>
                  <a:cxn ang="0">
                    <a:pos x="55" y="26"/>
                  </a:cxn>
                  <a:cxn ang="0">
                    <a:pos x="51" y="24"/>
                  </a:cxn>
                  <a:cxn ang="0">
                    <a:pos x="39" y="11"/>
                  </a:cxn>
                  <a:cxn ang="0">
                    <a:pos x="8" y="0"/>
                  </a:cxn>
                </a:cxnLst>
                <a:rect l="0" t="0" r="r" b="b"/>
                <a:pathLst>
                  <a:path w="61" h="50">
                    <a:moveTo>
                      <a:pt x="3" y="4"/>
                    </a:moveTo>
                    <a:cubicBezTo>
                      <a:pt x="4" y="6"/>
                      <a:pt x="4" y="6"/>
                      <a:pt x="4" y="6"/>
                    </a:cubicBezTo>
                    <a:cubicBezTo>
                      <a:pt x="5" y="5"/>
                      <a:pt x="6" y="4"/>
                      <a:pt x="8" y="4"/>
                    </a:cubicBezTo>
                    <a:cubicBezTo>
                      <a:pt x="9" y="4"/>
                      <a:pt x="9" y="4"/>
                      <a:pt x="9" y="4"/>
                    </a:cubicBezTo>
                    <a:cubicBezTo>
                      <a:pt x="33" y="12"/>
                      <a:pt x="33" y="12"/>
                      <a:pt x="33" y="12"/>
                    </a:cubicBezTo>
                    <a:cubicBezTo>
                      <a:pt x="34" y="13"/>
                      <a:pt x="35" y="14"/>
                      <a:pt x="36" y="15"/>
                    </a:cubicBezTo>
                    <a:cubicBezTo>
                      <a:pt x="38" y="16"/>
                      <a:pt x="39" y="17"/>
                      <a:pt x="40" y="18"/>
                    </a:cubicBezTo>
                    <a:cubicBezTo>
                      <a:pt x="44" y="23"/>
                      <a:pt x="44" y="23"/>
                      <a:pt x="44" y="23"/>
                    </a:cubicBezTo>
                    <a:cubicBezTo>
                      <a:pt x="45" y="25"/>
                      <a:pt x="46" y="26"/>
                      <a:pt x="48" y="28"/>
                    </a:cubicBezTo>
                    <a:cubicBezTo>
                      <a:pt x="50" y="29"/>
                      <a:pt x="52" y="30"/>
                      <a:pt x="53" y="30"/>
                    </a:cubicBezTo>
                    <a:cubicBezTo>
                      <a:pt x="54" y="28"/>
                      <a:pt x="54" y="28"/>
                      <a:pt x="54" y="28"/>
                    </a:cubicBezTo>
                    <a:cubicBezTo>
                      <a:pt x="53" y="30"/>
                      <a:pt x="53" y="30"/>
                      <a:pt x="53" y="30"/>
                    </a:cubicBezTo>
                    <a:cubicBezTo>
                      <a:pt x="54" y="31"/>
                      <a:pt x="54" y="31"/>
                      <a:pt x="54" y="31"/>
                    </a:cubicBezTo>
                    <a:cubicBezTo>
                      <a:pt x="54" y="31"/>
                      <a:pt x="54" y="31"/>
                      <a:pt x="54" y="31"/>
                    </a:cubicBezTo>
                    <a:cubicBezTo>
                      <a:pt x="54" y="31"/>
                      <a:pt x="54" y="31"/>
                      <a:pt x="54" y="31"/>
                    </a:cubicBezTo>
                    <a:cubicBezTo>
                      <a:pt x="55" y="31"/>
                      <a:pt x="56" y="32"/>
                      <a:pt x="56" y="32"/>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6" y="33"/>
                    </a:cubicBezTo>
                    <a:cubicBezTo>
                      <a:pt x="56" y="33"/>
                      <a:pt x="56" y="33"/>
                      <a:pt x="56" y="33"/>
                    </a:cubicBezTo>
                    <a:cubicBezTo>
                      <a:pt x="56" y="33"/>
                      <a:pt x="56" y="33"/>
                      <a:pt x="56" y="33"/>
                    </a:cubicBezTo>
                    <a:cubicBezTo>
                      <a:pt x="55" y="33"/>
                      <a:pt x="55" y="33"/>
                      <a:pt x="55" y="33"/>
                    </a:cubicBezTo>
                    <a:cubicBezTo>
                      <a:pt x="54" y="33"/>
                      <a:pt x="53" y="33"/>
                      <a:pt x="53" y="34"/>
                    </a:cubicBezTo>
                    <a:cubicBezTo>
                      <a:pt x="52" y="35"/>
                      <a:pt x="52" y="35"/>
                      <a:pt x="52" y="36"/>
                    </a:cubicBezTo>
                    <a:cubicBezTo>
                      <a:pt x="52" y="37"/>
                      <a:pt x="52" y="38"/>
                      <a:pt x="53" y="38"/>
                    </a:cubicBezTo>
                    <a:cubicBezTo>
                      <a:pt x="53" y="39"/>
                      <a:pt x="53" y="40"/>
                      <a:pt x="54" y="41"/>
                    </a:cubicBezTo>
                    <a:cubicBezTo>
                      <a:pt x="55" y="41"/>
                      <a:pt x="55" y="41"/>
                      <a:pt x="55" y="41"/>
                    </a:cubicBezTo>
                    <a:cubicBezTo>
                      <a:pt x="55" y="42"/>
                      <a:pt x="55" y="42"/>
                      <a:pt x="55" y="42"/>
                    </a:cubicBezTo>
                    <a:cubicBezTo>
                      <a:pt x="55" y="42"/>
                      <a:pt x="55" y="42"/>
                      <a:pt x="55" y="42"/>
                    </a:cubicBezTo>
                    <a:cubicBezTo>
                      <a:pt x="55" y="42"/>
                      <a:pt x="56" y="43"/>
                      <a:pt x="56" y="44"/>
                    </a:cubicBezTo>
                    <a:cubicBezTo>
                      <a:pt x="56" y="45"/>
                      <a:pt x="56" y="45"/>
                      <a:pt x="56" y="46"/>
                    </a:cubicBezTo>
                    <a:cubicBezTo>
                      <a:pt x="56" y="46"/>
                      <a:pt x="56" y="46"/>
                      <a:pt x="56" y="46"/>
                    </a:cubicBezTo>
                    <a:cubicBezTo>
                      <a:pt x="57" y="46"/>
                      <a:pt x="57" y="46"/>
                      <a:pt x="57" y="46"/>
                    </a:cubicBezTo>
                    <a:cubicBezTo>
                      <a:pt x="56" y="46"/>
                      <a:pt x="56" y="46"/>
                      <a:pt x="56" y="46"/>
                    </a:cubicBezTo>
                    <a:cubicBezTo>
                      <a:pt x="56" y="46"/>
                      <a:pt x="56" y="46"/>
                      <a:pt x="56" y="46"/>
                    </a:cubicBezTo>
                    <a:cubicBezTo>
                      <a:pt x="57" y="46"/>
                      <a:pt x="57" y="46"/>
                      <a:pt x="57" y="46"/>
                    </a:cubicBezTo>
                    <a:cubicBezTo>
                      <a:pt x="56" y="46"/>
                      <a:pt x="56" y="46"/>
                      <a:pt x="56" y="46"/>
                    </a:cubicBezTo>
                    <a:cubicBezTo>
                      <a:pt x="57" y="46"/>
                      <a:pt x="57" y="46"/>
                      <a:pt x="57" y="46"/>
                    </a:cubicBezTo>
                    <a:cubicBezTo>
                      <a:pt x="57" y="45"/>
                      <a:pt x="57" y="45"/>
                      <a:pt x="57" y="45"/>
                    </a:cubicBezTo>
                    <a:cubicBezTo>
                      <a:pt x="56" y="46"/>
                      <a:pt x="56" y="46"/>
                      <a:pt x="56" y="46"/>
                    </a:cubicBezTo>
                    <a:cubicBezTo>
                      <a:pt x="57" y="46"/>
                      <a:pt x="57" y="46"/>
                      <a:pt x="57" y="46"/>
                    </a:cubicBezTo>
                    <a:cubicBezTo>
                      <a:pt x="57" y="45"/>
                      <a:pt x="57" y="45"/>
                      <a:pt x="57" y="45"/>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6" y="45"/>
                      <a:pt x="56" y="45"/>
                      <a:pt x="56" y="45"/>
                    </a:cubicBezTo>
                    <a:cubicBezTo>
                      <a:pt x="55" y="45"/>
                      <a:pt x="54" y="45"/>
                      <a:pt x="53" y="45"/>
                    </a:cubicBezTo>
                    <a:cubicBezTo>
                      <a:pt x="37" y="39"/>
                      <a:pt x="37" y="39"/>
                      <a:pt x="37" y="39"/>
                    </a:cubicBezTo>
                    <a:cubicBezTo>
                      <a:pt x="36" y="38"/>
                      <a:pt x="35" y="37"/>
                      <a:pt x="34" y="37"/>
                    </a:cubicBezTo>
                    <a:cubicBezTo>
                      <a:pt x="33" y="36"/>
                      <a:pt x="33" y="36"/>
                      <a:pt x="33" y="36"/>
                    </a:cubicBezTo>
                    <a:cubicBezTo>
                      <a:pt x="33" y="35"/>
                      <a:pt x="33" y="35"/>
                      <a:pt x="33" y="35"/>
                    </a:cubicBezTo>
                    <a:cubicBezTo>
                      <a:pt x="33" y="35"/>
                      <a:pt x="33" y="35"/>
                      <a:pt x="33" y="34"/>
                    </a:cubicBezTo>
                    <a:cubicBezTo>
                      <a:pt x="34" y="34"/>
                      <a:pt x="34" y="34"/>
                      <a:pt x="34" y="34"/>
                    </a:cubicBezTo>
                    <a:cubicBezTo>
                      <a:pt x="35" y="34"/>
                      <a:pt x="35" y="34"/>
                      <a:pt x="35" y="34"/>
                    </a:cubicBezTo>
                    <a:cubicBezTo>
                      <a:pt x="36" y="33"/>
                      <a:pt x="37" y="33"/>
                      <a:pt x="37" y="32"/>
                    </a:cubicBezTo>
                    <a:cubicBezTo>
                      <a:pt x="37" y="31"/>
                      <a:pt x="37" y="31"/>
                      <a:pt x="37" y="30"/>
                    </a:cubicBezTo>
                    <a:cubicBezTo>
                      <a:pt x="37" y="28"/>
                      <a:pt x="37" y="27"/>
                      <a:pt x="36" y="25"/>
                    </a:cubicBezTo>
                    <a:cubicBezTo>
                      <a:pt x="36" y="25"/>
                      <a:pt x="36" y="25"/>
                      <a:pt x="36" y="25"/>
                    </a:cubicBezTo>
                    <a:cubicBezTo>
                      <a:pt x="35" y="23"/>
                      <a:pt x="34" y="21"/>
                      <a:pt x="33" y="19"/>
                    </a:cubicBezTo>
                    <a:cubicBezTo>
                      <a:pt x="31" y="18"/>
                      <a:pt x="30" y="16"/>
                      <a:pt x="28" y="15"/>
                    </a:cubicBezTo>
                    <a:cubicBezTo>
                      <a:pt x="26" y="14"/>
                      <a:pt x="26" y="14"/>
                      <a:pt x="26" y="14"/>
                    </a:cubicBezTo>
                    <a:cubicBezTo>
                      <a:pt x="24" y="13"/>
                      <a:pt x="21" y="12"/>
                      <a:pt x="19" y="12"/>
                    </a:cubicBezTo>
                    <a:cubicBezTo>
                      <a:pt x="18" y="12"/>
                      <a:pt x="17" y="12"/>
                      <a:pt x="16" y="13"/>
                    </a:cubicBezTo>
                    <a:cubicBezTo>
                      <a:pt x="15" y="13"/>
                      <a:pt x="15" y="13"/>
                      <a:pt x="14" y="13"/>
                    </a:cubicBezTo>
                    <a:cubicBezTo>
                      <a:pt x="13" y="13"/>
                      <a:pt x="12" y="12"/>
                      <a:pt x="12" y="12"/>
                    </a:cubicBezTo>
                    <a:cubicBezTo>
                      <a:pt x="12" y="11"/>
                      <a:pt x="11" y="10"/>
                      <a:pt x="9" y="9"/>
                    </a:cubicBezTo>
                    <a:cubicBezTo>
                      <a:pt x="8" y="8"/>
                      <a:pt x="6" y="8"/>
                      <a:pt x="5" y="7"/>
                    </a:cubicBezTo>
                    <a:cubicBezTo>
                      <a:pt x="4" y="7"/>
                      <a:pt x="4" y="7"/>
                      <a:pt x="4" y="7"/>
                    </a:cubicBezTo>
                    <a:cubicBezTo>
                      <a:pt x="4" y="6"/>
                      <a:pt x="4" y="6"/>
                      <a:pt x="4" y="6"/>
                    </a:cubicBezTo>
                    <a:cubicBezTo>
                      <a:pt x="4" y="6"/>
                      <a:pt x="4" y="6"/>
                      <a:pt x="4" y="6"/>
                    </a:cubicBezTo>
                    <a:cubicBezTo>
                      <a:pt x="3" y="4"/>
                      <a:pt x="3" y="4"/>
                      <a:pt x="3" y="4"/>
                    </a:cubicBezTo>
                    <a:cubicBezTo>
                      <a:pt x="1" y="3"/>
                      <a:pt x="1" y="3"/>
                      <a:pt x="1" y="3"/>
                    </a:cubicBezTo>
                    <a:cubicBezTo>
                      <a:pt x="0" y="4"/>
                      <a:pt x="0" y="5"/>
                      <a:pt x="0" y="6"/>
                    </a:cubicBezTo>
                    <a:cubicBezTo>
                      <a:pt x="0" y="7"/>
                      <a:pt x="0" y="9"/>
                      <a:pt x="1" y="9"/>
                    </a:cubicBezTo>
                    <a:cubicBezTo>
                      <a:pt x="2" y="10"/>
                      <a:pt x="3" y="11"/>
                      <a:pt x="4" y="11"/>
                    </a:cubicBezTo>
                    <a:cubicBezTo>
                      <a:pt x="5" y="12"/>
                      <a:pt x="6" y="12"/>
                      <a:pt x="7" y="13"/>
                    </a:cubicBezTo>
                    <a:cubicBezTo>
                      <a:pt x="8" y="14"/>
                      <a:pt x="9" y="14"/>
                      <a:pt x="9" y="15"/>
                    </a:cubicBezTo>
                    <a:cubicBezTo>
                      <a:pt x="10" y="16"/>
                      <a:pt x="12" y="17"/>
                      <a:pt x="14" y="17"/>
                    </a:cubicBezTo>
                    <a:cubicBezTo>
                      <a:pt x="15" y="17"/>
                      <a:pt x="16" y="17"/>
                      <a:pt x="17" y="17"/>
                    </a:cubicBezTo>
                    <a:cubicBezTo>
                      <a:pt x="17" y="17"/>
                      <a:pt x="18" y="16"/>
                      <a:pt x="19" y="16"/>
                    </a:cubicBezTo>
                    <a:cubicBezTo>
                      <a:pt x="20" y="16"/>
                      <a:pt x="22" y="17"/>
                      <a:pt x="24" y="18"/>
                    </a:cubicBezTo>
                    <a:cubicBezTo>
                      <a:pt x="26" y="19"/>
                      <a:pt x="26" y="19"/>
                      <a:pt x="26" y="19"/>
                    </a:cubicBezTo>
                    <a:cubicBezTo>
                      <a:pt x="27" y="19"/>
                      <a:pt x="28" y="21"/>
                      <a:pt x="29" y="22"/>
                    </a:cubicBezTo>
                    <a:cubicBezTo>
                      <a:pt x="31" y="23"/>
                      <a:pt x="32" y="25"/>
                      <a:pt x="32" y="26"/>
                    </a:cubicBezTo>
                    <a:cubicBezTo>
                      <a:pt x="32" y="27"/>
                      <a:pt x="32" y="27"/>
                      <a:pt x="32" y="27"/>
                    </a:cubicBezTo>
                    <a:cubicBezTo>
                      <a:pt x="33" y="28"/>
                      <a:pt x="33" y="29"/>
                      <a:pt x="33" y="30"/>
                    </a:cubicBezTo>
                    <a:cubicBezTo>
                      <a:pt x="33" y="30"/>
                      <a:pt x="33" y="30"/>
                      <a:pt x="33" y="30"/>
                    </a:cubicBezTo>
                    <a:cubicBezTo>
                      <a:pt x="33" y="30"/>
                      <a:pt x="33" y="30"/>
                      <a:pt x="33" y="30"/>
                    </a:cubicBezTo>
                    <a:cubicBezTo>
                      <a:pt x="33" y="31"/>
                      <a:pt x="33" y="31"/>
                      <a:pt x="33" y="31"/>
                    </a:cubicBezTo>
                    <a:cubicBezTo>
                      <a:pt x="33" y="30"/>
                      <a:pt x="33" y="30"/>
                      <a:pt x="33" y="30"/>
                    </a:cubicBezTo>
                    <a:cubicBezTo>
                      <a:pt x="33" y="30"/>
                      <a:pt x="33" y="30"/>
                      <a:pt x="33" y="30"/>
                    </a:cubicBezTo>
                    <a:cubicBezTo>
                      <a:pt x="33" y="31"/>
                      <a:pt x="33" y="31"/>
                      <a:pt x="33" y="31"/>
                    </a:cubicBezTo>
                    <a:cubicBezTo>
                      <a:pt x="33" y="30"/>
                      <a:pt x="33" y="30"/>
                      <a:pt x="33" y="30"/>
                    </a:cubicBezTo>
                    <a:cubicBezTo>
                      <a:pt x="34" y="31"/>
                      <a:pt x="34" y="31"/>
                      <a:pt x="34" y="31"/>
                    </a:cubicBezTo>
                    <a:cubicBezTo>
                      <a:pt x="34" y="30"/>
                      <a:pt x="34" y="30"/>
                      <a:pt x="34" y="30"/>
                    </a:cubicBezTo>
                    <a:cubicBezTo>
                      <a:pt x="33" y="30"/>
                      <a:pt x="33" y="30"/>
                      <a:pt x="33" y="30"/>
                    </a:cubicBezTo>
                    <a:cubicBezTo>
                      <a:pt x="34" y="31"/>
                      <a:pt x="34" y="31"/>
                      <a:pt x="34" y="31"/>
                    </a:cubicBezTo>
                    <a:cubicBezTo>
                      <a:pt x="34" y="30"/>
                      <a:pt x="34" y="30"/>
                      <a:pt x="34" y="30"/>
                    </a:cubicBezTo>
                    <a:cubicBezTo>
                      <a:pt x="32" y="30"/>
                      <a:pt x="31" y="31"/>
                      <a:pt x="30" y="32"/>
                    </a:cubicBezTo>
                    <a:cubicBezTo>
                      <a:pt x="29" y="33"/>
                      <a:pt x="29" y="34"/>
                      <a:pt x="29" y="35"/>
                    </a:cubicBezTo>
                    <a:cubicBezTo>
                      <a:pt x="29" y="37"/>
                      <a:pt x="30" y="39"/>
                      <a:pt x="31" y="40"/>
                    </a:cubicBezTo>
                    <a:cubicBezTo>
                      <a:pt x="32" y="41"/>
                      <a:pt x="33" y="42"/>
                      <a:pt x="35" y="43"/>
                    </a:cubicBezTo>
                    <a:cubicBezTo>
                      <a:pt x="51" y="49"/>
                      <a:pt x="51" y="49"/>
                      <a:pt x="51" y="49"/>
                    </a:cubicBezTo>
                    <a:cubicBezTo>
                      <a:pt x="53" y="49"/>
                      <a:pt x="54" y="50"/>
                      <a:pt x="56" y="50"/>
                    </a:cubicBezTo>
                    <a:cubicBezTo>
                      <a:pt x="57" y="50"/>
                      <a:pt x="57" y="50"/>
                      <a:pt x="58" y="49"/>
                    </a:cubicBezTo>
                    <a:cubicBezTo>
                      <a:pt x="59" y="49"/>
                      <a:pt x="59" y="49"/>
                      <a:pt x="60" y="48"/>
                    </a:cubicBezTo>
                    <a:cubicBezTo>
                      <a:pt x="60" y="48"/>
                      <a:pt x="60" y="48"/>
                      <a:pt x="60" y="48"/>
                    </a:cubicBezTo>
                    <a:cubicBezTo>
                      <a:pt x="60" y="48"/>
                      <a:pt x="60" y="48"/>
                      <a:pt x="60" y="48"/>
                    </a:cubicBezTo>
                    <a:cubicBezTo>
                      <a:pt x="61" y="47"/>
                      <a:pt x="61" y="47"/>
                      <a:pt x="61" y="46"/>
                    </a:cubicBezTo>
                    <a:cubicBezTo>
                      <a:pt x="61" y="45"/>
                      <a:pt x="60" y="44"/>
                      <a:pt x="60" y="42"/>
                    </a:cubicBezTo>
                    <a:cubicBezTo>
                      <a:pt x="60" y="41"/>
                      <a:pt x="59" y="40"/>
                      <a:pt x="58" y="39"/>
                    </a:cubicBezTo>
                    <a:cubicBezTo>
                      <a:pt x="57" y="38"/>
                      <a:pt x="57" y="38"/>
                      <a:pt x="57" y="38"/>
                    </a:cubicBezTo>
                    <a:cubicBezTo>
                      <a:pt x="57" y="37"/>
                      <a:pt x="57" y="37"/>
                      <a:pt x="56" y="37"/>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5" y="36"/>
                      <a:pt x="55" y="36"/>
                      <a:pt x="55" y="36"/>
                    </a:cubicBezTo>
                    <a:cubicBezTo>
                      <a:pt x="56" y="37"/>
                      <a:pt x="56" y="37"/>
                      <a:pt x="56" y="37"/>
                    </a:cubicBezTo>
                    <a:cubicBezTo>
                      <a:pt x="56" y="36"/>
                      <a:pt x="56" y="36"/>
                      <a:pt x="56" y="36"/>
                    </a:cubicBezTo>
                    <a:cubicBezTo>
                      <a:pt x="55" y="36"/>
                      <a:pt x="55" y="36"/>
                      <a:pt x="55" y="36"/>
                    </a:cubicBezTo>
                    <a:cubicBezTo>
                      <a:pt x="56" y="37"/>
                      <a:pt x="56" y="37"/>
                      <a:pt x="56" y="37"/>
                    </a:cubicBezTo>
                    <a:cubicBezTo>
                      <a:pt x="55" y="36"/>
                      <a:pt x="55" y="36"/>
                      <a:pt x="55" y="36"/>
                    </a:cubicBezTo>
                    <a:cubicBezTo>
                      <a:pt x="55" y="37"/>
                      <a:pt x="55" y="37"/>
                      <a:pt x="55" y="37"/>
                    </a:cubicBezTo>
                    <a:cubicBezTo>
                      <a:pt x="55" y="37"/>
                      <a:pt x="55" y="37"/>
                      <a:pt x="56" y="37"/>
                    </a:cubicBezTo>
                    <a:cubicBezTo>
                      <a:pt x="55" y="36"/>
                      <a:pt x="55" y="36"/>
                      <a:pt x="55" y="36"/>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6" y="38"/>
                      <a:pt x="56" y="38"/>
                    </a:cubicBezTo>
                    <a:cubicBezTo>
                      <a:pt x="59" y="38"/>
                      <a:pt x="61" y="36"/>
                      <a:pt x="61" y="34"/>
                    </a:cubicBezTo>
                    <a:cubicBezTo>
                      <a:pt x="61" y="33"/>
                      <a:pt x="61" y="33"/>
                      <a:pt x="61" y="33"/>
                    </a:cubicBezTo>
                    <a:cubicBezTo>
                      <a:pt x="61" y="31"/>
                      <a:pt x="60" y="30"/>
                      <a:pt x="59" y="29"/>
                    </a:cubicBezTo>
                    <a:cubicBezTo>
                      <a:pt x="58" y="28"/>
                      <a:pt x="57" y="27"/>
                      <a:pt x="56" y="27"/>
                    </a:cubicBezTo>
                    <a:cubicBezTo>
                      <a:pt x="55" y="29"/>
                      <a:pt x="55" y="29"/>
                      <a:pt x="55" y="29"/>
                    </a:cubicBezTo>
                    <a:cubicBezTo>
                      <a:pt x="56" y="27"/>
                      <a:pt x="56" y="27"/>
                      <a:pt x="56" y="27"/>
                    </a:cubicBezTo>
                    <a:cubicBezTo>
                      <a:pt x="55" y="26"/>
                      <a:pt x="55" y="26"/>
                      <a:pt x="55" y="26"/>
                    </a:cubicBezTo>
                    <a:cubicBezTo>
                      <a:pt x="55" y="26"/>
                      <a:pt x="55" y="26"/>
                      <a:pt x="55" y="26"/>
                    </a:cubicBezTo>
                    <a:cubicBezTo>
                      <a:pt x="55" y="26"/>
                      <a:pt x="55" y="26"/>
                      <a:pt x="55" y="26"/>
                    </a:cubicBezTo>
                    <a:cubicBezTo>
                      <a:pt x="54" y="26"/>
                      <a:pt x="52" y="25"/>
                      <a:pt x="51" y="24"/>
                    </a:cubicBezTo>
                    <a:cubicBezTo>
                      <a:pt x="49" y="23"/>
                      <a:pt x="48" y="22"/>
                      <a:pt x="47" y="21"/>
                    </a:cubicBezTo>
                    <a:cubicBezTo>
                      <a:pt x="43" y="16"/>
                      <a:pt x="43" y="16"/>
                      <a:pt x="43" y="16"/>
                    </a:cubicBezTo>
                    <a:cubicBezTo>
                      <a:pt x="42" y="14"/>
                      <a:pt x="41" y="12"/>
                      <a:pt x="39" y="11"/>
                    </a:cubicBezTo>
                    <a:cubicBezTo>
                      <a:pt x="37" y="10"/>
                      <a:pt x="36" y="9"/>
                      <a:pt x="34" y="8"/>
                    </a:cubicBezTo>
                    <a:cubicBezTo>
                      <a:pt x="11" y="0"/>
                      <a:pt x="11" y="0"/>
                      <a:pt x="11" y="0"/>
                    </a:cubicBezTo>
                    <a:cubicBezTo>
                      <a:pt x="10" y="0"/>
                      <a:pt x="9" y="0"/>
                      <a:pt x="8" y="0"/>
                    </a:cubicBezTo>
                    <a:cubicBezTo>
                      <a:pt x="5" y="0"/>
                      <a:pt x="2" y="1"/>
                      <a:pt x="1" y="3"/>
                    </a:cubicBezTo>
                    <a:lnTo>
                      <a:pt x="3"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282"/>
              <p:cNvSpPr>
                <a:spLocks/>
              </p:cNvSpPr>
              <p:nvPr/>
            </p:nvSpPr>
            <p:spPr bwMode="auto">
              <a:xfrm>
                <a:off x="-4938711" y="2427285"/>
                <a:ext cx="384175" cy="342899"/>
              </a:xfrm>
              <a:custGeom>
                <a:avLst/>
                <a:gdLst/>
                <a:ahLst/>
                <a:cxnLst>
                  <a:cxn ang="0">
                    <a:pos x="5" y="9"/>
                  </a:cxn>
                  <a:cxn ang="0">
                    <a:pos x="5" y="9"/>
                  </a:cxn>
                  <a:cxn ang="0">
                    <a:pos x="5" y="9"/>
                  </a:cxn>
                  <a:cxn ang="0">
                    <a:pos x="6" y="8"/>
                  </a:cxn>
                  <a:cxn ang="0">
                    <a:pos x="19" y="11"/>
                  </a:cxn>
                  <a:cxn ang="0">
                    <a:pos x="25" y="5"/>
                  </a:cxn>
                  <a:cxn ang="0">
                    <a:pos x="25" y="5"/>
                  </a:cxn>
                  <a:cxn ang="0">
                    <a:pos x="36" y="7"/>
                  </a:cxn>
                  <a:cxn ang="0">
                    <a:pos x="53" y="14"/>
                  </a:cxn>
                  <a:cxn ang="0">
                    <a:pos x="60" y="13"/>
                  </a:cxn>
                  <a:cxn ang="0">
                    <a:pos x="93" y="33"/>
                  </a:cxn>
                  <a:cxn ang="0">
                    <a:pos x="98" y="59"/>
                  </a:cxn>
                  <a:cxn ang="0">
                    <a:pos x="93" y="72"/>
                  </a:cxn>
                  <a:cxn ang="0">
                    <a:pos x="96" y="87"/>
                  </a:cxn>
                  <a:cxn ang="0">
                    <a:pos x="96" y="87"/>
                  </a:cxn>
                  <a:cxn ang="0">
                    <a:pos x="97" y="87"/>
                  </a:cxn>
                  <a:cxn ang="0">
                    <a:pos x="97" y="87"/>
                  </a:cxn>
                  <a:cxn ang="0">
                    <a:pos x="97" y="87"/>
                  </a:cxn>
                  <a:cxn ang="0">
                    <a:pos x="65" y="60"/>
                  </a:cxn>
                  <a:cxn ang="0">
                    <a:pos x="57" y="42"/>
                  </a:cxn>
                  <a:cxn ang="0">
                    <a:pos x="30" y="23"/>
                  </a:cxn>
                  <a:cxn ang="0">
                    <a:pos x="12" y="23"/>
                  </a:cxn>
                  <a:cxn ang="0">
                    <a:pos x="11" y="22"/>
                  </a:cxn>
                  <a:cxn ang="0">
                    <a:pos x="10" y="22"/>
                  </a:cxn>
                  <a:cxn ang="0">
                    <a:pos x="11" y="22"/>
                  </a:cxn>
                  <a:cxn ang="0">
                    <a:pos x="11" y="21"/>
                  </a:cxn>
                  <a:cxn ang="0">
                    <a:pos x="5" y="15"/>
                  </a:cxn>
                  <a:cxn ang="0">
                    <a:pos x="4" y="16"/>
                  </a:cxn>
                  <a:cxn ang="0">
                    <a:pos x="5" y="16"/>
                  </a:cxn>
                  <a:cxn ang="0">
                    <a:pos x="5" y="9"/>
                  </a:cxn>
                  <a:cxn ang="0">
                    <a:pos x="2" y="13"/>
                  </a:cxn>
                  <a:cxn ang="0">
                    <a:pos x="6" y="20"/>
                  </a:cxn>
                  <a:cxn ang="0">
                    <a:pos x="8" y="26"/>
                  </a:cxn>
                  <a:cxn ang="0">
                    <a:pos x="24" y="27"/>
                  </a:cxn>
                  <a:cxn ang="0">
                    <a:pos x="43" y="37"/>
                  </a:cxn>
                  <a:cxn ang="0">
                    <a:pos x="59" y="54"/>
                  </a:cxn>
                  <a:cxn ang="0">
                    <a:pos x="93" y="90"/>
                  </a:cxn>
                  <a:cxn ang="0">
                    <a:pos x="100" y="84"/>
                  </a:cxn>
                  <a:cxn ang="0">
                    <a:pos x="98" y="69"/>
                  </a:cxn>
                  <a:cxn ang="0">
                    <a:pos x="102" y="58"/>
                  </a:cxn>
                  <a:cxn ang="0">
                    <a:pos x="70" y="16"/>
                  </a:cxn>
                  <a:cxn ang="0">
                    <a:pos x="58" y="8"/>
                  </a:cxn>
                  <a:cxn ang="0">
                    <a:pos x="50" y="10"/>
                  </a:cxn>
                  <a:cxn ang="0">
                    <a:pos x="50" y="11"/>
                  </a:cxn>
                  <a:cxn ang="0">
                    <a:pos x="46" y="9"/>
                  </a:cxn>
                  <a:cxn ang="0">
                    <a:pos x="24" y="1"/>
                  </a:cxn>
                  <a:cxn ang="0">
                    <a:pos x="19" y="7"/>
                  </a:cxn>
                  <a:cxn ang="0">
                    <a:pos x="19" y="7"/>
                  </a:cxn>
                  <a:cxn ang="0">
                    <a:pos x="19" y="7"/>
                  </a:cxn>
                  <a:cxn ang="0">
                    <a:pos x="4" y="4"/>
                  </a:cxn>
                  <a:cxn ang="0">
                    <a:pos x="2" y="12"/>
                  </a:cxn>
                </a:cxnLst>
                <a:rect l="0" t="0" r="r" b="b"/>
                <a:pathLst>
                  <a:path w="102" h="91">
                    <a:moveTo>
                      <a:pt x="3" y="10"/>
                    </a:move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8"/>
                      <a:pt x="5" y="8"/>
                      <a:pt x="5" y="8"/>
                    </a:cubicBezTo>
                    <a:cubicBezTo>
                      <a:pt x="5" y="8"/>
                      <a:pt x="5" y="8"/>
                      <a:pt x="6" y="8"/>
                    </a:cubicBezTo>
                    <a:cubicBezTo>
                      <a:pt x="6" y="8"/>
                      <a:pt x="6" y="8"/>
                      <a:pt x="6" y="8"/>
                    </a:cubicBezTo>
                    <a:cubicBezTo>
                      <a:pt x="6" y="8"/>
                      <a:pt x="6" y="8"/>
                      <a:pt x="6" y="8"/>
                    </a:cubicBezTo>
                    <a:cubicBezTo>
                      <a:pt x="6" y="7"/>
                      <a:pt x="7" y="7"/>
                      <a:pt x="8" y="7"/>
                    </a:cubicBezTo>
                    <a:cubicBezTo>
                      <a:pt x="9" y="7"/>
                      <a:pt x="11" y="8"/>
                      <a:pt x="12" y="8"/>
                    </a:cubicBezTo>
                    <a:cubicBezTo>
                      <a:pt x="13" y="9"/>
                      <a:pt x="13" y="9"/>
                      <a:pt x="13" y="9"/>
                    </a:cubicBezTo>
                    <a:cubicBezTo>
                      <a:pt x="15" y="10"/>
                      <a:pt x="17" y="11"/>
                      <a:pt x="19" y="11"/>
                    </a:cubicBezTo>
                    <a:cubicBezTo>
                      <a:pt x="20" y="11"/>
                      <a:pt x="21" y="11"/>
                      <a:pt x="22" y="10"/>
                    </a:cubicBezTo>
                    <a:cubicBezTo>
                      <a:pt x="22" y="10"/>
                      <a:pt x="22" y="10"/>
                      <a:pt x="22" y="10"/>
                    </a:cubicBezTo>
                    <a:cubicBezTo>
                      <a:pt x="24" y="9"/>
                      <a:pt x="25" y="7"/>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7" y="4"/>
                      <a:pt x="28" y="4"/>
                    </a:cubicBezTo>
                    <a:cubicBezTo>
                      <a:pt x="29" y="4"/>
                      <a:pt x="31" y="4"/>
                      <a:pt x="32" y="5"/>
                    </a:cubicBezTo>
                    <a:cubicBezTo>
                      <a:pt x="34" y="5"/>
                      <a:pt x="35" y="6"/>
                      <a:pt x="36" y="7"/>
                    </a:cubicBezTo>
                    <a:cubicBezTo>
                      <a:pt x="44" y="12"/>
                      <a:pt x="44" y="12"/>
                      <a:pt x="44" y="12"/>
                    </a:cubicBezTo>
                    <a:cubicBezTo>
                      <a:pt x="46" y="14"/>
                      <a:pt x="48" y="15"/>
                      <a:pt x="50" y="15"/>
                    </a:cubicBezTo>
                    <a:cubicBezTo>
                      <a:pt x="51" y="15"/>
                      <a:pt x="52" y="14"/>
                      <a:pt x="53" y="14"/>
                    </a:cubicBezTo>
                    <a:cubicBezTo>
                      <a:pt x="53" y="14"/>
                      <a:pt x="53" y="14"/>
                      <a:pt x="53" y="14"/>
                    </a:cubicBezTo>
                    <a:cubicBezTo>
                      <a:pt x="53" y="14"/>
                      <a:pt x="53" y="14"/>
                      <a:pt x="53" y="14"/>
                    </a:cubicBezTo>
                    <a:cubicBezTo>
                      <a:pt x="53" y="13"/>
                      <a:pt x="53" y="13"/>
                      <a:pt x="53" y="13"/>
                    </a:cubicBezTo>
                    <a:cubicBezTo>
                      <a:pt x="54" y="13"/>
                      <a:pt x="56" y="12"/>
                      <a:pt x="58" y="12"/>
                    </a:cubicBezTo>
                    <a:cubicBezTo>
                      <a:pt x="58" y="12"/>
                      <a:pt x="59" y="13"/>
                      <a:pt x="60" y="13"/>
                    </a:cubicBezTo>
                    <a:cubicBezTo>
                      <a:pt x="61" y="13"/>
                      <a:pt x="61" y="14"/>
                      <a:pt x="61" y="14"/>
                    </a:cubicBezTo>
                    <a:cubicBezTo>
                      <a:pt x="62" y="15"/>
                      <a:pt x="63" y="16"/>
                      <a:pt x="64" y="17"/>
                    </a:cubicBezTo>
                    <a:cubicBezTo>
                      <a:pt x="66" y="18"/>
                      <a:pt x="67" y="19"/>
                      <a:pt x="69" y="20"/>
                    </a:cubicBezTo>
                    <a:cubicBezTo>
                      <a:pt x="93" y="33"/>
                      <a:pt x="93" y="33"/>
                      <a:pt x="93" y="33"/>
                    </a:cubicBezTo>
                    <a:cubicBezTo>
                      <a:pt x="94" y="33"/>
                      <a:pt x="95" y="34"/>
                      <a:pt x="95" y="36"/>
                    </a:cubicBezTo>
                    <a:cubicBezTo>
                      <a:pt x="96" y="37"/>
                      <a:pt x="97" y="39"/>
                      <a:pt x="97" y="40"/>
                    </a:cubicBezTo>
                    <a:cubicBezTo>
                      <a:pt x="98" y="59"/>
                      <a:pt x="98" y="59"/>
                      <a:pt x="98" y="59"/>
                    </a:cubicBezTo>
                    <a:cubicBezTo>
                      <a:pt x="98" y="59"/>
                      <a:pt x="98" y="59"/>
                      <a:pt x="98" y="59"/>
                    </a:cubicBezTo>
                    <a:cubicBezTo>
                      <a:pt x="98" y="61"/>
                      <a:pt x="97" y="62"/>
                      <a:pt x="97" y="63"/>
                    </a:cubicBezTo>
                    <a:cubicBezTo>
                      <a:pt x="96" y="65"/>
                      <a:pt x="96" y="65"/>
                      <a:pt x="96" y="65"/>
                    </a:cubicBezTo>
                    <a:cubicBezTo>
                      <a:pt x="94" y="66"/>
                      <a:pt x="94" y="67"/>
                      <a:pt x="93" y="68"/>
                    </a:cubicBezTo>
                    <a:cubicBezTo>
                      <a:pt x="93" y="69"/>
                      <a:pt x="93" y="71"/>
                      <a:pt x="93" y="72"/>
                    </a:cubicBezTo>
                    <a:cubicBezTo>
                      <a:pt x="93" y="73"/>
                      <a:pt x="93" y="75"/>
                      <a:pt x="93" y="76"/>
                    </a:cubicBezTo>
                    <a:cubicBezTo>
                      <a:pt x="95" y="85"/>
                      <a:pt x="95" y="85"/>
                      <a:pt x="95" y="85"/>
                    </a:cubicBezTo>
                    <a:cubicBezTo>
                      <a:pt x="96" y="86"/>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7" y="88"/>
                      <a:pt x="97" y="88"/>
                      <a:pt x="97" y="88"/>
                    </a:cubicBezTo>
                    <a:cubicBezTo>
                      <a:pt x="97" y="87"/>
                      <a:pt x="97" y="87"/>
                      <a:pt x="97" y="87"/>
                    </a:cubicBezTo>
                    <a:cubicBezTo>
                      <a:pt x="96" y="87"/>
                      <a:pt x="96" y="87"/>
                      <a:pt x="96" y="87"/>
                    </a:cubicBezTo>
                    <a:cubicBezTo>
                      <a:pt x="97" y="88"/>
                      <a:pt x="97" y="88"/>
                      <a:pt x="97" y="88"/>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6" y="86"/>
                      <a:pt x="96" y="86"/>
                      <a:pt x="96" y="86"/>
                    </a:cubicBezTo>
                    <a:cubicBezTo>
                      <a:pt x="68" y="64"/>
                      <a:pt x="68" y="64"/>
                      <a:pt x="68" y="64"/>
                    </a:cubicBezTo>
                    <a:cubicBezTo>
                      <a:pt x="67" y="63"/>
                      <a:pt x="66" y="61"/>
                      <a:pt x="65" y="60"/>
                    </a:cubicBezTo>
                    <a:cubicBezTo>
                      <a:pt x="64" y="58"/>
                      <a:pt x="63" y="56"/>
                      <a:pt x="63" y="55"/>
                    </a:cubicBezTo>
                    <a:cubicBezTo>
                      <a:pt x="63" y="53"/>
                      <a:pt x="63" y="53"/>
                      <a:pt x="63" y="53"/>
                    </a:cubicBezTo>
                    <a:cubicBezTo>
                      <a:pt x="63" y="51"/>
                      <a:pt x="62" y="49"/>
                      <a:pt x="61" y="47"/>
                    </a:cubicBezTo>
                    <a:cubicBezTo>
                      <a:pt x="60" y="45"/>
                      <a:pt x="58" y="43"/>
                      <a:pt x="57" y="42"/>
                    </a:cubicBezTo>
                    <a:cubicBezTo>
                      <a:pt x="54" y="40"/>
                      <a:pt x="54" y="40"/>
                      <a:pt x="54" y="40"/>
                    </a:cubicBezTo>
                    <a:cubicBezTo>
                      <a:pt x="52" y="38"/>
                      <a:pt x="48" y="35"/>
                      <a:pt x="45" y="34"/>
                    </a:cubicBezTo>
                    <a:cubicBezTo>
                      <a:pt x="35" y="26"/>
                      <a:pt x="35" y="26"/>
                      <a:pt x="35" y="26"/>
                    </a:cubicBezTo>
                    <a:cubicBezTo>
                      <a:pt x="33" y="25"/>
                      <a:pt x="32" y="24"/>
                      <a:pt x="30" y="23"/>
                    </a:cubicBezTo>
                    <a:cubicBezTo>
                      <a:pt x="28" y="23"/>
                      <a:pt x="26" y="22"/>
                      <a:pt x="24" y="22"/>
                    </a:cubicBezTo>
                    <a:cubicBezTo>
                      <a:pt x="24" y="22"/>
                      <a:pt x="24" y="22"/>
                      <a:pt x="24" y="22"/>
                    </a:cubicBezTo>
                    <a:cubicBezTo>
                      <a:pt x="24" y="22"/>
                      <a:pt x="24" y="22"/>
                      <a:pt x="24" y="22"/>
                    </a:cubicBezTo>
                    <a:cubicBezTo>
                      <a:pt x="12" y="23"/>
                      <a:pt x="12" y="23"/>
                      <a:pt x="12" y="23"/>
                    </a:cubicBezTo>
                    <a:cubicBezTo>
                      <a:pt x="12" y="23"/>
                      <a:pt x="12" y="23"/>
                      <a:pt x="12" y="23"/>
                    </a:cubicBezTo>
                    <a:cubicBezTo>
                      <a:pt x="11" y="23"/>
                      <a:pt x="11" y="23"/>
                      <a:pt x="11"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1" y="21"/>
                      <a:pt x="11" y="21"/>
                      <a:pt x="11" y="21"/>
                    </a:cubicBezTo>
                    <a:cubicBezTo>
                      <a:pt x="11" y="20"/>
                      <a:pt x="10" y="18"/>
                      <a:pt x="9" y="17"/>
                    </a:cubicBezTo>
                    <a:cubicBezTo>
                      <a:pt x="9" y="16"/>
                      <a:pt x="7" y="16"/>
                      <a:pt x="6" y="16"/>
                    </a:cubicBezTo>
                    <a:cubicBezTo>
                      <a:pt x="6" y="15"/>
                      <a:pt x="5" y="15"/>
                      <a:pt x="5" y="15"/>
                    </a:cubicBezTo>
                    <a:cubicBezTo>
                      <a:pt x="5" y="15"/>
                      <a:pt x="5" y="15"/>
                      <a:pt x="5" y="15"/>
                    </a:cubicBezTo>
                    <a:cubicBezTo>
                      <a:pt x="4" y="16"/>
                      <a:pt x="4" y="16"/>
                      <a:pt x="4" y="16"/>
                    </a:cubicBezTo>
                    <a:cubicBezTo>
                      <a:pt x="5" y="16"/>
                      <a:pt x="5" y="16"/>
                      <a:pt x="5" y="16"/>
                    </a:cubicBezTo>
                    <a:cubicBezTo>
                      <a:pt x="5" y="15"/>
                      <a:pt x="5" y="15"/>
                      <a:pt x="5" y="15"/>
                    </a:cubicBezTo>
                    <a:cubicBezTo>
                      <a:pt x="4" y="16"/>
                      <a:pt x="4" y="16"/>
                      <a:pt x="4" y="16"/>
                    </a:cubicBezTo>
                    <a:cubicBezTo>
                      <a:pt x="5" y="16"/>
                      <a:pt x="5" y="16"/>
                      <a:pt x="5" y="16"/>
                    </a:cubicBezTo>
                    <a:cubicBezTo>
                      <a:pt x="4" y="16"/>
                      <a:pt x="4" y="16"/>
                      <a:pt x="4" y="16"/>
                    </a:cubicBezTo>
                    <a:cubicBezTo>
                      <a:pt x="5" y="16"/>
                      <a:pt x="5" y="16"/>
                      <a:pt x="5" y="16"/>
                    </a:cubicBezTo>
                    <a:cubicBezTo>
                      <a:pt x="5" y="16"/>
                      <a:pt x="5" y="16"/>
                      <a:pt x="5" y="16"/>
                    </a:cubicBezTo>
                    <a:cubicBezTo>
                      <a:pt x="4" y="16"/>
                      <a:pt x="4" y="16"/>
                      <a:pt x="4" y="16"/>
                    </a:cubicBezTo>
                    <a:cubicBezTo>
                      <a:pt x="5" y="16"/>
                      <a:pt x="5" y="16"/>
                      <a:pt x="5" y="16"/>
                    </a:cubicBezTo>
                    <a:cubicBezTo>
                      <a:pt x="6" y="15"/>
                      <a:pt x="6" y="14"/>
                      <a:pt x="6" y="13"/>
                    </a:cubicBezTo>
                    <a:cubicBezTo>
                      <a:pt x="6" y="11"/>
                      <a:pt x="6" y="10"/>
                      <a:pt x="5" y="9"/>
                    </a:cubicBezTo>
                    <a:cubicBezTo>
                      <a:pt x="3" y="10"/>
                      <a:pt x="3" y="10"/>
                      <a:pt x="3" y="10"/>
                    </a:cubicBezTo>
                    <a:cubicBezTo>
                      <a:pt x="2" y="12"/>
                      <a:pt x="2" y="12"/>
                      <a:pt x="2" y="12"/>
                    </a:cubicBezTo>
                    <a:cubicBezTo>
                      <a:pt x="2" y="13"/>
                      <a:pt x="2" y="13"/>
                      <a:pt x="2" y="13"/>
                    </a:cubicBezTo>
                    <a:cubicBezTo>
                      <a:pt x="2" y="13"/>
                      <a:pt x="2" y="13"/>
                      <a:pt x="2" y="13"/>
                    </a:cubicBezTo>
                    <a:cubicBezTo>
                      <a:pt x="1" y="14"/>
                      <a:pt x="1" y="15"/>
                      <a:pt x="1" y="16"/>
                    </a:cubicBezTo>
                    <a:cubicBezTo>
                      <a:pt x="1" y="17"/>
                      <a:pt x="2" y="18"/>
                      <a:pt x="2" y="18"/>
                    </a:cubicBezTo>
                    <a:cubicBezTo>
                      <a:pt x="3" y="19"/>
                      <a:pt x="4" y="19"/>
                      <a:pt x="5" y="20"/>
                    </a:cubicBezTo>
                    <a:cubicBezTo>
                      <a:pt x="6" y="20"/>
                      <a:pt x="6" y="20"/>
                      <a:pt x="6" y="20"/>
                    </a:cubicBezTo>
                    <a:cubicBezTo>
                      <a:pt x="7" y="21"/>
                      <a:pt x="7" y="21"/>
                      <a:pt x="7" y="21"/>
                    </a:cubicBezTo>
                    <a:cubicBezTo>
                      <a:pt x="7" y="21"/>
                      <a:pt x="7" y="21"/>
                      <a:pt x="7" y="21"/>
                    </a:cubicBezTo>
                    <a:cubicBezTo>
                      <a:pt x="6" y="22"/>
                      <a:pt x="6" y="22"/>
                      <a:pt x="6" y="22"/>
                    </a:cubicBezTo>
                    <a:cubicBezTo>
                      <a:pt x="6" y="24"/>
                      <a:pt x="7" y="25"/>
                      <a:pt x="8" y="26"/>
                    </a:cubicBezTo>
                    <a:cubicBezTo>
                      <a:pt x="10" y="27"/>
                      <a:pt x="11" y="27"/>
                      <a:pt x="12" y="27"/>
                    </a:cubicBezTo>
                    <a:cubicBezTo>
                      <a:pt x="13" y="27"/>
                      <a:pt x="13" y="27"/>
                      <a:pt x="13" y="27"/>
                    </a:cubicBezTo>
                    <a:cubicBezTo>
                      <a:pt x="24" y="27"/>
                      <a:pt x="24" y="27"/>
                      <a:pt x="24" y="27"/>
                    </a:cubicBezTo>
                    <a:cubicBezTo>
                      <a:pt x="24" y="27"/>
                      <a:pt x="24" y="27"/>
                      <a:pt x="24" y="27"/>
                    </a:cubicBezTo>
                    <a:cubicBezTo>
                      <a:pt x="24" y="27"/>
                      <a:pt x="24" y="27"/>
                      <a:pt x="24" y="27"/>
                    </a:cubicBezTo>
                    <a:cubicBezTo>
                      <a:pt x="25" y="27"/>
                      <a:pt x="27" y="27"/>
                      <a:pt x="28" y="28"/>
                    </a:cubicBezTo>
                    <a:cubicBezTo>
                      <a:pt x="30" y="28"/>
                      <a:pt x="31" y="29"/>
                      <a:pt x="32" y="29"/>
                    </a:cubicBezTo>
                    <a:cubicBezTo>
                      <a:pt x="43" y="37"/>
                      <a:pt x="43" y="37"/>
                      <a:pt x="43" y="37"/>
                    </a:cubicBezTo>
                    <a:cubicBezTo>
                      <a:pt x="45" y="39"/>
                      <a:pt x="49" y="42"/>
                      <a:pt x="52" y="44"/>
                    </a:cubicBezTo>
                    <a:cubicBezTo>
                      <a:pt x="54" y="45"/>
                      <a:pt x="54" y="45"/>
                      <a:pt x="54" y="45"/>
                    </a:cubicBezTo>
                    <a:cubicBezTo>
                      <a:pt x="55" y="46"/>
                      <a:pt x="56" y="47"/>
                      <a:pt x="57" y="49"/>
                    </a:cubicBezTo>
                    <a:cubicBezTo>
                      <a:pt x="58" y="51"/>
                      <a:pt x="58" y="52"/>
                      <a:pt x="59" y="54"/>
                    </a:cubicBezTo>
                    <a:cubicBezTo>
                      <a:pt x="59" y="55"/>
                      <a:pt x="59" y="55"/>
                      <a:pt x="59" y="55"/>
                    </a:cubicBezTo>
                    <a:cubicBezTo>
                      <a:pt x="59" y="58"/>
                      <a:pt x="60" y="60"/>
                      <a:pt x="61" y="62"/>
                    </a:cubicBezTo>
                    <a:cubicBezTo>
                      <a:pt x="62" y="64"/>
                      <a:pt x="64" y="66"/>
                      <a:pt x="65" y="67"/>
                    </a:cubicBezTo>
                    <a:cubicBezTo>
                      <a:pt x="93" y="90"/>
                      <a:pt x="93" y="90"/>
                      <a:pt x="93" y="90"/>
                    </a:cubicBezTo>
                    <a:cubicBezTo>
                      <a:pt x="94" y="90"/>
                      <a:pt x="95" y="91"/>
                      <a:pt x="97" y="91"/>
                    </a:cubicBezTo>
                    <a:cubicBezTo>
                      <a:pt x="98" y="91"/>
                      <a:pt x="99" y="90"/>
                      <a:pt x="99" y="89"/>
                    </a:cubicBezTo>
                    <a:cubicBezTo>
                      <a:pt x="100" y="89"/>
                      <a:pt x="100" y="88"/>
                      <a:pt x="100" y="87"/>
                    </a:cubicBezTo>
                    <a:cubicBezTo>
                      <a:pt x="100" y="86"/>
                      <a:pt x="100" y="85"/>
                      <a:pt x="100" y="84"/>
                    </a:cubicBezTo>
                    <a:cubicBezTo>
                      <a:pt x="97" y="75"/>
                      <a:pt x="97" y="75"/>
                      <a:pt x="97" y="75"/>
                    </a:cubicBezTo>
                    <a:cubicBezTo>
                      <a:pt x="97" y="74"/>
                      <a:pt x="97" y="73"/>
                      <a:pt x="97" y="72"/>
                    </a:cubicBezTo>
                    <a:cubicBezTo>
                      <a:pt x="97" y="71"/>
                      <a:pt x="97" y="70"/>
                      <a:pt x="97" y="70"/>
                    </a:cubicBezTo>
                    <a:cubicBezTo>
                      <a:pt x="98" y="69"/>
                      <a:pt x="98" y="69"/>
                      <a:pt x="98" y="69"/>
                    </a:cubicBezTo>
                    <a:cubicBezTo>
                      <a:pt x="98" y="69"/>
                      <a:pt x="98" y="69"/>
                      <a:pt x="98" y="69"/>
                    </a:cubicBezTo>
                    <a:cubicBezTo>
                      <a:pt x="99" y="68"/>
                      <a:pt x="100" y="66"/>
                      <a:pt x="101" y="65"/>
                    </a:cubicBezTo>
                    <a:cubicBezTo>
                      <a:pt x="101" y="63"/>
                      <a:pt x="102" y="61"/>
                      <a:pt x="102" y="59"/>
                    </a:cubicBezTo>
                    <a:cubicBezTo>
                      <a:pt x="102" y="58"/>
                      <a:pt x="102" y="58"/>
                      <a:pt x="102" y="58"/>
                    </a:cubicBezTo>
                    <a:cubicBezTo>
                      <a:pt x="101" y="40"/>
                      <a:pt x="101" y="40"/>
                      <a:pt x="101" y="40"/>
                    </a:cubicBezTo>
                    <a:cubicBezTo>
                      <a:pt x="101" y="38"/>
                      <a:pt x="100" y="35"/>
                      <a:pt x="99" y="34"/>
                    </a:cubicBezTo>
                    <a:cubicBezTo>
                      <a:pt x="98" y="32"/>
                      <a:pt x="97" y="30"/>
                      <a:pt x="95" y="29"/>
                    </a:cubicBezTo>
                    <a:cubicBezTo>
                      <a:pt x="70" y="16"/>
                      <a:pt x="70" y="16"/>
                      <a:pt x="70" y="16"/>
                    </a:cubicBezTo>
                    <a:cubicBezTo>
                      <a:pt x="69" y="16"/>
                      <a:pt x="68" y="15"/>
                      <a:pt x="67" y="14"/>
                    </a:cubicBezTo>
                    <a:cubicBezTo>
                      <a:pt x="66" y="13"/>
                      <a:pt x="65" y="12"/>
                      <a:pt x="65" y="12"/>
                    </a:cubicBezTo>
                    <a:cubicBezTo>
                      <a:pt x="65" y="10"/>
                      <a:pt x="63" y="10"/>
                      <a:pt x="62" y="9"/>
                    </a:cubicBezTo>
                    <a:cubicBezTo>
                      <a:pt x="61" y="8"/>
                      <a:pt x="59" y="8"/>
                      <a:pt x="58" y="8"/>
                    </a:cubicBezTo>
                    <a:cubicBezTo>
                      <a:pt x="56" y="8"/>
                      <a:pt x="55" y="8"/>
                      <a:pt x="53" y="9"/>
                    </a:cubicBezTo>
                    <a:cubicBezTo>
                      <a:pt x="52" y="9"/>
                      <a:pt x="51" y="10"/>
                      <a:pt x="50" y="10"/>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0"/>
                      <a:pt x="50" y="10"/>
                      <a:pt x="50" y="10"/>
                    </a:cubicBezTo>
                    <a:cubicBezTo>
                      <a:pt x="49" y="10"/>
                      <a:pt x="48" y="10"/>
                      <a:pt x="46" y="9"/>
                    </a:cubicBezTo>
                    <a:cubicBezTo>
                      <a:pt x="39" y="3"/>
                      <a:pt x="39" y="3"/>
                      <a:pt x="39" y="3"/>
                    </a:cubicBezTo>
                    <a:cubicBezTo>
                      <a:pt x="37" y="2"/>
                      <a:pt x="36" y="2"/>
                      <a:pt x="34" y="1"/>
                    </a:cubicBezTo>
                    <a:cubicBezTo>
                      <a:pt x="32" y="0"/>
                      <a:pt x="30" y="0"/>
                      <a:pt x="28" y="0"/>
                    </a:cubicBezTo>
                    <a:cubicBezTo>
                      <a:pt x="27" y="0"/>
                      <a:pt x="25" y="0"/>
                      <a:pt x="24" y="1"/>
                    </a:cubicBezTo>
                    <a:cubicBezTo>
                      <a:pt x="23" y="1"/>
                      <a:pt x="23" y="1"/>
                      <a:pt x="22" y="2"/>
                    </a:cubicBezTo>
                    <a:cubicBezTo>
                      <a:pt x="22" y="2"/>
                      <a:pt x="21" y="3"/>
                      <a:pt x="21" y="4"/>
                    </a:cubicBezTo>
                    <a:cubicBezTo>
                      <a:pt x="21" y="5"/>
                      <a:pt x="20" y="6"/>
                      <a:pt x="19" y="7"/>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19" y="7"/>
                      <a:pt x="19" y="7"/>
                      <a:pt x="19" y="7"/>
                    </a:cubicBezTo>
                    <a:cubicBezTo>
                      <a:pt x="19" y="7"/>
                      <a:pt x="17" y="6"/>
                      <a:pt x="16" y="6"/>
                    </a:cubicBezTo>
                    <a:cubicBezTo>
                      <a:pt x="15" y="5"/>
                      <a:pt x="15" y="5"/>
                      <a:pt x="15" y="5"/>
                    </a:cubicBezTo>
                    <a:cubicBezTo>
                      <a:pt x="13" y="4"/>
                      <a:pt x="10" y="3"/>
                      <a:pt x="8" y="3"/>
                    </a:cubicBezTo>
                    <a:cubicBezTo>
                      <a:pt x="7" y="3"/>
                      <a:pt x="5" y="3"/>
                      <a:pt x="4" y="4"/>
                    </a:cubicBezTo>
                    <a:cubicBezTo>
                      <a:pt x="4" y="4"/>
                      <a:pt x="4" y="4"/>
                      <a:pt x="4" y="4"/>
                    </a:cubicBezTo>
                    <a:cubicBezTo>
                      <a:pt x="4" y="4"/>
                      <a:pt x="4" y="4"/>
                      <a:pt x="4" y="4"/>
                    </a:cubicBezTo>
                    <a:cubicBezTo>
                      <a:pt x="2" y="5"/>
                      <a:pt x="1" y="7"/>
                      <a:pt x="0" y="9"/>
                    </a:cubicBezTo>
                    <a:cubicBezTo>
                      <a:pt x="0" y="10"/>
                      <a:pt x="1" y="11"/>
                      <a:pt x="2" y="12"/>
                    </a:cubicBezTo>
                    <a:lnTo>
                      <a:pt x="3"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283"/>
              <p:cNvSpPr>
                <a:spLocks/>
              </p:cNvSpPr>
              <p:nvPr/>
            </p:nvSpPr>
            <p:spPr bwMode="auto">
              <a:xfrm>
                <a:off x="-3748087" y="2501897"/>
                <a:ext cx="2044700" cy="2208211"/>
              </a:xfrm>
              <a:custGeom>
                <a:avLst/>
                <a:gdLst/>
                <a:ahLst/>
                <a:cxnLst>
                  <a:cxn ang="0">
                    <a:pos x="149" y="233"/>
                  </a:cxn>
                  <a:cxn ang="0">
                    <a:pos x="200" y="200"/>
                  </a:cxn>
                  <a:cxn ang="0">
                    <a:pos x="136" y="153"/>
                  </a:cxn>
                  <a:cxn ang="0">
                    <a:pos x="118" y="159"/>
                  </a:cxn>
                  <a:cxn ang="0">
                    <a:pos x="91" y="153"/>
                  </a:cxn>
                  <a:cxn ang="0">
                    <a:pos x="125" y="110"/>
                  </a:cxn>
                  <a:cxn ang="0">
                    <a:pos x="135" y="95"/>
                  </a:cxn>
                  <a:cxn ang="0">
                    <a:pos x="144" y="108"/>
                  </a:cxn>
                  <a:cxn ang="0">
                    <a:pos x="176" y="71"/>
                  </a:cxn>
                  <a:cxn ang="0">
                    <a:pos x="146" y="91"/>
                  </a:cxn>
                  <a:cxn ang="0">
                    <a:pos x="186" y="35"/>
                  </a:cxn>
                  <a:cxn ang="0">
                    <a:pos x="206" y="57"/>
                  </a:cxn>
                  <a:cxn ang="0">
                    <a:pos x="376" y="30"/>
                  </a:cxn>
                  <a:cxn ang="0">
                    <a:pos x="540" y="125"/>
                  </a:cxn>
                  <a:cxn ang="0">
                    <a:pos x="499" y="130"/>
                  </a:cxn>
                  <a:cxn ang="0">
                    <a:pos x="471" y="177"/>
                  </a:cxn>
                  <a:cxn ang="0">
                    <a:pos x="513" y="269"/>
                  </a:cxn>
                  <a:cxn ang="0">
                    <a:pos x="475" y="332"/>
                  </a:cxn>
                  <a:cxn ang="0">
                    <a:pos x="488" y="385"/>
                  </a:cxn>
                  <a:cxn ang="0">
                    <a:pos x="462" y="329"/>
                  </a:cxn>
                  <a:cxn ang="0">
                    <a:pos x="380" y="349"/>
                  </a:cxn>
                  <a:cxn ang="0">
                    <a:pos x="380" y="350"/>
                  </a:cxn>
                  <a:cxn ang="0">
                    <a:pos x="260" y="232"/>
                  </a:cxn>
                  <a:cxn ang="0">
                    <a:pos x="295" y="281"/>
                  </a:cxn>
                  <a:cxn ang="0">
                    <a:pos x="236" y="336"/>
                  </a:cxn>
                  <a:cxn ang="0">
                    <a:pos x="223" y="451"/>
                  </a:cxn>
                  <a:cxn ang="0">
                    <a:pos x="142" y="582"/>
                  </a:cxn>
                  <a:cxn ang="0">
                    <a:pos x="71" y="361"/>
                  </a:cxn>
                  <a:cxn ang="0">
                    <a:pos x="73" y="364"/>
                  </a:cxn>
                  <a:cxn ang="0">
                    <a:pos x="142" y="587"/>
                  </a:cxn>
                  <a:cxn ang="0">
                    <a:pos x="226" y="449"/>
                  </a:cxn>
                  <a:cxn ang="0">
                    <a:pos x="239" y="332"/>
                  </a:cxn>
                  <a:cxn ang="0">
                    <a:pos x="206" y="251"/>
                  </a:cxn>
                  <a:cxn ang="0">
                    <a:pos x="301" y="278"/>
                  </a:cxn>
                  <a:cxn ang="0">
                    <a:pos x="298" y="266"/>
                  </a:cxn>
                  <a:cxn ang="0">
                    <a:pos x="376" y="350"/>
                  </a:cxn>
                  <a:cxn ang="0">
                    <a:pos x="459" y="336"/>
                  </a:cxn>
                  <a:cxn ang="0">
                    <a:pos x="473" y="335"/>
                  </a:cxn>
                  <a:cxn ang="0">
                    <a:pos x="473" y="336"/>
                  </a:cxn>
                  <a:cxn ang="0">
                    <a:pos x="516" y="242"/>
                  </a:cxn>
                  <a:cxn ang="0">
                    <a:pos x="475" y="179"/>
                  </a:cxn>
                  <a:cxn ang="0">
                    <a:pos x="501" y="123"/>
                  </a:cxn>
                  <a:cxn ang="0">
                    <a:pos x="542" y="118"/>
                  </a:cxn>
                  <a:cxn ang="0">
                    <a:pos x="299" y="0"/>
                  </a:cxn>
                  <a:cxn ang="0">
                    <a:pos x="199" y="48"/>
                  </a:cxn>
                  <a:cxn ang="0">
                    <a:pos x="197" y="48"/>
                  </a:cxn>
                  <a:cxn ang="0">
                    <a:pos x="206" y="38"/>
                  </a:cxn>
                  <a:cxn ang="0">
                    <a:pos x="138" y="85"/>
                  </a:cxn>
                  <a:cxn ang="0">
                    <a:pos x="171" y="57"/>
                  </a:cxn>
                  <a:cxn ang="0">
                    <a:pos x="175" y="75"/>
                  </a:cxn>
                  <a:cxn ang="0">
                    <a:pos x="182" y="74"/>
                  </a:cxn>
                  <a:cxn ang="0">
                    <a:pos x="145" y="106"/>
                  </a:cxn>
                  <a:cxn ang="0">
                    <a:pos x="125" y="106"/>
                  </a:cxn>
                  <a:cxn ang="0">
                    <a:pos x="68" y="160"/>
                  </a:cxn>
                  <a:cxn ang="0">
                    <a:pos x="134" y="185"/>
                  </a:cxn>
                  <a:cxn ang="0">
                    <a:pos x="139" y="157"/>
                  </a:cxn>
                  <a:cxn ang="0">
                    <a:pos x="171" y="181"/>
                  </a:cxn>
                  <a:cxn ang="0">
                    <a:pos x="173" y="187"/>
                  </a:cxn>
                  <a:cxn ang="0">
                    <a:pos x="195" y="229"/>
                  </a:cxn>
                  <a:cxn ang="0">
                    <a:pos x="122" y="196"/>
                  </a:cxn>
                </a:cxnLst>
                <a:rect l="0" t="0" r="r" b="b"/>
                <a:pathLst>
                  <a:path w="544" h="587">
                    <a:moveTo>
                      <a:pt x="3" y="312"/>
                    </a:moveTo>
                    <a:cubicBezTo>
                      <a:pt x="5" y="311"/>
                      <a:pt x="5" y="311"/>
                      <a:pt x="5" y="311"/>
                    </a:cubicBezTo>
                    <a:cubicBezTo>
                      <a:pt x="5" y="310"/>
                      <a:pt x="4" y="309"/>
                      <a:pt x="4" y="308"/>
                    </a:cubicBezTo>
                    <a:cubicBezTo>
                      <a:pt x="4" y="306"/>
                      <a:pt x="5" y="302"/>
                      <a:pt x="6" y="301"/>
                    </a:cubicBezTo>
                    <a:cubicBezTo>
                      <a:pt x="46" y="220"/>
                      <a:pt x="46" y="220"/>
                      <a:pt x="46" y="220"/>
                    </a:cubicBezTo>
                    <a:cubicBezTo>
                      <a:pt x="47" y="219"/>
                      <a:pt x="48" y="218"/>
                      <a:pt x="49" y="217"/>
                    </a:cubicBezTo>
                    <a:cubicBezTo>
                      <a:pt x="50" y="215"/>
                      <a:pt x="52" y="215"/>
                      <a:pt x="53" y="214"/>
                    </a:cubicBezTo>
                    <a:cubicBezTo>
                      <a:pt x="117" y="198"/>
                      <a:pt x="117" y="198"/>
                      <a:pt x="117" y="198"/>
                    </a:cubicBezTo>
                    <a:cubicBezTo>
                      <a:pt x="118" y="198"/>
                      <a:pt x="118" y="198"/>
                      <a:pt x="118" y="198"/>
                    </a:cubicBezTo>
                    <a:cubicBezTo>
                      <a:pt x="118" y="198"/>
                      <a:pt x="118" y="198"/>
                      <a:pt x="119" y="199"/>
                    </a:cubicBezTo>
                    <a:cubicBezTo>
                      <a:pt x="119" y="199"/>
                      <a:pt x="120" y="200"/>
                      <a:pt x="120" y="201"/>
                    </a:cubicBezTo>
                    <a:cubicBezTo>
                      <a:pt x="120" y="212"/>
                      <a:pt x="120" y="212"/>
                      <a:pt x="120" y="212"/>
                    </a:cubicBezTo>
                    <a:cubicBezTo>
                      <a:pt x="120" y="214"/>
                      <a:pt x="121" y="216"/>
                      <a:pt x="122" y="218"/>
                    </a:cubicBezTo>
                    <a:cubicBezTo>
                      <a:pt x="123" y="220"/>
                      <a:pt x="125" y="222"/>
                      <a:pt x="127" y="223"/>
                    </a:cubicBezTo>
                    <a:cubicBezTo>
                      <a:pt x="145" y="232"/>
                      <a:pt x="145" y="232"/>
                      <a:pt x="145" y="232"/>
                    </a:cubicBezTo>
                    <a:cubicBezTo>
                      <a:pt x="146" y="233"/>
                      <a:pt x="148" y="233"/>
                      <a:pt x="149" y="233"/>
                    </a:cubicBezTo>
                    <a:cubicBezTo>
                      <a:pt x="152" y="233"/>
                      <a:pt x="154" y="232"/>
                      <a:pt x="156" y="231"/>
                    </a:cubicBezTo>
                    <a:cubicBezTo>
                      <a:pt x="159" y="228"/>
                      <a:pt x="159" y="228"/>
                      <a:pt x="159" y="228"/>
                    </a:cubicBezTo>
                    <a:cubicBezTo>
                      <a:pt x="160" y="228"/>
                      <a:pt x="162" y="227"/>
                      <a:pt x="163" y="227"/>
                    </a:cubicBezTo>
                    <a:cubicBezTo>
                      <a:pt x="164" y="227"/>
                      <a:pt x="165" y="228"/>
                      <a:pt x="166" y="228"/>
                    </a:cubicBezTo>
                    <a:cubicBezTo>
                      <a:pt x="172" y="233"/>
                      <a:pt x="172" y="233"/>
                      <a:pt x="172" y="233"/>
                    </a:cubicBezTo>
                    <a:cubicBezTo>
                      <a:pt x="174" y="234"/>
                      <a:pt x="177" y="235"/>
                      <a:pt x="179" y="235"/>
                    </a:cubicBezTo>
                    <a:cubicBezTo>
                      <a:pt x="181" y="235"/>
                      <a:pt x="182" y="234"/>
                      <a:pt x="184" y="233"/>
                    </a:cubicBezTo>
                    <a:cubicBezTo>
                      <a:pt x="185" y="232"/>
                      <a:pt x="185" y="232"/>
                      <a:pt x="185" y="232"/>
                    </a:cubicBezTo>
                    <a:cubicBezTo>
                      <a:pt x="186" y="232"/>
                      <a:pt x="187" y="232"/>
                      <a:pt x="188" y="232"/>
                    </a:cubicBezTo>
                    <a:cubicBezTo>
                      <a:pt x="190" y="232"/>
                      <a:pt x="191" y="232"/>
                      <a:pt x="192" y="233"/>
                    </a:cubicBezTo>
                    <a:cubicBezTo>
                      <a:pt x="194" y="234"/>
                      <a:pt x="194" y="234"/>
                      <a:pt x="194" y="234"/>
                    </a:cubicBezTo>
                    <a:cubicBezTo>
                      <a:pt x="195" y="235"/>
                      <a:pt x="196" y="235"/>
                      <a:pt x="197" y="235"/>
                    </a:cubicBezTo>
                    <a:cubicBezTo>
                      <a:pt x="199" y="235"/>
                      <a:pt x="200" y="234"/>
                      <a:pt x="201" y="233"/>
                    </a:cubicBezTo>
                    <a:cubicBezTo>
                      <a:pt x="202" y="232"/>
                      <a:pt x="202" y="231"/>
                      <a:pt x="202" y="229"/>
                    </a:cubicBezTo>
                    <a:cubicBezTo>
                      <a:pt x="202" y="206"/>
                      <a:pt x="202" y="206"/>
                      <a:pt x="202" y="206"/>
                    </a:cubicBezTo>
                    <a:cubicBezTo>
                      <a:pt x="202" y="204"/>
                      <a:pt x="201" y="202"/>
                      <a:pt x="200" y="200"/>
                    </a:cubicBezTo>
                    <a:cubicBezTo>
                      <a:pt x="199" y="198"/>
                      <a:pt x="197" y="197"/>
                      <a:pt x="195" y="196"/>
                    </a:cubicBezTo>
                    <a:cubicBezTo>
                      <a:pt x="183" y="192"/>
                      <a:pt x="183" y="192"/>
                      <a:pt x="183" y="192"/>
                    </a:cubicBezTo>
                    <a:cubicBezTo>
                      <a:pt x="182" y="192"/>
                      <a:pt x="181" y="191"/>
                      <a:pt x="180" y="190"/>
                    </a:cubicBezTo>
                    <a:cubicBezTo>
                      <a:pt x="179" y="189"/>
                      <a:pt x="178" y="188"/>
                      <a:pt x="177" y="186"/>
                    </a:cubicBezTo>
                    <a:cubicBezTo>
                      <a:pt x="176" y="181"/>
                      <a:pt x="176" y="181"/>
                      <a:pt x="176" y="181"/>
                    </a:cubicBezTo>
                    <a:cubicBezTo>
                      <a:pt x="176" y="180"/>
                      <a:pt x="175" y="179"/>
                      <a:pt x="174" y="178"/>
                    </a:cubicBezTo>
                    <a:cubicBezTo>
                      <a:pt x="174" y="178"/>
                      <a:pt x="173" y="177"/>
                      <a:pt x="171" y="177"/>
                    </a:cubicBezTo>
                    <a:cubicBezTo>
                      <a:pt x="170" y="177"/>
                      <a:pt x="170" y="177"/>
                      <a:pt x="169" y="178"/>
                    </a:cubicBezTo>
                    <a:cubicBezTo>
                      <a:pt x="168" y="178"/>
                      <a:pt x="168" y="179"/>
                      <a:pt x="167" y="180"/>
                    </a:cubicBezTo>
                    <a:cubicBezTo>
                      <a:pt x="164" y="185"/>
                      <a:pt x="164" y="185"/>
                      <a:pt x="164" y="185"/>
                    </a:cubicBezTo>
                    <a:cubicBezTo>
                      <a:pt x="163" y="186"/>
                      <a:pt x="163" y="186"/>
                      <a:pt x="163" y="186"/>
                    </a:cubicBezTo>
                    <a:cubicBezTo>
                      <a:pt x="162" y="186"/>
                      <a:pt x="162" y="186"/>
                      <a:pt x="161" y="185"/>
                    </a:cubicBezTo>
                    <a:cubicBezTo>
                      <a:pt x="143" y="156"/>
                      <a:pt x="143" y="156"/>
                      <a:pt x="143" y="156"/>
                    </a:cubicBezTo>
                    <a:cubicBezTo>
                      <a:pt x="143" y="155"/>
                      <a:pt x="142" y="154"/>
                      <a:pt x="141" y="154"/>
                    </a:cubicBezTo>
                    <a:cubicBezTo>
                      <a:pt x="141" y="153"/>
                      <a:pt x="140" y="153"/>
                      <a:pt x="138" y="153"/>
                    </a:cubicBezTo>
                    <a:cubicBezTo>
                      <a:pt x="138" y="153"/>
                      <a:pt x="137" y="153"/>
                      <a:pt x="136" y="153"/>
                    </a:cubicBezTo>
                    <a:cubicBezTo>
                      <a:pt x="135" y="154"/>
                      <a:pt x="135" y="154"/>
                      <a:pt x="135" y="155"/>
                    </a:cubicBezTo>
                    <a:cubicBezTo>
                      <a:pt x="134" y="156"/>
                      <a:pt x="134" y="157"/>
                      <a:pt x="134" y="159"/>
                    </a:cubicBezTo>
                    <a:cubicBezTo>
                      <a:pt x="134" y="161"/>
                      <a:pt x="135" y="164"/>
                      <a:pt x="136" y="166"/>
                    </a:cubicBezTo>
                    <a:cubicBezTo>
                      <a:pt x="141" y="175"/>
                      <a:pt x="141" y="175"/>
                      <a:pt x="141" y="175"/>
                    </a:cubicBezTo>
                    <a:cubicBezTo>
                      <a:pt x="141" y="176"/>
                      <a:pt x="142" y="177"/>
                      <a:pt x="142" y="179"/>
                    </a:cubicBezTo>
                    <a:cubicBezTo>
                      <a:pt x="142" y="180"/>
                      <a:pt x="141" y="182"/>
                      <a:pt x="141" y="183"/>
                    </a:cubicBezTo>
                    <a:cubicBezTo>
                      <a:pt x="141" y="183"/>
                      <a:pt x="141" y="183"/>
                      <a:pt x="141" y="183"/>
                    </a:cubicBezTo>
                    <a:cubicBezTo>
                      <a:pt x="140" y="184"/>
                      <a:pt x="140" y="184"/>
                      <a:pt x="140" y="184"/>
                    </a:cubicBezTo>
                    <a:cubicBezTo>
                      <a:pt x="140" y="184"/>
                      <a:pt x="140" y="184"/>
                      <a:pt x="140" y="184"/>
                    </a:cubicBezTo>
                    <a:cubicBezTo>
                      <a:pt x="140" y="184"/>
                      <a:pt x="140" y="184"/>
                      <a:pt x="140" y="184"/>
                    </a:cubicBezTo>
                    <a:cubicBezTo>
                      <a:pt x="139" y="185"/>
                      <a:pt x="139" y="185"/>
                      <a:pt x="139" y="185"/>
                    </a:cubicBezTo>
                    <a:cubicBezTo>
                      <a:pt x="139" y="184"/>
                      <a:pt x="139" y="184"/>
                      <a:pt x="139" y="184"/>
                    </a:cubicBezTo>
                    <a:cubicBezTo>
                      <a:pt x="138" y="184"/>
                      <a:pt x="138" y="184"/>
                      <a:pt x="138" y="183"/>
                    </a:cubicBezTo>
                    <a:cubicBezTo>
                      <a:pt x="129" y="163"/>
                      <a:pt x="129" y="163"/>
                      <a:pt x="129" y="163"/>
                    </a:cubicBezTo>
                    <a:cubicBezTo>
                      <a:pt x="127" y="160"/>
                      <a:pt x="124" y="158"/>
                      <a:pt x="121" y="158"/>
                    </a:cubicBezTo>
                    <a:cubicBezTo>
                      <a:pt x="120" y="158"/>
                      <a:pt x="119" y="158"/>
                      <a:pt x="118" y="159"/>
                    </a:cubicBezTo>
                    <a:cubicBezTo>
                      <a:pt x="105" y="165"/>
                      <a:pt x="105" y="165"/>
                      <a:pt x="105" y="165"/>
                    </a:cubicBezTo>
                    <a:cubicBezTo>
                      <a:pt x="102" y="167"/>
                      <a:pt x="98" y="170"/>
                      <a:pt x="96" y="173"/>
                    </a:cubicBezTo>
                    <a:cubicBezTo>
                      <a:pt x="86" y="187"/>
                      <a:pt x="86" y="187"/>
                      <a:pt x="86" y="187"/>
                    </a:cubicBezTo>
                    <a:cubicBezTo>
                      <a:pt x="85" y="188"/>
                      <a:pt x="84" y="189"/>
                      <a:pt x="83" y="190"/>
                    </a:cubicBezTo>
                    <a:cubicBezTo>
                      <a:pt x="81" y="191"/>
                      <a:pt x="80" y="191"/>
                      <a:pt x="79" y="191"/>
                    </a:cubicBezTo>
                    <a:cubicBezTo>
                      <a:pt x="62" y="192"/>
                      <a:pt x="62" y="192"/>
                      <a:pt x="62" y="192"/>
                    </a:cubicBezTo>
                    <a:cubicBezTo>
                      <a:pt x="61" y="192"/>
                      <a:pt x="61" y="192"/>
                      <a:pt x="61" y="192"/>
                    </a:cubicBezTo>
                    <a:cubicBezTo>
                      <a:pt x="61" y="192"/>
                      <a:pt x="61" y="192"/>
                      <a:pt x="61" y="192"/>
                    </a:cubicBezTo>
                    <a:cubicBezTo>
                      <a:pt x="60" y="192"/>
                      <a:pt x="60" y="191"/>
                      <a:pt x="60" y="190"/>
                    </a:cubicBezTo>
                    <a:cubicBezTo>
                      <a:pt x="60" y="189"/>
                      <a:pt x="60" y="189"/>
                      <a:pt x="60" y="189"/>
                    </a:cubicBezTo>
                    <a:cubicBezTo>
                      <a:pt x="64" y="170"/>
                      <a:pt x="64" y="170"/>
                      <a:pt x="64" y="170"/>
                    </a:cubicBezTo>
                    <a:cubicBezTo>
                      <a:pt x="65" y="169"/>
                      <a:pt x="66" y="167"/>
                      <a:pt x="67" y="166"/>
                    </a:cubicBezTo>
                    <a:cubicBezTo>
                      <a:pt x="67" y="165"/>
                      <a:pt x="69" y="164"/>
                      <a:pt x="69" y="164"/>
                    </a:cubicBezTo>
                    <a:cubicBezTo>
                      <a:pt x="82" y="162"/>
                      <a:pt x="82" y="162"/>
                      <a:pt x="82" y="162"/>
                    </a:cubicBezTo>
                    <a:cubicBezTo>
                      <a:pt x="84" y="161"/>
                      <a:pt x="86" y="160"/>
                      <a:pt x="87" y="158"/>
                    </a:cubicBezTo>
                    <a:cubicBezTo>
                      <a:pt x="89" y="157"/>
                      <a:pt x="90" y="155"/>
                      <a:pt x="91" y="153"/>
                    </a:cubicBezTo>
                    <a:cubicBezTo>
                      <a:pt x="91" y="151"/>
                      <a:pt x="91" y="151"/>
                      <a:pt x="91" y="151"/>
                    </a:cubicBezTo>
                    <a:cubicBezTo>
                      <a:pt x="92" y="150"/>
                      <a:pt x="92" y="148"/>
                      <a:pt x="92" y="147"/>
                    </a:cubicBezTo>
                    <a:cubicBezTo>
                      <a:pt x="92" y="144"/>
                      <a:pt x="91" y="141"/>
                      <a:pt x="90" y="139"/>
                    </a:cubicBezTo>
                    <a:cubicBezTo>
                      <a:pt x="89" y="138"/>
                      <a:pt x="89" y="138"/>
                      <a:pt x="89" y="138"/>
                    </a:cubicBezTo>
                    <a:cubicBezTo>
                      <a:pt x="89" y="138"/>
                      <a:pt x="90" y="137"/>
                      <a:pt x="91" y="136"/>
                    </a:cubicBezTo>
                    <a:cubicBezTo>
                      <a:pt x="109" y="126"/>
                      <a:pt x="109" y="126"/>
                      <a:pt x="109" y="126"/>
                    </a:cubicBezTo>
                    <a:cubicBezTo>
                      <a:pt x="112" y="124"/>
                      <a:pt x="116" y="121"/>
                      <a:pt x="118" y="118"/>
                    </a:cubicBezTo>
                    <a:cubicBezTo>
                      <a:pt x="120" y="114"/>
                      <a:pt x="120" y="114"/>
                      <a:pt x="120" y="114"/>
                    </a:cubicBezTo>
                    <a:cubicBezTo>
                      <a:pt x="121" y="113"/>
                      <a:pt x="122" y="112"/>
                      <a:pt x="123" y="111"/>
                    </a:cubicBezTo>
                    <a:cubicBezTo>
                      <a:pt x="124" y="111"/>
                      <a:pt x="124"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6" y="110"/>
                      <a:pt x="127" y="110"/>
                      <a:pt x="128" y="109"/>
                    </a:cubicBezTo>
                    <a:cubicBezTo>
                      <a:pt x="130" y="108"/>
                      <a:pt x="131" y="106"/>
                      <a:pt x="133" y="103"/>
                    </a:cubicBezTo>
                    <a:cubicBezTo>
                      <a:pt x="135" y="97"/>
                      <a:pt x="135" y="97"/>
                      <a:pt x="135" y="97"/>
                    </a:cubicBezTo>
                    <a:cubicBezTo>
                      <a:pt x="135" y="97"/>
                      <a:pt x="135" y="96"/>
                      <a:pt x="136" y="96"/>
                    </a:cubicBezTo>
                    <a:cubicBezTo>
                      <a:pt x="136" y="96"/>
                      <a:pt x="136" y="96"/>
                      <a:pt x="136" y="96"/>
                    </a:cubicBezTo>
                    <a:cubicBezTo>
                      <a:pt x="135" y="95"/>
                      <a:pt x="135" y="95"/>
                      <a:pt x="135" y="95"/>
                    </a:cubicBezTo>
                    <a:cubicBezTo>
                      <a:pt x="135" y="96"/>
                      <a:pt x="135" y="96"/>
                      <a:pt x="135" y="96"/>
                    </a:cubicBezTo>
                    <a:cubicBezTo>
                      <a:pt x="136" y="96"/>
                      <a:pt x="136" y="96"/>
                      <a:pt x="136" y="96"/>
                    </a:cubicBezTo>
                    <a:cubicBezTo>
                      <a:pt x="135" y="95"/>
                      <a:pt x="135" y="95"/>
                      <a:pt x="135" y="95"/>
                    </a:cubicBezTo>
                    <a:cubicBezTo>
                      <a:pt x="135" y="96"/>
                      <a:pt x="135" y="96"/>
                      <a:pt x="135" y="96"/>
                    </a:cubicBezTo>
                    <a:cubicBezTo>
                      <a:pt x="135" y="95"/>
                      <a:pt x="135" y="95"/>
                      <a:pt x="135" y="95"/>
                    </a:cubicBezTo>
                    <a:cubicBezTo>
                      <a:pt x="134" y="96"/>
                      <a:pt x="134" y="96"/>
                      <a:pt x="134" y="96"/>
                    </a:cubicBezTo>
                    <a:cubicBezTo>
                      <a:pt x="135" y="96"/>
                      <a:pt x="135" y="96"/>
                      <a:pt x="135" y="96"/>
                    </a:cubicBezTo>
                    <a:cubicBezTo>
                      <a:pt x="135" y="95"/>
                      <a:pt x="135" y="95"/>
                      <a:pt x="135" y="95"/>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5" y="97"/>
                      <a:pt x="135" y="97"/>
                      <a:pt x="135" y="97"/>
                    </a:cubicBezTo>
                    <a:cubicBezTo>
                      <a:pt x="136" y="101"/>
                      <a:pt x="136" y="101"/>
                      <a:pt x="136" y="101"/>
                    </a:cubicBezTo>
                    <a:cubicBezTo>
                      <a:pt x="136" y="103"/>
                      <a:pt x="137" y="105"/>
                      <a:pt x="138" y="107"/>
                    </a:cubicBezTo>
                    <a:cubicBezTo>
                      <a:pt x="140" y="109"/>
                      <a:pt x="142" y="110"/>
                      <a:pt x="144" y="110"/>
                    </a:cubicBezTo>
                    <a:cubicBezTo>
                      <a:pt x="144" y="108"/>
                      <a:pt x="144" y="108"/>
                      <a:pt x="144" y="108"/>
                    </a:cubicBezTo>
                    <a:cubicBezTo>
                      <a:pt x="144" y="110"/>
                      <a:pt x="144" y="110"/>
                      <a:pt x="144" y="110"/>
                    </a:cubicBezTo>
                    <a:cubicBezTo>
                      <a:pt x="144" y="110"/>
                      <a:pt x="144" y="110"/>
                      <a:pt x="144" y="110"/>
                    </a:cubicBezTo>
                    <a:cubicBezTo>
                      <a:pt x="144" y="110"/>
                      <a:pt x="144" y="110"/>
                      <a:pt x="144" y="110"/>
                    </a:cubicBezTo>
                    <a:cubicBezTo>
                      <a:pt x="144" y="110"/>
                      <a:pt x="144" y="110"/>
                      <a:pt x="144" y="110"/>
                    </a:cubicBezTo>
                    <a:cubicBezTo>
                      <a:pt x="144" y="111"/>
                      <a:pt x="145" y="111"/>
                      <a:pt x="146" y="111"/>
                    </a:cubicBezTo>
                    <a:cubicBezTo>
                      <a:pt x="149" y="111"/>
                      <a:pt x="152" y="109"/>
                      <a:pt x="155" y="107"/>
                    </a:cubicBezTo>
                    <a:cubicBezTo>
                      <a:pt x="170" y="91"/>
                      <a:pt x="170" y="91"/>
                      <a:pt x="170" y="91"/>
                    </a:cubicBezTo>
                    <a:cubicBezTo>
                      <a:pt x="172" y="88"/>
                      <a:pt x="176" y="85"/>
                      <a:pt x="178" y="83"/>
                    </a:cubicBezTo>
                    <a:cubicBezTo>
                      <a:pt x="182" y="81"/>
                      <a:pt x="182" y="81"/>
                      <a:pt x="182" y="81"/>
                    </a:cubicBezTo>
                    <a:cubicBezTo>
                      <a:pt x="183" y="80"/>
                      <a:pt x="184" y="79"/>
                      <a:pt x="185" y="78"/>
                    </a:cubicBezTo>
                    <a:cubicBezTo>
                      <a:pt x="186" y="77"/>
                      <a:pt x="186" y="76"/>
                      <a:pt x="186" y="74"/>
                    </a:cubicBezTo>
                    <a:cubicBezTo>
                      <a:pt x="186" y="73"/>
                      <a:pt x="186" y="73"/>
                      <a:pt x="186" y="73"/>
                    </a:cubicBezTo>
                    <a:cubicBezTo>
                      <a:pt x="186" y="72"/>
                      <a:pt x="185" y="71"/>
                      <a:pt x="184" y="70"/>
                    </a:cubicBezTo>
                    <a:cubicBezTo>
                      <a:pt x="183" y="70"/>
                      <a:pt x="182" y="70"/>
                      <a:pt x="181" y="70"/>
                    </a:cubicBezTo>
                    <a:cubicBezTo>
                      <a:pt x="180" y="70"/>
                      <a:pt x="179" y="70"/>
                      <a:pt x="177" y="71"/>
                    </a:cubicBezTo>
                    <a:cubicBezTo>
                      <a:pt x="176" y="71"/>
                      <a:pt x="176" y="71"/>
                      <a:pt x="176" y="71"/>
                    </a:cubicBezTo>
                    <a:cubicBezTo>
                      <a:pt x="175" y="71"/>
                      <a:pt x="175" y="71"/>
                      <a:pt x="175" y="71"/>
                    </a:cubicBezTo>
                    <a:cubicBezTo>
                      <a:pt x="174" y="71"/>
                      <a:pt x="172" y="70"/>
                      <a:pt x="172" y="69"/>
                    </a:cubicBezTo>
                    <a:cubicBezTo>
                      <a:pt x="172" y="69"/>
                      <a:pt x="172" y="68"/>
                      <a:pt x="172" y="67"/>
                    </a:cubicBezTo>
                    <a:cubicBezTo>
                      <a:pt x="172" y="66"/>
                      <a:pt x="172" y="64"/>
                      <a:pt x="173" y="63"/>
                    </a:cubicBezTo>
                    <a:cubicBezTo>
                      <a:pt x="174" y="61"/>
                      <a:pt x="175" y="59"/>
                      <a:pt x="175" y="57"/>
                    </a:cubicBezTo>
                    <a:cubicBezTo>
                      <a:pt x="175" y="57"/>
                      <a:pt x="175" y="56"/>
                      <a:pt x="174" y="55"/>
                    </a:cubicBezTo>
                    <a:cubicBezTo>
                      <a:pt x="174" y="54"/>
                      <a:pt x="173" y="54"/>
                      <a:pt x="172" y="53"/>
                    </a:cubicBezTo>
                    <a:cubicBezTo>
                      <a:pt x="171" y="53"/>
                      <a:pt x="171" y="53"/>
                      <a:pt x="171" y="53"/>
                    </a:cubicBezTo>
                    <a:cubicBezTo>
                      <a:pt x="169" y="53"/>
                      <a:pt x="168" y="54"/>
                      <a:pt x="167" y="54"/>
                    </a:cubicBezTo>
                    <a:cubicBezTo>
                      <a:pt x="165" y="55"/>
                      <a:pt x="164" y="56"/>
                      <a:pt x="163" y="58"/>
                    </a:cubicBezTo>
                    <a:cubicBezTo>
                      <a:pt x="161" y="61"/>
                      <a:pt x="161" y="61"/>
                      <a:pt x="161" y="61"/>
                    </a:cubicBezTo>
                    <a:cubicBezTo>
                      <a:pt x="158" y="65"/>
                      <a:pt x="157" y="70"/>
                      <a:pt x="156" y="74"/>
                    </a:cubicBezTo>
                    <a:cubicBezTo>
                      <a:pt x="156" y="77"/>
                      <a:pt x="154" y="82"/>
                      <a:pt x="152" y="84"/>
                    </a:cubicBezTo>
                    <a:cubicBezTo>
                      <a:pt x="148" y="90"/>
                      <a:pt x="148" y="90"/>
                      <a:pt x="148" y="90"/>
                    </a:cubicBezTo>
                    <a:cubicBezTo>
                      <a:pt x="147" y="91"/>
                      <a:pt x="147" y="91"/>
                      <a:pt x="147" y="91"/>
                    </a:cubicBezTo>
                    <a:cubicBezTo>
                      <a:pt x="146" y="91"/>
                      <a:pt x="146" y="91"/>
                      <a:pt x="146" y="91"/>
                    </a:cubicBezTo>
                    <a:cubicBezTo>
                      <a:pt x="146" y="90"/>
                      <a:pt x="146" y="90"/>
                      <a:pt x="146" y="89"/>
                    </a:cubicBezTo>
                    <a:cubicBezTo>
                      <a:pt x="144" y="86"/>
                      <a:pt x="144" y="86"/>
                      <a:pt x="144" y="86"/>
                    </a:cubicBezTo>
                    <a:cubicBezTo>
                      <a:pt x="144" y="84"/>
                      <a:pt x="143" y="83"/>
                      <a:pt x="141" y="82"/>
                    </a:cubicBezTo>
                    <a:cubicBezTo>
                      <a:pt x="140" y="80"/>
                      <a:pt x="138" y="80"/>
                      <a:pt x="136" y="80"/>
                    </a:cubicBezTo>
                    <a:cubicBezTo>
                      <a:pt x="135" y="80"/>
                      <a:pt x="135" y="80"/>
                      <a:pt x="135" y="80"/>
                    </a:cubicBezTo>
                    <a:cubicBezTo>
                      <a:pt x="135" y="80"/>
                      <a:pt x="135" y="80"/>
                      <a:pt x="135" y="80"/>
                    </a:cubicBezTo>
                    <a:cubicBezTo>
                      <a:pt x="135" y="80"/>
                      <a:pt x="135" y="80"/>
                      <a:pt x="135" y="80"/>
                    </a:cubicBezTo>
                    <a:cubicBezTo>
                      <a:pt x="134" y="79"/>
                      <a:pt x="134" y="79"/>
                      <a:pt x="134" y="79"/>
                    </a:cubicBezTo>
                    <a:cubicBezTo>
                      <a:pt x="134" y="78"/>
                      <a:pt x="134" y="78"/>
                      <a:pt x="134" y="78"/>
                    </a:cubicBezTo>
                    <a:cubicBezTo>
                      <a:pt x="134" y="77"/>
                      <a:pt x="134" y="77"/>
                      <a:pt x="134" y="76"/>
                    </a:cubicBezTo>
                    <a:cubicBezTo>
                      <a:pt x="134" y="76"/>
                      <a:pt x="134" y="76"/>
                      <a:pt x="134" y="76"/>
                    </a:cubicBezTo>
                    <a:cubicBezTo>
                      <a:pt x="134" y="73"/>
                      <a:pt x="137" y="68"/>
                      <a:pt x="139" y="67"/>
                    </a:cubicBezTo>
                    <a:cubicBezTo>
                      <a:pt x="174" y="32"/>
                      <a:pt x="174" y="32"/>
                      <a:pt x="174" y="32"/>
                    </a:cubicBezTo>
                    <a:cubicBezTo>
                      <a:pt x="175" y="31"/>
                      <a:pt x="177" y="31"/>
                      <a:pt x="178" y="31"/>
                    </a:cubicBezTo>
                    <a:cubicBezTo>
                      <a:pt x="179" y="31"/>
                      <a:pt x="180" y="31"/>
                      <a:pt x="180" y="31"/>
                    </a:cubicBezTo>
                    <a:cubicBezTo>
                      <a:pt x="186" y="35"/>
                      <a:pt x="186" y="35"/>
                      <a:pt x="186" y="35"/>
                    </a:cubicBezTo>
                    <a:cubicBezTo>
                      <a:pt x="188" y="37"/>
                      <a:pt x="193" y="39"/>
                      <a:pt x="196" y="40"/>
                    </a:cubicBezTo>
                    <a:cubicBezTo>
                      <a:pt x="204" y="42"/>
                      <a:pt x="204" y="42"/>
                      <a:pt x="204" y="42"/>
                    </a:cubicBezTo>
                    <a:cubicBezTo>
                      <a:pt x="205" y="42"/>
                      <a:pt x="206" y="43"/>
                      <a:pt x="206" y="43"/>
                    </a:cubicBezTo>
                    <a:cubicBezTo>
                      <a:pt x="206" y="43"/>
                      <a:pt x="206" y="43"/>
                      <a:pt x="206" y="43"/>
                    </a:cubicBezTo>
                    <a:cubicBezTo>
                      <a:pt x="206" y="44"/>
                      <a:pt x="206" y="44"/>
                      <a:pt x="206" y="44"/>
                    </a:cubicBezTo>
                    <a:cubicBezTo>
                      <a:pt x="206" y="44"/>
                      <a:pt x="205" y="44"/>
                      <a:pt x="204" y="45"/>
                    </a:cubicBezTo>
                    <a:cubicBezTo>
                      <a:pt x="203" y="45"/>
                      <a:pt x="202" y="45"/>
                      <a:pt x="201" y="45"/>
                    </a:cubicBezTo>
                    <a:cubicBezTo>
                      <a:pt x="201" y="45"/>
                      <a:pt x="201" y="45"/>
                      <a:pt x="201" y="45"/>
                    </a:cubicBezTo>
                    <a:cubicBezTo>
                      <a:pt x="198" y="45"/>
                      <a:pt x="198" y="45"/>
                      <a:pt x="198" y="45"/>
                    </a:cubicBezTo>
                    <a:cubicBezTo>
                      <a:pt x="198" y="45"/>
                      <a:pt x="198" y="45"/>
                      <a:pt x="198" y="45"/>
                    </a:cubicBezTo>
                    <a:cubicBezTo>
                      <a:pt x="197" y="45"/>
                      <a:pt x="196" y="45"/>
                      <a:pt x="196" y="46"/>
                    </a:cubicBezTo>
                    <a:cubicBezTo>
                      <a:pt x="195" y="46"/>
                      <a:pt x="195" y="46"/>
                      <a:pt x="195" y="46"/>
                    </a:cubicBezTo>
                    <a:cubicBezTo>
                      <a:pt x="194" y="47"/>
                      <a:pt x="194" y="47"/>
                      <a:pt x="194" y="48"/>
                    </a:cubicBezTo>
                    <a:cubicBezTo>
                      <a:pt x="194" y="49"/>
                      <a:pt x="195" y="50"/>
                      <a:pt x="195" y="50"/>
                    </a:cubicBezTo>
                    <a:cubicBezTo>
                      <a:pt x="196" y="51"/>
                      <a:pt x="196" y="51"/>
                      <a:pt x="197" y="52"/>
                    </a:cubicBezTo>
                    <a:cubicBezTo>
                      <a:pt x="206" y="57"/>
                      <a:pt x="206" y="57"/>
                      <a:pt x="206" y="57"/>
                    </a:cubicBezTo>
                    <a:cubicBezTo>
                      <a:pt x="207" y="58"/>
                      <a:pt x="208" y="58"/>
                      <a:pt x="209" y="58"/>
                    </a:cubicBezTo>
                    <a:cubicBezTo>
                      <a:pt x="212" y="58"/>
                      <a:pt x="215" y="56"/>
                      <a:pt x="216" y="53"/>
                    </a:cubicBezTo>
                    <a:cubicBezTo>
                      <a:pt x="216" y="52"/>
                      <a:pt x="217" y="51"/>
                      <a:pt x="218" y="50"/>
                    </a:cubicBezTo>
                    <a:cubicBezTo>
                      <a:pt x="219" y="50"/>
                      <a:pt x="220" y="49"/>
                      <a:pt x="221" y="49"/>
                    </a:cubicBezTo>
                    <a:cubicBezTo>
                      <a:pt x="256" y="49"/>
                      <a:pt x="256" y="49"/>
                      <a:pt x="256" y="49"/>
                    </a:cubicBezTo>
                    <a:cubicBezTo>
                      <a:pt x="258" y="49"/>
                      <a:pt x="260" y="49"/>
                      <a:pt x="262" y="48"/>
                    </a:cubicBezTo>
                    <a:cubicBezTo>
                      <a:pt x="264" y="48"/>
                      <a:pt x="265" y="47"/>
                      <a:pt x="267" y="46"/>
                    </a:cubicBezTo>
                    <a:cubicBezTo>
                      <a:pt x="278" y="39"/>
                      <a:pt x="278" y="39"/>
                      <a:pt x="278" y="39"/>
                    </a:cubicBezTo>
                    <a:cubicBezTo>
                      <a:pt x="281" y="37"/>
                      <a:pt x="284" y="33"/>
                      <a:pt x="286" y="30"/>
                    </a:cubicBezTo>
                    <a:cubicBezTo>
                      <a:pt x="292" y="17"/>
                      <a:pt x="292" y="17"/>
                      <a:pt x="292" y="17"/>
                    </a:cubicBezTo>
                    <a:cubicBezTo>
                      <a:pt x="293" y="15"/>
                      <a:pt x="294" y="13"/>
                      <a:pt x="294" y="11"/>
                    </a:cubicBezTo>
                    <a:cubicBezTo>
                      <a:pt x="295" y="9"/>
                      <a:pt x="295" y="7"/>
                      <a:pt x="295" y="5"/>
                    </a:cubicBezTo>
                    <a:cubicBezTo>
                      <a:pt x="295" y="5"/>
                      <a:pt x="295" y="4"/>
                      <a:pt x="296" y="4"/>
                    </a:cubicBezTo>
                    <a:cubicBezTo>
                      <a:pt x="296" y="4"/>
                      <a:pt x="296" y="4"/>
                      <a:pt x="296" y="4"/>
                    </a:cubicBezTo>
                    <a:cubicBezTo>
                      <a:pt x="297" y="4"/>
                      <a:pt x="297" y="4"/>
                      <a:pt x="297" y="4"/>
                    </a:cubicBezTo>
                    <a:cubicBezTo>
                      <a:pt x="376" y="30"/>
                      <a:pt x="376" y="30"/>
                      <a:pt x="376" y="30"/>
                    </a:cubicBezTo>
                    <a:cubicBezTo>
                      <a:pt x="377" y="30"/>
                      <a:pt x="378" y="31"/>
                      <a:pt x="379" y="31"/>
                    </a:cubicBezTo>
                    <a:cubicBezTo>
                      <a:pt x="382" y="31"/>
                      <a:pt x="384" y="30"/>
                      <a:pt x="386" y="27"/>
                    </a:cubicBezTo>
                    <a:cubicBezTo>
                      <a:pt x="386" y="27"/>
                      <a:pt x="387" y="27"/>
                      <a:pt x="388" y="26"/>
                    </a:cubicBezTo>
                    <a:cubicBezTo>
                      <a:pt x="388" y="26"/>
                      <a:pt x="389" y="26"/>
                      <a:pt x="390" y="26"/>
                    </a:cubicBezTo>
                    <a:cubicBezTo>
                      <a:pt x="391" y="26"/>
                      <a:pt x="391" y="26"/>
                      <a:pt x="392" y="26"/>
                    </a:cubicBezTo>
                    <a:cubicBezTo>
                      <a:pt x="503" y="53"/>
                      <a:pt x="503" y="53"/>
                      <a:pt x="503" y="53"/>
                    </a:cubicBezTo>
                    <a:cubicBezTo>
                      <a:pt x="504" y="54"/>
                      <a:pt x="506" y="54"/>
                      <a:pt x="507" y="55"/>
                    </a:cubicBezTo>
                    <a:cubicBezTo>
                      <a:pt x="509" y="56"/>
                      <a:pt x="510" y="57"/>
                      <a:pt x="511" y="58"/>
                    </a:cubicBezTo>
                    <a:cubicBezTo>
                      <a:pt x="524" y="72"/>
                      <a:pt x="524" y="72"/>
                      <a:pt x="524" y="72"/>
                    </a:cubicBezTo>
                    <a:cubicBezTo>
                      <a:pt x="525" y="72"/>
                      <a:pt x="525" y="73"/>
                      <a:pt x="525" y="73"/>
                    </a:cubicBezTo>
                    <a:cubicBezTo>
                      <a:pt x="525" y="74"/>
                      <a:pt x="525" y="74"/>
                      <a:pt x="524" y="75"/>
                    </a:cubicBezTo>
                    <a:cubicBezTo>
                      <a:pt x="521" y="76"/>
                      <a:pt x="521" y="76"/>
                      <a:pt x="521" y="76"/>
                    </a:cubicBezTo>
                    <a:cubicBezTo>
                      <a:pt x="519" y="77"/>
                      <a:pt x="517" y="80"/>
                      <a:pt x="517" y="82"/>
                    </a:cubicBezTo>
                    <a:cubicBezTo>
                      <a:pt x="517" y="84"/>
                      <a:pt x="518" y="85"/>
                      <a:pt x="519" y="87"/>
                    </a:cubicBezTo>
                    <a:cubicBezTo>
                      <a:pt x="538" y="120"/>
                      <a:pt x="538" y="120"/>
                      <a:pt x="538" y="120"/>
                    </a:cubicBezTo>
                    <a:cubicBezTo>
                      <a:pt x="539" y="121"/>
                      <a:pt x="540" y="123"/>
                      <a:pt x="540" y="125"/>
                    </a:cubicBezTo>
                    <a:cubicBezTo>
                      <a:pt x="540" y="126"/>
                      <a:pt x="539" y="127"/>
                      <a:pt x="539" y="128"/>
                    </a:cubicBezTo>
                    <a:cubicBezTo>
                      <a:pt x="539" y="129"/>
                      <a:pt x="538" y="129"/>
                      <a:pt x="538" y="129"/>
                    </a:cubicBezTo>
                    <a:cubicBezTo>
                      <a:pt x="538" y="129"/>
                      <a:pt x="538" y="129"/>
                      <a:pt x="538" y="129"/>
                    </a:cubicBezTo>
                    <a:cubicBezTo>
                      <a:pt x="538" y="129"/>
                      <a:pt x="537" y="129"/>
                      <a:pt x="536" y="128"/>
                    </a:cubicBezTo>
                    <a:cubicBezTo>
                      <a:pt x="503" y="78"/>
                      <a:pt x="503" y="78"/>
                      <a:pt x="503" y="78"/>
                    </a:cubicBezTo>
                    <a:cubicBezTo>
                      <a:pt x="502" y="76"/>
                      <a:pt x="499" y="74"/>
                      <a:pt x="496" y="74"/>
                    </a:cubicBezTo>
                    <a:cubicBezTo>
                      <a:pt x="495" y="74"/>
                      <a:pt x="494" y="75"/>
                      <a:pt x="493" y="75"/>
                    </a:cubicBezTo>
                    <a:cubicBezTo>
                      <a:pt x="474" y="86"/>
                      <a:pt x="474" y="86"/>
                      <a:pt x="474" y="86"/>
                    </a:cubicBezTo>
                    <a:cubicBezTo>
                      <a:pt x="471" y="88"/>
                      <a:pt x="470" y="91"/>
                      <a:pt x="470" y="94"/>
                    </a:cubicBezTo>
                    <a:cubicBezTo>
                      <a:pt x="470" y="96"/>
                      <a:pt x="470" y="97"/>
                      <a:pt x="470" y="98"/>
                    </a:cubicBezTo>
                    <a:cubicBezTo>
                      <a:pt x="475" y="114"/>
                      <a:pt x="475" y="114"/>
                      <a:pt x="475" y="114"/>
                    </a:cubicBezTo>
                    <a:cubicBezTo>
                      <a:pt x="476" y="116"/>
                      <a:pt x="477" y="118"/>
                      <a:pt x="479" y="119"/>
                    </a:cubicBezTo>
                    <a:cubicBezTo>
                      <a:pt x="480" y="121"/>
                      <a:pt x="482" y="122"/>
                      <a:pt x="484" y="122"/>
                    </a:cubicBezTo>
                    <a:cubicBezTo>
                      <a:pt x="495" y="124"/>
                      <a:pt x="495" y="124"/>
                      <a:pt x="495" y="124"/>
                    </a:cubicBezTo>
                    <a:cubicBezTo>
                      <a:pt x="495" y="124"/>
                      <a:pt x="497" y="125"/>
                      <a:pt x="497" y="126"/>
                    </a:cubicBezTo>
                    <a:cubicBezTo>
                      <a:pt x="498" y="127"/>
                      <a:pt x="499" y="128"/>
                      <a:pt x="499" y="130"/>
                    </a:cubicBezTo>
                    <a:cubicBezTo>
                      <a:pt x="505" y="155"/>
                      <a:pt x="505" y="155"/>
                      <a:pt x="505" y="155"/>
                    </a:cubicBezTo>
                    <a:cubicBezTo>
                      <a:pt x="505" y="156"/>
                      <a:pt x="505" y="157"/>
                      <a:pt x="505" y="158"/>
                    </a:cubicBezTo>
                    <a:cubicBezTo>
                      <a:pt x="505" y="161"/>
                      <a:pt x="505" y="164"/>
                      <a:pt x="504" y="166"/>
                    </a:cubicBezTo>
                    <a:cubicBezTo>
                      <a:pt x="500" y="175"/>
                      <a:pt x="500" y="175"/>
                      <a:pt x="500" y="175"/>
                    </a:cubicBezTo>
                    <a:cubicBezTo>
                      <a:pt x="499" y="177"/>
                      <a:pt x="499" y="178"/>
                      <a:pt x="499" y="180"/>
                    </a:cubicBezTo>
                    <a:cubicBezTo>
                      <a:pt x="499" y="183"/>
                      <a:pt x="500" y="186"/>
                      <a:pt x="501" y="188"/>
                    </a:cubicBezTo>
                    <a:cubicBezTo>
                      <a:pt x="516" y="205"/>
                      <a:pt x="516" y="205"/>
                      <a:pt x="516" y="205"/>
                    </a:cubicBezTo>
                    <a:cubicBezTo>
                      <a:pt x="517" y="206"/>
                      <a:pt x="518" y="208"/>
                      <a:pt x="518" y="210"/>
                    </a:cubicBezTo>
                    <a:cubicBezTo>
                      <a:pt x="518" y="211"/>
                      <a:pt x="518" y="211"/>
                      <a:pt x="518" y="211"/>
                    </a:cubicBezTo>
                    <a:cubicBezTo>
                      <a:pt x="517" y="212"/>
                      <a:pt x="517" y="212"/>
                      <a:pt x="517" y="212"/>
                    </a:cubicBezTo>
                    <a:cubicBezTo>
                      <a:pt x="517" y="212"/>
                      <a:pt x="516" y="212"/>
                      <a:pt x="515" y="211"/>
                    </a:cubicBezTo>
                    <a:cubicBezTo>
                      <a:pt x="494" y="187"/>
                      <a:pt x="494" y="187"/>
                      <a:pt x="494" y="187"/>
                    </a:cubicBezTo>
                    <a:cubicBezTo>
                      <a:pt x="492" y="185"/>
                      <a:pt x="488" y="182"/>
                      <a:pt x="485" y="180"/>
                    </a:cubicBezTo>
                    <a:cubicBezTo>
                      <a:pt x="478" y="176"/>
                      <a:pt x="478" y="176"/>
                      <a:pt x="478" y="176"/>
                    </a:cubicBezTo>
                    <a:cubicBezTo>
                      <a:pt x="477" y="175"/>
                      <a:pt x="476" y="175"/>
                      <a:pt x="475" y="175"/>
                    </a:cubicBezTo>
                    <a:cubicBezTo>
                      <a:pt x="473" y="175"/>
                      <a:pt x="472" y="176"/>
                      <a:pt x="471" y="177"/>
                    </a:cubicBezTo>
                    <a:cubicBezTo>
                      <a:pt x="470" y="178"/>
                      <a:pt x="469" y="179"/>
                      <a:pt x="469" y="180"/>
                    </a:cubicBezTo>
                    <a:cubicBezTo>
                      <a:pt x="468" y="181"/>
                      <a:pt x="468" y="182"/>
                      <a:pt x="468" y="184"/>
                    </a:cubicBezTo>
                    <a:cubicBezTo>
                      <a:pt x="468" y="187"/>
                      <a:pt x="469" y="190"/>
                      <a:pt x="471" y="193"/>
                    </a:cubicBezTo>
                    <a:cubicBezTo>
                      <a:pt x="472" y="195"/>
                      <a:pt x="472" y="195"/>
                      <a:pt x="472" y="195"/>
                    </a:cubicBezTo>
                    <a:cubicBezTo>
                      <a:pt x="473" y="196"/>
                      <a:pt x="474" y="197"/>
                      <a:pt x="475" y="198"/>
                    </a:cubicBezTo>
                    <a:cubicBezTo>
                      <a:pt x="477" y="199"/>
                      <a:pt x="478" y="200"/>
                      <a:pt x="480" y="200"/>
                    </a:cubicBezTo>
                    <a:cubicBezTo>
                      <a:pt x="481" y="200"/>
                      <a:pt x="481" y="200"/>
                      <a:pt x="482" y="200"/>
                    </a:cubicBezTo>
                    <a:cubicBezTo>
                      <a:pt x="482" y="199"/>
                      <a:pt x="482" y="199"/>
                      <a:pt x="482" y="199"/>
                    </a:cubicBezTo>
                    <a:cubicBezTo>
                      <a:pt x="482" y="199"/>
                      <a:pt x="483" y="200"/>
                      <a:pt x="484" y="200"/>
                    </a:cubicBezTo>
                    <a:cubicBezTo>
                      <a:pt x="484" y="201"/>
                      <a:pt x="485" y="202"/>
                      <a:pt x="485" y="203"/>
                    </a:cubicBezTo>
                    <a:cubicBezTo>
                      <a:pt x="486" y="206"/>
                      <a:pt x="486" y="206"/>
                      <a:pt x="486" y="206"/>
                    </a:cubicBezTo>
                    <a:cubicBezTo>
                      <a:pt x="487" y="210"/>
                      <a:pt x="490" y="215"/>
                      <a:pt x="493" y="217"/>
                    </a:cubicBezTo>
                    <a:cubicBezTo>
                      <a:pt x="508" y="233"/>
                      <a:pt x="508" y="233"/>
                      <a:pt x="508" y="233"/>
                    </a:cubicBezTo>
                    <a:cubicBezTo>
                      <a:pt x="509" y="234"/>
                      <a:pt x="510" y="235"/>
                      <a:pt x="511" y="237"/>
                    </a:cubicBezTo>
                    <a:cubicBezTo>
                      <a:pt x="511" y="239"/>
                      <a:pt x="512" y="241"/>
                      <a:pt x="512" y="242"/>
                    </a:cubicBezTo>
                    <a:cubicBezTo>
                      <a:pt x="513" y="269"/>
                      <a:pt x="513" y="269"/>
                      <a:pt x="513" y="269"/>
                    </a:cubicBezTo>
                    <a:cubicBezTo>
                      <a:pt x="513" y="269"/>
                      <a:pt x="513" y="269"/>
                      <a:pt x="513" y="269"/>
                    </a:cubicBezTo>
                    <a:cubicBezTo>
                      <a:pt x="513" y="271"/>
                      <a:pt x="513" y="272"/>
                      <a:pt x="512" y="272"/>
                    </a:cubicBezTo>
                    <a:cubicBezTo>
                      <a:pt x="512" y="273"/>
                      <a:pt x="511" y="273"/>
                      <a:pt x="510" y="273"/>
                    </a:cubicBezTo>
                    <a:cubicBezTo>
                      <a:pt x="493" y="273"/>
                      <a:pt x="493" y="273"/>
                      <a:pt x="493" y="273"/>
                    </a:cubicBezTo>
                    <a:cubicBezTo>
                      <a:pt x="490" y="273"/>
                      <a:pt x="489" y="275"/>
                      <a:pt x="487" y="276"/>
                    </a:cubicBezTo>
                    <a:cubicBezTo>
                      <a:pt x="486" y="278"/>
                      <a:pt x="485" y="280"/>
                      <a:pt x="485" y="282"/>
                    </a:cubicBezTo>
                    <a:cubicBezTo>
                      <a:pt x="485" y="289"/>
                      <a:pt x="485" y="289"/>
                      <a:pt x="485" y="289"/>
                    </a:cubicBezTo>
                    <a:cubicBezTo>
                      <a:pt x="485" y="293"/>
                      <a:pt x="487" y="299"/>
                      <a:pt x="489" y="302"/>
                    </a:cubicBezTo>
                    <a:cubicBezTo>
                      <a:pt x="502" y="324"/>
                      <a:pt x="502" y="324"/>
                      <a:pt x="502" y="324"/>
                    </a:cubicBezTo>
                    <a:cubicBezTo>
                      <a:pt x="503" y="325"/>
                      <a:pt x="503" y="326"/>
                      <a:pt x="503" y="328"/>
                    </a:cubicBezTo>
                    <a:cubicBezTo>
                      <a:pt x="503" y="329"/>
                      <a:pt x="503" y="331"/>
                      <a:pt x="502" y="332"/>
                    </a:cubicBezTo>
                    <a:cubicBezTo>
                      <a:pt x="492" y="349"/>
                      <a:pt x="492" y="349"/>
                      <a:pt x="492" y="349"/>
                    </a:cubicBezTo>
                    <a:cubicBezTo>
                      <a:pt x="492" y="350"/>
                      <a:pt x="491" y="350"/>
                      <a:pt x="491" y="350"/>
                    </a:cubicBezTo>
                    <a:cubicBezTo>
                      <a:pt x="490" y="350"/>
                      <a:pt x="490" y="350"/>
                      <a:pt x="489" y="349"/>
                    </a:cubicBezTo>
                    <a:cubicBezTo>
                      <a:pt x="477" y="333"/>
                      <a:pt x="477" y="333"/>
                      <a:pt x="477" y="333"/>
                    </a:cubicBezTo>
                    <a:cubicBezTo>
                      <a:pt x="476" y="333"/>
                      <a:pt x="476" y="332"/>
                      <a:pt x="475" y="332"/>
                    </a:cubicBezTo>
                    <a:cubicBezTo>
                      <a:pt x="474" y="331"/>
                      <a:pt x="474" y="331"/>
                      <a:pt x="473" y="331"/>
                    </a:cubicBezTo>
                    <a:cubicBezTo>
                      <a:pt x="472" y="331"/>
                      <a:pt x="471" y="331"/>
                      <a:pt x="471" y="332"/>
                    </a:cubicBezTo>
                    <a:cubicBezTo>
                      <a:pt x="470" y="332"/>
                      <a:pt x="470" y="333"/>
                      <a:pt x="469" y="334"/>
                    </a:cubicBezTo>
                    <a:cubicBezTo>
                      <a:pt x="469" y="335"/>
                      <a:pt x="469" y="336"/>
                      <a:pt x="469" y="337"/>
                    </a:cubicBezTo>
                    <a:cubicBezTo>
                      <a:pt x="469" y="341"/>
                      <a:pt x="469" y="341"/>
                      <a:pt x="469" y="341"/>
                    </a:cubicBezTo>
                    <a:cubicBezTo>
                      <a:pt x="469" y="345"/>
                      <a:pt x="470" y="351"/>
                      <a:pt x="472" y="354"/>
                    </a:cubicBezTo>
                    <a:cubicBezTo>
                      <a:pt x="487" y="384"/>
                      <a:pt x="487" y="384"/>
                      <a:pt x="487" y="384"/>
                    </a:cubicBezTo>
                    <a:cubicBezTo>
                      <a:pt x="488" y="384"/>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9" y="385"/>
                      <a:pt x="489" y="385"/>
                      <a:pt x="489" y="385"/>
                    </a:cubicBezTo>
                    <a:cubicBezTo>
                      <a:pt x="488" y="384"/>
                      <a:pt x="488" y="384"/>
                      <a:pt x="488" y="384"/>
                    </a:cubicBezTo>
                    <a:cubicBezTo>
                      <a:pt x="488" y="385"/>
                      <a:pt x="488" y="385"/>
                      <a:pt x="488" y="385"/>
                    </a:cubicBezTo>
                    <a:cubicBezTo>
                      <a:pt x="489" y="385"/>
                      <a:pt x="489" y="385"/>
                      <a:pt x="489" y="385"/>
                    </a:cubicBezTo>
                    <a:cubicBezTo>
                      <a:pt x="488" y="384"/>
                      <a:pt x="488" y="384"/>
                      <a:pt x="488" y="384"/>
                    </a:cubicBezTo>
                    <a:cubicBezTo>
                      <a:pt x="489" y="385"/>
                      <a:pt x="489" y="385"/>
                      <a:pt x="489" y="385"/>
                    </a:cubicBezTo>
                    <a:cubicBezTo>
                      <a:pt x="489" y="384"/>
                      <a:pt x="489" y="384"/>
                      <a:pt x="489" y="384"/>
                    </a:cubicBezTo>
                    <a:cubicBezTo>
                      <a:pt x="488" y="384"/>
                      <a:pt x="488" y="384"/>
                      <a:pt x="488" y="384"/>
                    </a:cubicBezTo>
                    <a:cubicBezTo>
                      <a:pt x="489" y="385"/>
                      <a:pt x="489" y="385"/>
                      <a:pt x="489" y="385"/>
                    </a:cubicBezTo>
                    <a:cubicBezTo>
                      <a:pt x="489" y="384"/>
                      <a:pt x="489" y="384"/>
                      <a:pt x="489" y="384"/>
                    </a:cubicBezTo>
                    <a:cubicBezTo>
                      <a:pt x="489" y="384"/>
                      <a:pt x="489" y="384"/>
                      <a:pt x="489" y="384"/>
                    </a:cubicBezTo>
                    <a:cubicBezTo>
                      <a:pt x="488" y="384"/>
                      <a:pt x="488" y="384"/>
                      <a:pt x="488" y="384"/>
                    </a:cubicBezTo>
                    <a:cubicBezTo>
                      <a:pt x="483" y="381"/>
                      <a:pt x="483" y="381"/>
                      <a:pt x="483" y="381"/>
                    </a:cubicBezTo>
                    <a:cubicBezTo>
                      <a:pt x="482" y="381"/>
                      <a:pt x="481" y="380"/>
                      <a:pt x="480" y="379"/>
                    </a:cubicBezTo>
                    <a:cubicBezTo>
                      <a:pt x="479" y="377"/>
                      <a:pt x="477" y="376"/>
                      <a:pt x="477" y="374"/>
                    </a:cubicBezTo>
                    <a:cubicBezTo>
                      <a:pt x="466" y="351"/>
                      <a:pt x="466" y="351"/>
                      <a:pt x="466" y="351"/>
                    </a:cubicBezTo>
                    <a:cubicBezTo>
                      <a:pt x="465" y="349"/>
                      <a:pt x="463" y="343"/>
                      <a:pt x="463" y="340"/>
                    </a:cubicBezTo>
                    <a:cubicBezTo>
                      <a:pt x="463" y="336"/>
                      <a:pt x="463" y="336"/>
                      <a:pt x="463" y="336"/>
                    </a:cubicBezTo>
                    <a:cubicBezTo>
                      <a:pt x="463" y="333"/>
                      <a:pt x="463" y="331"/>
                      <a:pt x="462" y="329"/>
                    </a:cubicBezTo>
                    <a:cubicBezTo>
                      <a:pt x="462" y="327"/>
                      <a:pt x="461" y="324"/>
                      <a:pt x="459" y="323"/>
                    </a:cubicBezTo>
                    <a:cubicBezTo>
                      <a:pt x="425" y="277"/>
                      <a:pt x="425" y="277"/>
                      <a:pt x="425" y="277"/>
                    </a:cubicBezTo>
                    <a:cubicBezTo>
                      <a:pt x="424" y="275"/>
                      <a:pt x="422" y="274"/>
                      <a:pt x="420" y="274"/>
                    </a:cubicBezTo>
                    <a:cubicBezTo>
                      <a:pt x="418" y="274"/>
                      <a:pt x="416" y="275"/>
                      <a:pt x="414" y="277"/>
                    </a:cubicBezTo>
                    <a:cubicBezTo>
                      <a:pt x="391" y="309"/>
                      <a:pt x="391" y="309"/>
                      <a:pt x="391" y="309"/>
                    </a:cubicBezTo>
                    <a:cubicBezTo>
                      <a:pt x="389" y="312"/>
                      <a:pt x="387" y="316"/>
                      <a:pt x="387" y="321"/>
                    </a:cubicBezTo>
                    <a:cubicBezTo>
                      <a:pt x="387" y="322"/>
                      <a:pt x="387" y="322"/>
                      <a:pt x="387" y="322"/>
                    </a:cubicBezTo>
                    <a:cubicBezTo>
                      <a:pt x="387" y="322"/>
                      <a:pt x="387" y="322"/>
                      <a:pt x="387" y="322"/>
                    </a:cubicBezTo>
                    <a:cubicBezTo>
                      <a:pt x="387" y="323"/>
                      <a:pt x="387" y="323"/>
                      <a:pt x="387" y="324"/>
                    </a:cubicBezTo>
                    <a:cubicBezTo>
                      <a:pt x="387" y="327"/>
                      <a:pt x="387" y="332"/>
                      <a:pt x="386" y="334"/>
                    </a:cubicBezTo>
                    <a:cubicBezTo>
                      <a:pt x="380" y="348"/>
                      <a:pt x="380" y="348"/>
                      <a:pt x="380" y="348"/>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49"/>
                      <a:pt x="380" y="349"/>
                      <a:pt x="380" y="348"/>
                    </a:cubicBezTo>
                    <a:cubicBezTo>
                      <a:pt x="356" y="286"/>
                      <a:pt x="356" y="286"/>
                      <a:pt x="356" y="286"/>
                    </a:cubicBezTo>
                    <a:cubicBezTo>
                      <a:pt x="355" y="284"/>
                      <a:pt x="354" y="283"/>
                      <a:pt x="353" y="282"/>
                    </a:cubicBezTo>
                    <a:cubicBezTo>
                      <a:pt x="352" y="281"/>
                      <a:pt x="351" y="280"/>
                      <a:pt x="349" y="280"/>
                    </a:cubicBezTo>
                    <a:cubicBezTo>
                      <a:pt x="348" y="280"/>
                      <a:pt x="347" y="280"/>
                      <a:pt x="347" y="281"/>
                    </a:cubicBezTo>
                    <a:cubicBezTo>
                      <a:pt x="346" y="281"/>
                      <a:pt x="346" y="281"/>
                      <a:pt x="346" y="281"/>
                    </a:cubicBezTo>
                    <a:cubicBezTo>
                      <a:pt x="345" y="281"/>
                      <a:pt x="344" y="281"/>
                      <a:pt x="342" y="279"/>
                    </a:cubicBezTo>
                    <a:cubicBezTo>
                      <a:pt x="331" y="268"/>
                      <a:pt x="331" y="268"/>
                      <a:pt x="331" y="268"/>
                    </a:cubicBezTo>
                    <a:cubicBezTo>
                      <a:pt x="330" y="266"/>
                      <a:pt x="328" y="265"/>
                      <a:pt x="326" y="264"/>
                    </a:cubicBezTo>
                    <a:cubicBezTo>
                      <a:pt x="325" y="263"/>
                      <a:pt x="323" y="263"/>
                      <a:pt x="321" y="263"/>
                    </a:cubicBezTo>
                    <a:cubicBezTo>
                      <a:pt x="304" y="263"/>
                      <a:pt x="304" y="263"/>
                      <a:pt x="304" y="263"/>
                    </a:cubicBezTo>
                    <a:cubicBezTo>
                      <a:pt x="303" y="263"/>
                      <a:pt x="301" y="262"/>
                      <a:pt x="300" y="262"/>
                    </a:cubicBezTo>
                    <a:cubicBezTo>
                      <a:pt x="298" y="261"/>
                      <a:pt x="297" y="261"/>
                      <a:pt x="296" y="260"/>
                    </a:cubicBezTo>
                    <a:cubicBezTo>
                      <a:pt x="260" y="232"/>
                      <a:pt x="260" y="232"/>
                      <a:pt x="260" y="232"/>
                    </a:cubicBezTo>
                    <a:cubicBezTo>
                      <a:pt x="259" y="231"/>
                      <a:pt x="257" y="231"/>
                      <a:pt x="256" y="231"/>
                    </a:cubicBezTo>
                    <a:cubicBezTo>
                      <a:pt x="253" y="231"/>
                      <a:pt x="251" y="232"/>
                      <a:pt x="249" y="234"/>
                    </a:cubicBezTo>
                    <a:cubicBezTo>
                      <a:pt x="249" y="235"/>
                      <a:pt x="249" y="235"/>
                      <a:pt x="249" y="235"/>
                    </a:cubicBezTo>
                    <a:cubicBezTo>
                      <a:pt x="249" y="235"/>
                      <a:pt x="249" y="235"/>
                      <a:pt x="249" y="235"/>
                    </a:cubicBezTo>
                    <a:cubicBezTo>
                      <a:pt x="249" y="235"/>
                      <a:pt x="249" y="235"/>
                      <a:pt x="249" y="235"/>
                    </a:cubicBezTo>
                    <a:cubicBezTo>
                      <a:pt x="248" y="236"/>
                      <a:pt x="247" y="238"/>
                      <a:pt x="247" y="240"/>
                    </a:cubicBezTo>
                    <a:cubicBezTo>
                      <a:pt x="247" y="242"/>
                      <a:pt x="248" y="245"/>
                      <a:pt x="249" y="246"/>
                    </a:cubicBezTo>
                    <a:cubicBezTo>
                      <a:pt x="268" y="265"/>
                      <a:pt x="268" y="265"/>
                      <a:pt x="268" y="265"/>
                    </a:cubicBezTo>
                    <a:cubicBezTo>
                      <a:pt x="269" y="266"/>
                      <a:pt x="271" y="267"/>
                      <a:pt x="273" y="268"/>
                    </a:cubicBezTo>
                    <a:cubicBezTo>
                      <a:pt x="275" y="269"/>
                      <a:pt x="277" y="269"/>
                      <a:pt x="279" y="269"/>
                    </a:cubicBezTo>
                    <a:cubicBezTo>
                      <a:pt x="282" y="269"/>
                      <a:pt x="282" y="269"/>
                      <a:pt x="282" y="269"/>
                    </a:cubicBezTo>
                    <a:cubicBezTo>
                      <a:pt x="283" y="269"/>
                      <a:pt x="285" y="270"/>
                      <a:pt x="286" y="270"/>
                    </a:cubicBezTo>
                    <a:cubicBezTo>
                      <a:pt x="288" y="271"/>
                      <a:pt x="289" y="272"/>
                      <a:pt x="290" y="272"/>
                    </a:cubicBezTo>
                    <a:cubicBezTo>
                      <a:pt x="295" y="275"/>
                      <a:pt x="295" y="275"/>
                      <a:pt x="295" y="275"/>
                    </a:cubicBezTo>
                    <a:cubicBezTo>
                      <a:pt x="296" y="276"/>
                      <a:pt x="296" y="277"/>
                      <a:pt x="296" y="278"/>
                    </a:cubicBezTo>
                    <a:cubicBezTo>
                      <a:pt x="296" y="279"/>
                      <a:pt x="296" y="280"/>
                      <a:pt x="295" y="281"/>
                    </a:cubicBezTo>
                    <a:cubicBezTo>
                      <a:pt x="271" y="317"/>
                      <a:pt x="271" y="317"/>
                      <a:pt x="271" y="317"/>
                    </a:cubicBezTo>
                    <a:cubicBezTo>
                      <a:pt x="270" y="318"/>
                      <a:pt x="269" y="319"/>
                      <a:pt x="267" y="320"/>
                    </a:cubicBezTo>
                    <a:cubicBezTo>
                      <a:pt x="266" y="320"/>
                      <a:pt x="265" y="321"/>
                      <a:pt x="264" y="321"/>
                    </a:cubicBezTo>
                    <a:cubicBezTo>
                      <a:pt x="257" y="321"/>
                      <a:pt x="257" y="321"/>
                      <a:pt x="257" y="321"/>
                    </a:cubicBezTo>
                    <a:cubicBezTo>
                      <a:pt x="256" y="321"/>
                      <a:pt x="255" y="320"/>
                      <a:pt x="253" y="320"/>
                    </a:cubicBezTo>
                    <a:cubicBezTo>
                      <a:pt x="252" y="319"/>
                      <a:pt x="250" y="318"/>
                      <a:pt x="249" y="317"/>
                    </a:cubicBezTo>
                    <a:cubicBezTo>
                      <a:pt x="240" y="309"/>
                      <a:pt x="240" y="309"/>
                      <a:pt x="240" y="309"/>
                    </a:cubicBezTo>
                    <a:cubicBezTo>
                      <a:pt x="238" y="307"/>
                      <a:pt x="235" y="303"/>
                      <a:pt x="234" y="300"/>
                    </a:cubicBezTo>
                    <a:cubicBezTo>
                      <a:pt x="214" y="254"/>
                      <a:pt x="214" y="254"/>
                      <a:pt x="214" y="254"/>
                    </a:cubicBezTo>
                    <a:cubicBezTo>
                      <a:pt x="213" y="253"/>
                      <a:pt x="212" y="251"/>
                      <a:pt x="211" y="250"/>
                    </a:cubicBezTo>
                    <a:cubicBezTo>
                      <a:pt x="209" y="248"/>
                      <a:pt x="208" y="247"/>
                      <a:pt x="206" y="247"/>
                    </a:cubicBezTo>
                    <a:cubicBezTo>
                      <a:pt x="205" y="247"/>
                      <a:pt x="203" y="248"/>
                      <a:pt x="203" y="249"/>
                    </a:cubicBezTo>
                    <a:cubicBezTo>
                      <a:pt x="202" y="250"/>
                      <a:pt x="202" y="251"/>
                      <a:pt x="202" y="252"/>
                    </a:cubicBezTo>
                    <a:cubicBezTo>
                      <a:pt x="202" y="254"/>
                      <a:pt x="202" y="255"/>
                      <a:pt x="203" y="256"/>
                    </a:cubicBezTo>
                    <a:cubicBezTo>
                      <a:pt x="232" y="331"/>
                      <a:pt x="232" y="331"/>
                      <a:pt x="232" y="331"/>
                    </a:cubicBezTo>
                    <a:cubicBezTo>
                      <a:pt x="233" y="333"/>
                      <a:pt x="234" y="334"/>
                      <a:pt x="236" y="336"/>
                    </a:cubicBezTo>
                    <a:cubicBezTo>
                      <a:pt x="237" y="337"/>
                      <a:pt x="239" y="338"/>
                      <a:pt x="241" y="338"/>
                    </a:cubicBezTo>
                    <a:cubicBezTo>
                      <a:pt x="242" y="338"/>
                      <a:pt x="242" y="338"/>
                      <a:pt x="242" y="338"/>
                    </a:cubicBezTo>
                    <a:cubicBezTo>
                      <a:pt x="266" y="336"/>
                      <a:pt x="266" y="336"/>
                      <a:pt x="266" y="336"/>
                    </a:cubicBezTo>
                    <a:cubicBezTo>
                      <a:pt x="266" y="336"/>
                      <a:pt x="266" y="336"/>
                      <a:pt x="266" y="336"/>
                    </a:cubicBezTo>
                    <a:cubicBezTo>
                      <a:pt x="267" y="336"/>
                      <a:pt x="267" y="336"/>
                      <a:pt x="267" y="336"/>
                    </a:cubicBezTo>
                    <a:cubicBezTo>
                      <a:pt x="267" y="337"/>
                      <a:pt x="267" y="337"/>
                      <a:pt x="267" y="337"/>
                    </a:cubicBezTo>
                    <a:cubicBezTo>
                      <a:pt x="267" y="338"/>
                      <a:pt x="267" y="338"/>
                      <a:pt x="266" y="339"/>
                    </a:cubicBezTo>
                    <a:cubicBezTo>
                      <a:pt x="250" y="380"/>
                      <a:pt x="250" y="380"/>
                      <a:pt x="250" y="380"/>
                    </a:cubicBezTo>
                    <a:cubicBezTo>
                      <a:pt x="248" y="383"/>
                      <a:pt x="246" y="388"/>
                      <a:pt x="244" y="390"/>
                    </a:cubicBezTo>
                    <a:cubicBezTo>
                      <a:pt x="223" y="415"/>
                      <a:pt x="223" y="415"/>
                      <a:pt x="223" y="415"/>
                    </a:cubicBezTo>
                    <a:cubicBezTo>
                      <a:pt x="222" y="417"/>
                      <a:pt x="221" y="419"/>
                      <a:pt x="220" y="421"/>
                    </a:cubicBezTo>
                    <a:cubicBezTo>
                      <a:pt x="220" y="423"/>
                      <a:pt x="219" y="426"/>
                      <a:pt x="219" y="428"/>
                    </a:cubicBezTo>
                    <a:cubicBezTo>
                      <a:pt x="219" y="437"/>
                      <a:pt x="219" y="437"/>
                      <a:pt x="219" y="437"/>
                    </a:cubicBezTo>
                    <a:cubicBezTo>
                      <a:pt x="219" y="441"/>
                      <a:pt x="220" y="447"/>
                      <a:pt x="222" y="450"/>
                    </a:cubicBezTo>
                    <a:cubicBezTo>
                      <a:pt x="222" y="450"/>
                      <a:pt x="222" y="450"/>
                      <a:pt x="222" y="450"/>
                    </a:cubicBezTo>
                    <a:cubicBezTo>
                      <a:pt x="223" y="451"/>
                      <a:pt x="223" y="451"/>
                      <a:pt x="223" y="451"/>
                    </a:cubicBezTo>
                    <a:cubicBezTo>
                      <a:pt x="223" y="451"/>
                      <a:pt x="223" y="451"/>
                      <a:pt x="223" y="451"/>
                    </a:cubicBezTo>
                    <a:cubicBezTo>
                      <a:pt x="224" y="454"/>
                      <a:pt x="225" y="459"/>
                      <a:pt x="225" y="462"/>
                    </a:cubicBezTo>
                    <a:cubicBezTo>
                      <a:pt x="225" y="481"/>
                      <a:pt x="225" y="481"/>
                      <a:pt x="225" y="481"/>
                    </a:cubicBezTo>
                    <a:cubicBezTo>
                      <a:pt x="225" y="482"/>
                      <a:pt x="225" y="484"/>
                      <a:pt x="224" y="486"/>
                    </a:cubicBezTo>
                    <a:cubicBezTo>
                      <a:pt x="224" y="488"/>
                      <a:pt x="223" y="489"/>
                      <a:pt x="222" y="490"/>
                    </a:cubicBezTo>
                    <a:cubicBezTo>
                      <a:pt x="206" y="506"/>
                      <a:pt x="206" y="506"/>
                      <a:pt x="206" y="506"/>
                    </a:cubicBezTo>
                    <a:cubicBezTo>
                      <a:pt x="204" y="507"/>
                      <a:pt x="203" y="509"/>
                      <a:pt x="202" y="511"/>
                    </a:cubicBezTo>
                    <a:cubicBezTo>
                      <a:pt x="202" y="513"/>
                      <a:pt x="201" y="516"/>
                      <a:pt x="201" y="518"/>
                    </a:cubicBezTo>
                    <a:cubicBezTo>
                      <a:pt x="201" y="526"/>
                      <a:pt x="201" y="526"/>
                      <a:pt x="201" y="526"/>
                    </a:cubicBezTo>
                    <a:cubicBezTo>
                      <a:pt x="201" y="527"/>
                      <a:pt x="201" y="529"/>
                      <a:pt x="200" y="531"/>
                    </a:cubicBezTo>
                    <a:cubicBezTo>
                      <a:pt x="199" y="533"/>
                      <a:pt x="199" y="535"/>
                      <a:pt x="198" y="536"/>
                    </a:cubicBezTo>
                    <a:cubicBezTo>
                      <a:pt x="170" y="570"/>
                      <a:pt x="170" y="570"/>
                      <a:pt x="170" y="570"/>
                    </a:cubicBezTo>
                    <a:cubicBezTo>
                      <a:pt x="169" y="571"/>
                      <a:pt x="168" y="573"/>
                      <a:pt x="166" y="574"/>
                    </a:cubicBezTo>
                    <a:cubicBezTo>
                      <a:pt x="165" y="575"/>
                      <a:pt x="163" y="576"/>
                      <a:pt x="162" y="576"/>
                    </a:cubicBezTo>
                    <a:cubicBezTo>
                      <a:pt x="142" y="582"/>
                      <a:pt x="142" y="582"/>
                      <a:pt x="142" y="582"/>
                    </a:cubicBezTo>
                    <a:cubicBezTo>
                      <a:pt x="142" y="582"/>
                      <a:pt x="142" y="582"/>
                      <a:pt x="142" y="582"/>
                    </a:cubicBezTo>
                    <a:cubicBezTo>
                      <a:pt x="141" y="582"/>
                      <a:pt x="141" y="582"/>
                      <a:pt x="140" y="582"/>
                    </a:cubicBezTo>
                    <a:cubicBezTo>
                      <a:pt x="139" y="581"/>
                      <a:pt x="139" y="580"/>
                      <a:pt x="138" y="579"/>
                    </a:cubicBezTo>
                    <a:cubicBezTo>
                      <a:pt x="111" y="492"/>
                      <a:pt x="111" y="492"/>
                      <a:pt x="111" y="492"/>
                    </a:cubicBezTo>
                    <a:cubicBezTo>
                      <a:pt x="111" y="491"/>
                      <a:pt x="111" y="489"/>
                      <a:pt x="111" y="487"/>
                    </a:cubicBezTo>
                    <a:cubicBezTo>
                      <a:pt x="111" y="485"/>
                      <a:pt x="111" y="483"/>
                      <a:pt x="112" y="481"/>
                    </a:cubicBezTo>
                    <a:cubicBezTo>
                      <a:pt x="117" y="467"/>
                      <a:pt x="117" y="467"/>
                      <a:pt x="117" y="467"/>
                    </a:cubicBezTo>
                    <a:cubicBezTo>
                      <a:pt x="118" y="465"/>
                      <a:pt x="118" y="462"/>
                      <a:pt x="118" y="459"/>
                    </a:cubicBezTo>
                    <a:cubicBezTo>
                      <a:pt x="118" y="457"/>
                      <a:pt x="118" y="455"/>
                      <a:pt x="118" y="453"/>
                    </a:cubicBezTo>
                    <a:cubicBezTo>
                      <a:pt x="108" y="415"/>
                      <a:pt x="108" y="415"/>
                      <a:pt x="108" y="415"/>
                    </a:cubicBezTo>
                    <a:cubicBezTo>
                      <a:pt x="108" y="412"/>
                      <a:pt x="107" y="406"/>
                      <a:pt x="107" y="403"/>
                    </a:cubicBezTo>
                    <a:cubicBezTo>
                      <a:pt x="107" y="388"/>
                      <a:pt x="107" y="388"/>
                      <a:pt x="107" y="388"/>
                    </a:cubicBezTo>
                    <a:cubicBezTo>
                      <a:pt x="107" y="385"/>
                      <a:pt x="106" y="383"/>
                      <a:pt x="105" y="381"/>
                    </a:cubicBezTo>
                    <a:cubicBezTo>
                      <a:pt x="104" y="379"/>
                      <a:pt x="103" y="377"/>
                      <a:pt x="102" y="376"/>
                    </a:cubicBezTo>
                    <a:cubicBezTo>
                      <a:pt x="82" y="361"/>
                      <a:pt x="82" y="361"/>
                      <a:pt x="82" y="361"/>
                    </a:cubicBezTo>
                    <a:cubicBezTo>
                      <a:pt x="81" y="360"/>
                      <a:pt x="78" y="359"/>
                      <a:pt x="76" y="359"/>
                    </a:cubicBezTo>
                    <a:cubicBezTo>
                      <a:pt x="74" y="359"/>
                      <a:pt x="73" y="360"/>
                      <a:pt x="71" y="361"/>
                    </a:cubicBezTo>
                    <a:cubicBezTo>
                      <a:pt x="58" y="368"/>
                      <a:pt x="58" y="368"/>
                      <a:pt x="58" y="368"/>
                    </a:cubicBezTo>
                    <a:cubicBezTo>
                      <a:pt x="56" y="369"/>
                      <a:pt x="53" y="370"/>
                      <a:pt x="51" y="370"/>
                    </a:cubicBezTo>
                    <a:cubicBezTo>
                      <a:pt x="50" y="370"/>
                      <a:pt x="50" y="370"/>
                      <a:pt x="50" y="370"/>
                    </a:cubicBezTo>
                    <a:cubicBezTo>
                      <a:pt x="19" y="363"/>
                      <a:pt x="19" y="363"/>
                      <a:pt x="19" y="363"/>
                    </a:cubicBezTo>
                    <a:cubicBezTo>
                      <a:pt x="18" y="363"/>
                      <a:pt x="17" y="363"/>
                      <a:pt x="16" y="361"/>
                    </a:cubicBezTo>
                    <a:cubicBezTo>
                      <a:pt x="15" y="360"/>
                      <a:pt x="15" y="359"/>
                      <a:pt x="14" y="358"/>
                    </a:cubicBezTo>
                    <a:cubicBezTo>
                      <a:pt x="5" y="311"/>
                      <a:pt x="5" y="311"/>
                      <a:pt x="5" y="311"/>
                    </a:cubicBezTo>
                    <a:cubicBezTo>
                      <a:pt x="3" y="312"/>
                      <a:pt x="3" y="312"/>
                      <a:pt x="3" y="312"/>
                    </a:cubicBezTo>
                    <a:cubicBezTo>
                      <a:pt x="0" y="312"/>
                      <a:pt x="0" y="312"/>
                      <a:pt x="0" y="312"/>
                    </a:cubicBezTo>
                    <a:cubicBezTo>
                      <a:pt x="10" y="358"/>
                      <a:pt x="10" y="358"/>
                      <a:pt x="10" y="358"/>
                    </a:cubicBezTo>
                    <a:cubicBezTo>
                      <a:pt x="11" y="361"/>
                      <a:pt x="12" y="363"/>
                      <a:pt x="13" y="364"/>
                    </a:cubicBezTo>
                    <a:cubicBezTo>
                      <a:pt x="14" y="366"/>
                      <a:pt x="16" y="367"/>
                      <a:pt x="18" y="368"/>
                    </a:cubicBezTo>
                    <a:cubicBezTo>
                      <a:pt x="49" y="374"/>
                      <a:pt x="49" y="374"/>
                      <a:pt x="49" y="374"/>
                    </a:cubicBezTo>
                    <a:cubicBezTo>
                      <a:pt x="50" y="374"/>
                      <a:pt x="50" y="374"/>
                      <a:pt x="51" y="374"/>
                    </a:cubicBezTo>
                    <a:cubicBezTo>
                      <a:pt x="54" y="374"/>
                      <a:pt x="57" y="373"/>
                      <a:pt x="60" y="372"/>
                    </a:cubicBezTo>
                    <a:cubicBezTo>
                      <a:pt x="73" y="364"/>
                      <a:pt x="73" y="364"/>
                      <a:pt x="73" y="364"/>
                    </a:cubicBezTo>
                    <a:cubicBezTo>
                      <a:pt x="74" y="364"/>
                      <a:pt x="75" y="364"/>
                      <a:pt x="76" y="364"/>
                    </a:cubicBezTo>
                    <a:cubicBezTo>
                      <a:pt x="77" y="364"/>
                      <a:pt x="79" y="364"/>
                      <a:pt x="80" y="365"/>
                    </a:cubicBezTo>
                    <a:cubicBezTo>
                      <a:pt x="99" y="379"/>
                      <a:pt x="99" y="379"/>
                      <a:pt x="99" y="379"/>
                    </a:cubicBezTo>
                    <a:cubicBezTo>
                      <a:pt x="100" y="380"/>
                      <a:pt x="101" y="381"/>
                      <a:pt x="101" y="383"/>
                    </a:cubicBezTo>
                    <a:cubicBezTo>
                      <a:pt x="102" y="384"/>
                      <a:pt x="103" y="386"/>
                      <a:pt x="103" y="388"/>
                    </a:cubicBezTo>
                    <a:cubicBezTo>
                      <a:pt x="103" y="403"/>
                      <a:pt x="103" y="403"/>
                      <a:pt x="103" y="403"/>
                    </a:cubicBezTo>
                    <a:cubicBezTo>
                      <a:pt x="103" y="407"/>
                      <a:pt x="103" y="413"/>
                      <a:pt x="104" y="416"/>
                    </a:cubicBezTo>
                    <a:cubicBezTo>
                      <a:pt x="114" y="454"/>
                      <a:pt x="114" y="454"/>
                      <a:pt x="114" y="454"/>
                    </a:cubicBezTo>
                    <a:cubicBezTo>
                      <a:pt x="114" y="456"/>
                      <a:pt x="114" y="457"/>
                      <a:pt x="114" y="459"/>
                    </a:cubicBezTo>
                    <a:cubicBezTo>
                      <a:pt x="114" y="461"/>
                      <a:pt x="114" y="464"/>
                      <a:pt x="113" y="466"/>
                    </a:cubicBezTo>
                    <a:cubicBezTo>
                      <a:pt x="108" y="480"/>
                      <a:pt x="108" y="480"/>
                      <a:pt x="108" y="480"/>
                    </a:cubicBezTo>
                    <a:cubicBezTo>
                      <a:pt x="107" y="482"/>
                      <a:pt x="107" y="485"/>
                      <a:pt x="107" y="487"/>
                    </a:cubicBezTo>
                    <a:cubicBezTo>
                      <a:pt x="107" y="489"/>
                      <a:pt x="107" y="491"/>
                      <a:pt x="107" y="493"/>
                    </a:cubicBezTo>
                    <a:cubicBezTo>
                      <a:pt x="134" y="580"/>
                      <a:pt x="134" y="580"/>
                      <a:pt x="134" y="580"/>
                    </a:cubicBezTo>
                    <a:cubicBezTo>
                      <a:pt x="135" y="582"/>
                      <a:pt x="136" y="584"/>
                      <a:pt x="137" y="585"/>
                    </a:cubicBezTo>
                    <a:cubicBezTo>
                      <a:pt x="138" y="586"/>
                      <a:pt x="140" y="587"/>
                      <a:pt x="142" y="587"/>
                    </a:cubicBezTo>
                    <a:cubicBezTo>
                      <a:pt x="142" y="587"/>
                      <a:pt x="143" y="587"/>
                      <a:pt x="144" y="586"/>
                    </a:cubicBezTo>
                    <a:cubicBezTo>
                      <a:pt x="164" y="580"/>
                      <a:pt x="164" y="580"/>
                      <a:pt x="164" y="580"/>
                    </a:cubicBezTo>
                    <a:cubicBezTo>
                      <a:pt x="165" y="579"/>
                      <a:pt x="167" y="578"/>
                      <a:pt x="169" y="577"/>
                    </a:cubicBezTo>
                    <a:cubicBezTo>
                      <a:pt x="171" y="576"/>
                      <a:pt x="172" y="575"/>
                      <a:pt x="173" y="573"/>
                    </a:cubicBezTo>
                    <a:cubicBezTo>
                      <a:pt x="201" y="539"/>
                      <a:pt x="201" y="539"/>
                      <a:pt x="201" y="539"/>
                    </a:cubicBezTo>
                    <a:cubicBezTo>
                      <a:pt x="202" y="537"/>
                      <a:pt x="203" y="535"/>
                      <a:pt x="204" y="533"/>
                    </a:cubicBezTo>
                    <a:cubicBezTo>
                      <a:pt x="205" y="530"/>
                      <a:pt x="205" y="528"/>
                      <a:pt x="205" y="526"/>
                    </a:cubicBezTo>
                    <a:cubicBezTo>
                      <a:pt x="205" y="518"/>
                      <a:pt x="205" y="518"/>
                      <a:pt x="205" y="518"/>
                    </a:cubicBezTo>
                    <a:cubicBezTo>
                      <a:pt x="205" y="516"/>
                      <a:pt x="206" y="515"/>
                      <a:pt x="206" y="513"/>
                    </a:cubicBezTo>
                    <a:cubicBezTo>
                      <a:pt x="207" y="511"/>
                      <a:pt x="208" y="510"/>
                      <a:pt x="209" y="509"/>
                    </a:cubicBezTo>
                    <a:cubicBezTo>
                      <a:pt x="225" y="493"/>
                      <a:pt x="225" y="493"/>
                      <a:pt x="225" y="493"/>
                    </a:cubicBezTo>
                    <a:cubicBezTo>
                      <a:pt x="226" y="492"/>
                      <a:pt x="227" y="490"/>
                      <a:pt x="228" y="488"/>
                    </a:cubicBezTo>
                    <a:cubicBezTo>
                      <a:pt x="229" y="485"/>
                      <a:pt x="230" y="483"/>
                      <a:pt x="230" y="481"/>
                    </a:cubicBezTo>
                    <a:cubicBezTo>
                      <a:pt x="230" y="462"/>
                      <a:pt x="230" y="462"/>
                      <a:pt x="230" y="462"/>
                    </a:cubicBezTo>
                    <a:cubicBezTo>
                      <a:pt x="230" y="458"/>
                      <a:pt x="228" y="453"/>
                      <a:pt x="226" y="449"/>
                    </a:cubicBezTo>
                    <a:cubicBezTo>
                      <a:pt x="226" y="449"/>
                      <a:pt x="226" y="449"/>
                      <a:pt x="226" y="449"/>
                    </a:cubicBezTo>
                    <a:cubicBezTo>
                      <a:pt x="226" y="448"/>
                      <a:pt x="226" y="448"/>
                      <a:pt x="226" y="448"/>
                    </a:cubicBezTo>
                    <a:cubicBezTo>
                      <a:pt x="226" y="448"/>
                      <a:pt x="226" y="448"/>
                      <a:pt x="226" y="448"/>
                    </a:cubicBezTo>
                    <a:cubicBezTo>
                      <a:pt x="225" y="446"/>
                      <a:pt x="223" y="440"/>
                      <a:pt x="223" y="437"/>
                    </a:cubicBezTo>
                    <a:cubicBezTo>
                      <a:pt x="223" y="428"/>
                      <a:pt x="223" y="428"/>
                      <a:pt x="223" y="428"/>
                    </a:cubicBezTo>
                    <a:cubicBezTo>
                      <a:pt x="223" y="426"/>
                      <a:pt x="224" y="424"/>
                      <a:pt x="224" y="423"/>
                    </a:cubicBezTo>
                    <a:cubicBezTo>
                      <a:pt x="225" y="421"/>
                      <a:pt x="226" y="419"/>
                      <a:pt x="227" y="418"/>
                    </a:cubicBezTo>
                    <a:cubicBezTo>
                      <a:pt x="247" y="393"/>
                      <a:pt x="247" y="393"/>
                      <a:pt x="247" y="393"/>
                    </a:cubicBezTo>
                    <a:cubicBezTo>
                      <a:pt x="249" y="390"/>
                      <a:pt x="252" y="385"/>
                      <a:pt x="254" y="382"/>
                    </a:cubicBezTo>
                    <a:cubicBezTo>
                      <a:pt x="270" y="340"/>
                      <a:pt x="270" y="340"/>
                      <a:pt x="270" y="340"/>
                    </a:cubicBezTo>
                    <a:cubicBezTo>
                      <a:pt x="271" y="339"/>
                      <a:pt x="271" y="338"/>
                      <a:pt x="271" y="337"/>
                    </a:cubicBezTo>
                    <a:cubicBezTo>
                      <a:pt x="271" y="336"/>
                      <a:pt x="271" y="334"/>
                      <a:pt x="270" y="333"/>
                    </a:cubicBezTo>
                    <a:cubicBezTo>
                      <a:pt x="269" y="332"/>
                      <a:pt x="267" y="332"/>
                      <a:pt x="266" y="332"/>
                    </a:cubicBezTo>
                    <a:cubicBezTo>
                      <a:pt x="266" y="332"/>
                      <a:pt x="266" y="332"/>
                      <a:pt x="266" y="332"/>
                    </a:cubicBezTo>
                    <a:cubicBezTo>
                      <a:pt x="242" y="334"/>
                      <a:pt x="242" y="334"/>
                      <a:pt x="242" y="334"/>
                    </a:cubicBezTo>
                    <a:cubicBezTo>
                      <a:pt x="241" y="334"/>
                      <a:pt x="241" y="334"/>
                      <a:pt x="241" y="334"/>
                    </a:cubicBezTo>
                    <a:cubicBezTo>
                      <a:pt x="241" y="334"/>
                      <a:pt x="240" y="333"/>
                      <a:pt x="239" y="332"/>
                    </a:cubicBezTo>
                    <a:cubicBezTo>
                      <a:pt x="238" y="332"/>
                      <a:pt x="237" y="330"/>
                      <a:pt x="236" y="329"/>
                    </a:cubicBezTo>
                    <a:cubicBezTo>
                      <a:pt x="207" y="255"/>
                      <a:pt x="207" y="255"/>
                      <a:pt x="207" y="255"/>
                    </a:cubicBezTo>
                    <a:cubicBezTo>
                      <a:pt x="206" y="254"/>
                      <a:pt x="206" y="253"/>
                      <a:pt x="206" y="252"/>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7" y="252"/>
                      <a:pt x="208" y="253"/>
                    </a:cubicBezTo>
                    <a:cubicBezTo>
                      <a:pt x="209" y="254"/>
                      <a:pt x="210" y="255"/>
                      <a:pt x="210" y="256"/>
                    </a:cubicBezTo>
                    <a:cubicBezTo>
                      <a:pt x="230" y="301"/>
                      <a:pt x="230" y="301"/>
                      <a:pt x="230" y="301"/>
                    </a:cubicBezTo>
                    <a:cubicBezTo>
                      <a:pt x="232" y="305"/>
                      <a:pt x="235" y="309"/>
                      <a:pt x="237" y="312"/>
                    </a:cubicBezTo>
                    <a:cubicBezTo>
                      <a:pt x="246" y="321"/>
                      <a:pt x="246" y="321"/>
                      <a:pt x="246" y="321"/>
                    </a:cubicBezTo>
                    <a:cubicBezTo>
                      <a:pt x="248" y="322"/>
                      <a:pt x="249" y="323"/>
                      <a:pt x="251" y="324"/>
                    </a:cubicBezTo>
                    <a:cubicBezTo>
                      <a:pt x="253" y="325"/>
                      <a:pt x="255" y="325"/>
                      <a:pt x="257" y="325"/>
                    </a:cubicBezTo>
                    <a:cubicBezTo>
                      <a:pt x="264" y="325"/>
                      <a:pt x="264" y="325"/>
                      <a:pt x="264" y="325"/>
                    </a:cubicBezTo>
                    <a:cubicBezTo>
                      <a:pt x="266" y="325"/>
                      <a:pt x="268" y="324"/>
                      <a:pt x="270" y="323"/>
                    </a:cubicBezTo>
                    <a:cubicBezTo>
                      <a:pt x="271" y="322"/>
                      <a:pt x="273" y="321"/>
                      <a:pt x="274" y="319"/>
                    </a:cubicBezTo>
                    <a:cubicBezTo>
                      <a:pt x="299" y="283"/>
                      <a:pt x="299" y="283"/>
                      <a:pt x="299" y="283"/>
                    </a:cubicBezTo>
                    <a:cubicBezTo>
                      <a:pt x="300" y="282"/>
                      <a:pt x="301" y="280"/>
                      <a:pt x="301" y="278"/>
                    </a:cubicBezTo>
                    <a:cubicBezTo>
                      <a:pt x="301" y="276"/>
                      <a:pt x="299" y="273"/>
                      <a:pt x="297" y="272"/>
                    </a:cubicBezTo>
                    <a:cubicBezTo>
                      <a:pt x="293" y="269"/>
                      <a:pt x="293" y="269"/>
                      <a:pt x="293" y="269"/>
                    </a:cubicBezTo>
                    <a:cubicBezTo>
                      <a:pt x="291" y="268"/>
                      <a:pt x="289" y="267"/>
                      <a:pt x="288" y="266"/>
                    </a:cubicBezTo>
                    <a:cubicBezTo>
                      <a:pt x="286" y="266"/>
                      <a:pt x="284" y="265"/>
                      <a:pt x="282" y="265"/>
                    </a:cubicBezTo>
                    <a:cubicBezTo>
                      <a:pt x="279" y="265"/>
                      <a:pt x="279" y="265"/>
                      <a:pt x="279" y="265"/>
                    </a:cubicBezTo>
                    <a:cubicBezTo>
                      <a:pt x="278" y="265"/>
                      <a:pt x="276" y="265"/>
                      <a:pt x="275" y="264"/>
                    </a:cubicBezTo>
                    <a:cubicBezTo>
                      <a:pt x="273" y="264"/>
                      <a:pt x="272" y="263"/>
                      <a:pt x="271" y="262"/>
                    </a:cubicBezTo>
                    <a:cubicBezTo>
                      <a:pt x="253" y="243"/>
                      <a:pt x="253" y="243"/>
                      <a:pt x="253" y="243"/>
                    </a:cubicBezTo>
                    <a:cubicBezTo>
                      <a:pt x="252" y="242"/>
                      <a:pt x="251" y="241"/>
                      <a:pt x="251" y="240"/>
                    </a:cubicBezTo>
                    <a:cubicBezTo>
                      <a:pt x="251" y="239"/>
                      <a:pt x="252" y="238"/>
                      <a:pt x="252" y="237"/>
                    </a:cubicBezTo>
                    <a:cubicBezTo>
                      <a:pt x="252" y="237"/>
                      <a:pt x="252" y="237"/>
                      <a:pt x="252" y="237"/>
                    </a:cubicBezTo>
                    <a:cubicBezTo>
                      <a:pt x="253" y="237"/>
                      <a:pt x="253" y="237"/>
                      <a:pt x="253" y="237"/>
                    </a:cubicBezTo>
                    <a:cubicBezTo>
                      <a:pt x="253" y="236"/>
                      <a:pt x="255" y="235"/>
                      <a:pt x="256" y="235"/>
                    </a:cubicBezTo>
                    <a:cubicBezTo>
                      <a:pt x="256" y="235"/>
                      <a:pt x="257" y="235"/>
                      <a:pt x="258" y="236"/>
                    </a:cubicBezTo>
                    <a:cubicBezTo>
                      <a:pt x="293" y="263"/>
                      <a:pt x="293" y="263"/>
                      <a:pt x="293" y="263"/>
                    </a:cubicBezTo>
                    <a:cubicBezTo>
                      <a:pt x="295" y="264"/>
                      <a:pt x="296" y="265"/>
                      <a:pt x="298" y="266"/>
                    </a:cubicBezTo>
                    <a:cubicBezTo>
                      <a:pt x="300" y="267"/>
                      <a:pt x="302" y="267"/>
                      <a:pt x="304" y="267"/>
                    </a:cubicBezTo>
                    <a:cubicBezTo>
                      <a:pt x="321" y="267"/>
                      <a:pt x="321" y="267"/>
                      <a:pt x="321" y="267"/>
                    </a:cubicBezTo>
                    <a:cubicBezTo>
                      <a:pt x="322" y="267"/>
                      <a:pt x="323" y="267"/>
                      <a:pt x="325" y="268"/>
                    </a:cubicBezTo>
                    <a:cubicBezTo>
                      <a:pt x="326" y="269"/>
                      <a:pt x="327" y="270"/>
                      <a:pt x="328" y="271"/>
                    </a:cubicBezTo>
                    <a:cubicBezTo>
                      <a:pt x="339" y="282"/>
                      <a:pt x="339" y="282"/>
                      <a:pt x="339" y="282"/>
                    </a:cubicBezTo>
                    <a:cubicBezTo>
                      <a:pt x="341" y="284"/>
                      <a:pt x="344" y="285"/>
                      <a:pt x="346" y="285"/>
                    </a:cubicBezTo>
                    <a:cubicBezTo>
                      <a:pt x="347" y="285"/>
                      <a:pt x="348" y="285"/>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50" y="284"/>
                      <a:pt x="350" y="285"/>
                    </a:cubicBezTo>
                    <a:cubicBezTo>
                      <a:pt x="351" y="285"/>
                      <a:pt x="351" y="286"/>
                      <a:pt x="352" y="287"/>
                    </a:cubicBezTo>
                    <a:cubicBezTo>
                      <a:pt x="376" y="350"/>
                      <a:pt x="376" y="350"/>
                      <a:pt x="376" y="350"/>
                    </a:cubicBezTo>
                    <a:cubicBezTo>
                      <a:pt x="376" y="351"/>
                      <a:pt x="377" y="352"/>
                      <a:pt x="377" y="352"/>
                    </a:cubicBezTo>
                    <a:cubicBezTo>
                      <a:pt x="378" y="353"/>
                      <a:pt x="379" y="354"/>
                      <a:pt x="380" y="354"/>
                    </a:cubicBezTo>
                    <a:cubicBezTo>
                      <a:pt x="381" y="354"/>
                      <a:pt x="382" y="353"/>
                      <a:pt x="383" y="352"/>
                    </a:cubicBezTo>
                    <a:cubicBezTo>
                      <a:pt x="384" y="352"/>
                      <a:pt x="384" y="351"/>
                      <a:pt x="384" y="350"/>
                    </a:cubicBezTo>
                    <a:cubicBezTo>
                      <a:pt x="390" y="336"/>
                      <a:pt x="390" y="336"/>
                      <a:pt x="390" y="336"/>
                    </a:cubicBezTo>
                    <a:cubicBezTo>
                      <a:pt x="391" y="332"/>
                      <a:pt x="392" y="327"/>
                      <a:pt x="392" y="324"/>
                    </a:cubicBezTo>
                    <a:cubicBezTo>
                      <a:pt x="392" y="323"/>
                      <a:pt x="392" y="323"/>
                      <a:pt x="392" y="322"/>
                    </a:cubicBezTo>
                    <a:cubicBezTo>
                      <a:pt x="392" y="321"/>
                      <a:pt x="392" y="321"/>
                      <a:pt x="392" y="321"/>
                    </a:cubicBezTo>
                    <a:cubicBezTo>
                      <a:pt x="392" y="321"/>
                      <a:pt x="392" y="321"/>
                      <a:pt x="392" y="321"/>
                    </a:cubicBezTo>
                    <a:cubicBezTo>
                      <a:pt x="392" y="317"/>
                      <a:pt x="393" y="313"/>
                      <a:pt x="394" y="311"/>
                    </a:cubicBezTo>
                    <a:cubicBezTo>
                      <a:pt x="418" y="279"/>
                      <a:pt x="418" y="279"/>
                      <a:pt x="418" y="279"/>
                    </a:cubicBezTo>
                    <a:cubicBezTo>
                      <a:pt x="419" y="278"/>
                      <a:pt x="419" y="278"/>
                      <a:pt x="420" y="278"/>
                    </a:cubicBezTo>
                    <a:cubicBezTo>
                      <a:pt x="420" y="278"/>
                      <a:pt x="421" y="278"/>
                      <a:pt x="422" y="279"/>
                    </a:cubicBezTo>
                    <a:cubicBezTo>
                      <a:pt x="456" y="325"/>
                      <a:pt x="456" y="325"/>
                      <a:pt x="456" y="325"/>
                    </a:cubicBezTo>
                    <a:cubicBezTo>
                      <a:pt x="457" y="326"/>
                      <a:pt x="458" y="328"/>
                      <a:pt x="458" y="330"/>
                    </a:cubicBezTo>
                    <a:cubicBezTo>
                      <a:pt x="459" y="332"/>
                      <a:pt x="459" y="334"/>
                      <a:pt x="459" y="336"/>
                    </a:cubicBezTo>
                    <a:cubicBezTo>
                      <a:pt x="459" y="340"/>
                      <a:pt x="459" y="340"/>
                      <a:pt x="459" y="340"/>
                    </a:cubicBezTo>
                    <a:cubicBezTo>
                      <a:pt x="459" y="344"/>
                      <a:pt x="460" y="350"/>
                      <a:pt x="462" y="353"/>
                    </a:cubicBezTo>
                    <a:cubicBezTo>
                      <a:pt x="473" y="376"/>
                      <a:pt x="473" y="376"/>
                      <a:pt x="473" y="376"/>
                    </a:cubicBezTo>
                    <a:cubicBezTo>
                      <a:pt x="474" y="378"/>
                      <a:pt x="475" y="380"/>
                      <a:pt x="477" y="381"/>
                    </a:cubicBezTo>
                    <a:cubicBezTo>
                      <a:pt x="478" y="383"/>
                      <a:pt x="480" y="384"/>
                      <a:pt x="481" y="385"/>
                    </a:cubicBezTo>
                    <a:cubicBezTo>
                      <a:pt x="486" y="388"/>
                      <a:pt x="486" y="388"/>
                      <a:pt x="486" y="388"/>
                    </a:cubicBezTo>
                    <a:cubicBezTo>
                      <a:pt x="487" y="388"/>
                      <a:pt x="488" y="388"/>
                      <a:pt x="489" y="388"/>
                    </a:cubicBezTo>
                    <a:cubicBezTo>
                      <a:pt x="490" y="388"/>
                      <a:pt x="491" y="388"/>
                      <a:pt x="491" y="387"/>
                    </a:cubicBezTo>
                    <a:cubicBezTo>
                      <a:pt x="492" y="387"/>
                      <a:pt x="492" y="386"/>
                      <a:pt x="492" y="385"/>
                    </a:cubicBezTo>
                    <a:cubicBezTo>
                      <a:pt x="492" y="384"/>
                      <a:pt x="492" y="383"/>
                      <a:pt x="491" y="382"/>
                    </a:cubicBezTo>
                    <a:cubicBezTo>
                      <a:pt x="476" y="352"/>
                      <a:pt x="476" y="352"/>
                      <a:pt x="476" y="352"/>
                    </a:cubicBezTo>
                    <a:cubicBezTo>
                      <a:pt x="475" y="350"/>
                      <a:pt x="473" y="344"/>
                      <a:pt x="473" y="341"/>
                    </a:cubicBezTo>
                    <a:cubicBezTo>
                      <a:pt x="473" y="337"/>
                      <a:pt x="473" y="337"/>
                      <a:pt x="473" y="337"/>
                    </a:cubicBezTo>
                    <a:cubicBezTo>
                      <a:pt x="473" y="336"/>
                      <a:pt x="474" y="335"/>
                      <a:pt x="474" y="335"/>
                    </a:cubicBezTo>
                    <a:cubicBezTo>
                      <a:pt x="474" y="335"/>
                      <a:pt x="474" y="335"/>
                      <a:pt x="474" y="335"/>
                    </a:cubicBezTo>
                    <a:cubicBezTo>
                      <a:pt x="473" y="335"/>
                      <a:pt x="473" y="335"/>
                      <a:pt x="473" y="335"/>
                    </a:cubicBezTo>
                    <a:cubicBezTo>
                      <a:pt x="473" y="335"/>
                      <a:pt x="473" y="335"/>
                      <a:pt x="473" y="335"/>
                    </a:cubicBezTo>
                    <a:cubicBezTo>
                      <a:pt x="474" y="335"/>
                      <a:pt x="474" y="335"/>
                      <a:pt x="474" y="335"/>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6"/>
                      <a:pt x="473" y="336"/>
                      <a:pt x="473" y="336"/>
                    </a:cubicBezTo>
                    <a:cubicBezTo>
                      <a:pt x="486" y="352"/>
                      <a:pt x="486" y="352"/>
                      <a:pt x="486" y="352"/>
                    </a:cubicBezTo>
                    <a:cubicBezTo>
                      <a:pt x="487" y="353"/>
                      <a:pt x="489" y="354"/>
                      <a:pt x="491" y="354"/>
                    </a:cubicBezTo>
                    <a:cubicBezTo>
                      <a:pt x="493" y="354"/>
                      <a:pt x="495" y="353"/>
                      <a:pt x="496" y="351"/>
                    </a:cubicBezTo>
                    <a:cubicBezTo>
                      <a:pt x="506" y="334"/>
                      <a:pt x="506" y="334"/>
                      <a:pt x="506" y="334"/>
                    </a:cubicBezTo>
                    <a:cubicBezTo>
                      <a:pt x="507" y="332"/>
                      <a:pt x="508" y="330"/>
                      <a:pt x="508" y="328"/>
                    </a:cubicBezTo>
                    <a:cubicBezTo>
                      <a:pt x="508" y="326"/>
                      <a:pt x="507" y="323"/>
                      <a:pt x="506" y="321"/>
                    </a:cubicBezTo>
                    <a:cubicBezTo>
                      <a:pt x="493" y="300"/>
                      <a:pt x="493" y="300"/>
                      <a:pt x="493" y="300"/>
                    </a:cubicBezTo>
                    <a:cubicBezTo>
                      <a:pt x="491" y="298"/>
                      <a:pt x="490" y="292"/>
                      <a:pt x="490" y="289"/>
                    </a:cubicBezTo>
                    <a:cubicBezTo>
                      <a:pt x="490" y="282"/>
                      <a:pt x="490" y="282"/>
                      <a:pt x="490" y="282"/>
                    </a:cubicBezTo>
                    <a:cubicBezTo>
                      <a:pt x="490" y="281"/>
                      <a:pt x="490" y="280"/>
                      <a:pt x="491" y="279"/>
                    </a:cubicBezTo>
                    <a:cubicBezTo>
                      <a:pt x="491" y="278"/>
                      <a:pt x="492" y="278"/>
                      <a:pt x="493" y="278"/>
                    </a:cubicBezTo>
                    <a:cubicBezTo>
                      <a:pt x="510" y="278"/>
                      <a:pt x="510" y="278"/>
                      <a:pt x="510" y="278"/>
                    </a:cubicBezTo>
                    <a:cubicBezTo>
                      <a:pt x="512" y="278"/>
                      <a:pt x="514" y="277"/>
                      <a:pt x="515" y="275"/>
                    </a:cubicBezTo>
                    <a:cubicBezTo>
                      <a:pt x="517" y="274"/>
                      <a:pt x="517" y="271"/>
                      <a:pt x="517" y="269"/>
                    </a:cubicBezTo>
                    <a:cubicBezTo>
                      <a:pt x="517" y="269"/>
                      <a:pt x="517" y="269"/>
                      <a:pt x="517" y="269"/>
                    </a:cubicBezTo>
                    <a:cubicBezTo>
                      <a:pt x="516" y="242"/>
                      <a:pt x="516" y="242"/>
                      <a:pt x="516" y="242"/>
                    </a:cubicBezTo>
                    <a:cubicBezTo>
                      <a:pt x="516" y="240"/>
                      <a:pt x="515" y="237"/>
                      <a:pt x="515" y="235"/>
                    </a:cubicBezTo>
                    <a:cubicBezTo>
                      <a:pt x="514" y="233"/>
                      <a:pt x="513" y="231"/>
                      <a:pt x="511" y="230"/>
                    </a:cubicBezTo>
                    <a:cubicBezTo>
                      <a:pt x="496" y="214"/>
                      <a:pt x="496" y="214"/>
                      <a:pt x="496" y="214"/>
                    </a:cubicBezTo>
                    <a:cubicBezTo>
                      <a:pt x="494" y="212"/>
                      <a:pt x="491" y="208"/>
                      <a:pt x="490" y="205"/>
                    </a:cubicBezTo>
                    <a:cubicBezTo>
                      <a:pt x="490" y="202"/>
                      <a:pt x="490" y="202"/>
                      <a:pt x="490" y="202"/>
                    </a:cubicBezTo>
                    <a:cubicBezTo>
                      <a:pt x="489" y="200"/>
                      <a:pt x="488" y="198"/>
                      <a:pt x="487" y="197"/>
                    </a:cubicBezTo>
                    <a:cubicBezTo>
                      <a:pt x="485" y="196"/>
                      <a:pt x="484" y="195"/>
                      <a:pt x="482" y="195"/>
                    </a:cubicBezTo>
                    <a:cubicBezTo>
                      <a:pt x="481" y="195"/>
                      <a:pt x="481" y="195"/>
                      <a:pt x="481" y="195"/>
                    </a:cubicBezTo>
                    <a:cubicBezTo>
                      <a:pt x="480" y="195"/>
                      <a:pt x="480" y="195"/>
                      <a:pt x="480" y="195"/>
                    </a:cubicBezTo>
                    <a:cubicBezTo>
                      <a:pt x="479" y="195"/>
                      <a:pt x="479" y="195"/>
                      <a:pt x="478" y="195"/>
                    </a:cubicBezTo>
                    <a:cubicBezTo>
                      <a:pt x="477" y="194"/>
                      <a:pt x="476" y="193"/>
                      <a:pt x="475" y="192"/>
                    </a:cubicBezTo>
                    <a:cubicBezTo>
                      <a:pt x="474" y="191"/>
                      <a:pt x="474" y="191"/>
                      <a:pt x="474" y="191"/>
                    </a:cubicBezTo>
                    <a:cubicBezTo>
                      <a:pt x="473" y="189"/>
                      <a:pt x="473" y="186"/>
                      <a:pt x="473" y="184"/>
                    </a:cubicBezTo>
                    <a:cubicBezTo>
                      <a:pt x="473" y="183"/>
                      <a:pt x="473" y="182"/>
                      <a:pt x="473" y="181"/>
                    </a:cubicBezTo>
                    <a:cubicBezTo>
                      <a:pt x="473" y="181"/>
                      <a:pt x="473" y="180"/>
                      <a:pt x="474" y="180"/>
                    </a:cubicBezTo>
                    <a:cubicBezTo>
                      <a:pt x="475" y="179"/>
                      <a:pt x="475" y="179"/>
                      <a:pt x="475" y="179"/>
                    </a:cubicBezTo>
                    <a:cubicBezTo>
                      <a:pt x="475" y="179"/>
                      <a:pt x="475" y="179"/>
                      <a:pt x="476" y="180"/>
                    </a:cubicBezTo>
                    <a:cubicBezTo>
                      <a:pt x="483" y="184"/>
                      <a:pt x="483" y="184"/>
                      <a:pt x="483" y="184"/>
                    </a:cubicBezTo>
                    <a:cubicBezTo>
                      <a:pt x="485" y="185"/>
                      <a:pt x="489" y="188"/>
                      <a:pt x="491" y="190"/>
                    </a:cubicBezTo>
                    <a:cubicBezTo>
                      <a:pt x="512" y="214"/>
                      <a:pt x="512" y="214"/>
                      <a:pt x="512" y="214"/>
                    </a:cubicBezTo>
                    <a:cubicBezTo>
                      <a:pt x="513" y="215"/>
                      <a:pt x="515" y="216"/>
                      <a:pt x="517" y="216"/>
                    </a:cubicBezTo>
                    <a:cubicBezTo>
                      <a:pt x="519" y="216"/>
                      <a:pt x="521" y="215"/>
                      <a:pt x="521" y="213"/>
                    </a:cubicBezTo>
                    <a:cubicBezTo>
                      <a:pt x="522" y="212"/>
                      <a:pt x="522" y="211"/>
                      <a:pt x="522" y="210"/>
                    </a:cubicBezTo>
                    <a:cubicBezTo>
                      <a:pt x="522" y="207"/>
                      <a:pt x="521" y="204"/>
                      <a:pt x="520" y="202"/>
                    </a:cubicBezTo>
                    <a:cubicBezTo>
                      <a:pt x="505" y="185"/>
                      <a:pt x="505" y="185"/>
                      <a:pt x="505" y="185"/>
                    </a:cubicBezTo>
                    <a:cubicBezTo>
                      <a:pt x="504" y="184"/>
                      <a:pt x="503" y="182"/>
                      <a:pt x="503" y="180"/>
                    </a:cubicBezTo>
                    <a:cubicBezTo>
                      <a:pt x="503" y="179"/>
                      <a:pt x="503" y="178"/>
                      <a:pt x="504" y="177"/>
                    </a:cubicBezTo>
                    <a:cubicBezTo>
                      <a:pt x="508" y="167"/>
                      <a:pt x="508" y="167"/>
                      <a:pt x="508" y="167"/>
                    </a:cubicBezTo>
                    <a:cubicBezTo>
                      <a:pt x="509" y="165"/>
                      <a:pt x="509" y="161"/>
                      <a:pt x="509" y="158"/>
                    </a:cubicBezTo>
                    <a:cubicBezTo>
                      <a:pt x="509" y="157"/>
                      <a:pt x="509" y="155"/>
                      <a:pt x="509" y="154"/>
                    </a:cubicBezTo>
                    <a:cubicBezTo>
                      <a:pt x="504" y="129"/>
                      <a:pt x="504" y="129"/>
                      <a:pt x="504" y="129"/>
                    </a:cubicBezTo>
                    <a:cubicBezTo>
                      <a:pt x="503" y="127"/>
                      <a:pt x="502" y="125"/>
                      <a:pt x="501" y="123"/>
                    </a:cubicBezTo>
                    <a:cubicBezTo>
                      <a:pt x="499" y="121"/>
                      <a:pt x="497" y="120"/>
                      <a:pt x="495" y="120"/>
                    </a:cubicBezTo>
                    <a:cubicBezTo>
                      <a:pt x="485" y="118"/>
                      <a:pt x="485" y="118"/>
                      <a:pt x="485" y="118"/>
                    </a:cubicBezTo>
                    <a:cubicBezTo>
                      <a:pt x="484" y="118"/>
                      <a:pt x="483" y="117"/>
                      <a:pt x="482" y="116"/>
                    </a:cubicBezTo>
                    <a:cubicBezTo>
                      <a:pt x="481" y="115"/>
                      <a:pt x="480" y="114"/>
                      <a:pt x="479" y="112"/>
                    </a:cubicBezTo>
                    <a:cubicBezTo>
                      <a:pt x="474" y="96"/>
                      <a:pt x="474" y="96"/>
                      <a:pt x="474" y="96"/>
                    </a:cubicBezTo>
                    <a:cubicBezTo>
                      <a:pt x="474" y="96"/>
                      <a:pt x="474" y="95"/>
                      <a:pt x="474" y="94"/>
                    </a:cubicBezTo>
                    <a:cubicBezTo>
                      <a:pt x="474" y="92"/>
                      <a:pt x="475" y="91"/>
                      <a:pt x="476" y="90"/>
                    </a:cubicBezTo>
                    <a:cubicBezTo>
                      <a:pt x="495" y="79"/>
                      <a:pt x="495" y="79"/>
                      <a:pt x="495" y="79"/>
                    </a:cubicBezTo>
                    <a:cubicBezTo>
                      <a:pt x="496" y="79"/>
                      <a:pt x="496" y="79"/>
                      <a:pt x="496" y="79"/>
                    </a:cubicBezTo>
                    <a:cubicBezTo>
                      <a:pt x="498" y="78"/>
                      <a:pt x="499" y="79"/>
                      <a:pt x="500" y="81"/>
                    </a:cubicBezTo>
                    <a:cubicBezTo>
                      <a:pt x="533" y="131"/>
                      <a:pt x="533" y="131"/>
                      <a:pt x="533" y="131"/>
                    </a:cubicBezTo>
                    <a:cubicBezTo>
                      <a:pt x="534" y="133"/>
                      <a:pt x="536" y="134"/>
                      <a:pt x="538" y="134"/>
                    </a:cubicBezTo>
                    <a:cubicBezTo>
                      <a:pt x="539" y="134"/>
                      <a:pt x="540" y="133"/>
                      <a:pt x="541" y="133"/>
                    </a:cubicBezTo>
                    <a:cubicBezTo>
                      <a:pt x="541" y="132"/>
                      <a:pt x="542" y="131"/>
                      <a:pt x="543" y="130"/>
                    </a:cubicBezTo>
                    <a:cubicBezTo>
                      <a:pt x="544" y="129"/>
                      <a:pt x="544" y="127"/>
                      <a:pt x="544" y="125"/>
                    </a:cubicBezTo>
                    <a:cubicBezTo>
                      <a:pt x="544" y="122"/>
                      <a:pt x="543" y="120"/>
                      <a:pt x="542" y="118"/>
                    </a:cubicBezTo>
                    <a:cubicBezTo>
                      <a:pt x="522" y="84"/>
                      <a:pt x="522" y="84"/>
                      <a:pt x="522" y="84"/>
                    </a:cubicBezTo>
                    <a:cubicBezTo>
                      <a:pt x="522" y="84"/>
                      <a:pt x="522" y="83"/>
                      <a:pt x="522" y="82"/>
                    </a:cubicBezTo>
                    <a:cubicBezTo>
                      <a:pt x="522" y="81"/>
                      <a:pt x="522" y="80"/>
                      <a:pt x="523" y="80"/>
                    </a:cubicBezTo>
                    <a:cubicBezTo>
                      <a:pt x="526" y="78"/>
                      <a:pt x="526" y="78"/>
                      <a:pt x="526" y="78"/>
                    </a:cubicBezTo>
                    <a:cubicBezTo>
                      <a:pt x="528" y="78"/>
                      <a:pt x="530" y="76"/>
                      <a:pt x="529" y="73"/>
                    </a:cubicBezTo>
                    <a:cubicBezTo>
                      <a:pt x="529" y="72"/>
                      <a:pt x="529" y="70"/>
                      <a:pt x="527" y="69"/>
                    </a:cubicBezTo>
                    <a:cubicBezTo>
                      <a:pt x="514" y="55"/>
                      <a:pt x="514" y="55"/>
                      <a:pt x="514" y="55"/>
                    </a:cubicBezTo>
                    <a:cubicBezTo>
                      <a:pt x="513" y="54"/>
                      <a:pt x="511" y="53"/>
                      <a:pt x="509" y="52"/>
                    </a:cubicBezTo>
                    <a:cubicBezTo>
                      <a:pt x="508" y="51"/>
                      <a:pt x="506" y="50"/>
                      <a:pt x="504" y="49"/>
                    </a:cubicBezTo>
                    <a:cubicBezTo>
                      <a:pt x="393" y="22"/>
                      <a:pt x="393" y="22"/>
                      <a:pt x="393" y="22"/>
                    </a:cubicBezTo>
                    <a:cubicBezTo>
                      <a:pt x="392" y="22"/>
                      <a:pt x="391" y="21"/>
                      <a:pt x="390" y="21"/>
                    </a:cubicBezTo>
                    <a:cubicBezTo>
                      <a:pt x="389" y="21"/>
                      <a:pt x="387" y="22"/>
                      <a:pt x="386" y="22"/>
                    </a:cubicBezTo>
                    <a:cubicBezTo>
                      <a:pt x="385" y="23"/>
                      <a:pt x="383" y="24"/>
                      <a:pt x="383" y="25"/>
                    </a:cubicBezTo>
                    <a:cubicBezTo>
                      <a:pt x="382" y="26"/>
                      <a:pt x="381" y="26"/>
                      <a:pt x="379" y="26"/>
                    </a:cubicBezTo>
                    <a:cubicBezTo>
                      <a:pt x="378" y="26"/>
                      <a:pt x="378" y="26"/>
                      <a:pt x="377" y="26"/>
                    </a:cubicBezTo>
                    <a:cubicBezTo>
                      <a:pt x="299" y="0"/>
                      <a:pt x="299" y="0"/>
                      <a:pt x="299" y="0"/>
                    </a:cubicBezTo>
                    <a:cubicBezTo>
                      <a:pt x="298" y="0"/>
                      <a:pt x="297" y="0"/>
                      <a:pt x="296" y="0"/>
                    </a:cubicBezTo>
                    <a:cubicBezTo>
                      <a:pt x="295" y="0"/>
                      <a:pt x="294" y="0"/>
                      <a:pt x="293" y="1"/>
                    </a:cubicBezTo>
                    <a:cubicBezTo>
                      <a:pt x="292" y="2"/>
                      <a:pt x="291" y="4"/>
                      <a:pt x="291" y="5"/>
                    </a:cubicBezTo>
                    <a:cubicBezTo>
                      <a:pt x="291" y="6"/>
                      <a:pt x="291" y="8"/>
                      <a:pt x="290" y="10"/>
                    </a:cubicBezTo>
                    <a:cubicBezTo>
                      <a:pt x="290" y="11"/>
                      <a:pt x="289" y="13"/>
                      <a:pt x="288" y="15"/>
                    </a:cubicBezTo>
                    <a:cubicBezTo>
                      <a:pt x="282" y="28"/>
                      <a:pt x="282" y="28"/>
                      <a:pt x="282" y="28"/>
                    </a:cubicBezTo>
                    <a:cubicBezTo>
                      <a:pt x="281" y="31"/>
                      <a:pt x="277" y="34"/>
                      <a:pt x="275" y="36"/>
                    </a:cubicBezTo>
                    <a:cubicBezTo>
                      <a:pt x="265" y="42"/>
                      <a:pt x="265" y="42"/>
                      <a:pt x="265" y="42"/>
                    </a:cubicBezTo>
                    <a:cubicBezTo>
                      <a:pt x="264" y="43"/>
                      <a:pt x="262" y="44"/>
                      <a:pt x="260" y="44"/>
                    </a:cubicBezTo>
                    <a:cubicBezTo>
                      <a:pt x="259" y="45"/>
                      <a:pt x="257" y="45"/>
                      <a:pt x="256" y="45"/>
                    </a:cubicBezTo>
                    <a:cubicBezTo>
                      <a:pt x="221" y="45"/>
                      <a:pt x="221" y="45"/>
                      <a:pt x="221" y="45"/>
                    </a:cubicBezTo>
                    <a:cubicBezTo>
                      <a:pt x="219" y="45"/>
                      <a:pt x="217" y="46"/>
                      <a:pt x="215" y="47"/>
                    </a:cubicBezTo>
                    <a:cubicBezTo>
                      <a:pt x="214" y="48"/>
                      <a:pt x="212" y="50"/>
                      <a:pt x="212" y="52"/>
                    </a:cubicBezTo>
                    <a:cubicBezTo>
                      <a:pt x="211" y="53"/>
                      <a:pt x="210" y="54"/>
                      <a:pt x="209" y="54"/>
                    </a:cubicBezTo>
                    <a:cubicBezTo>
                      <a:pt x="209" y="54"/>
                      <a:pt x="209" y="54"/>
                      <a:pt x="208" y="54"/>
                    </a:cubicBezTo>
                    <a:cubicBezTo>
                      <a:pt x="199" y="48"/>
                      <a:pt x="199" y="48"/>
                      <a:pt x="199" y="48"/>
                    </a:cubicBezTo>
                    <a:cubicBezTo>
                      <a:pt x="198" y="48"/>
                      <a:pt x="198" y="47"/>
                      <a:pt x="198" y="47"/>
                    </a:cubicBezTo>
                    <a:cubicBezTo>
                      <a:pt x="198" y="47"/>
                      <a:pt x="198" y="47"/>
                      <a:pt x="198" y="47"/>
                    </a:cubicBezTo>
                    <a:cubicBezTo>
                      <a:pt x="197" y="48"/>
                      <a:pt x="197" y="48"/>
                      <a:pt x="197" y="48"/>
                    </a:cubicBezTo>
                    <a:cubicBezTo>
                      <a:pt x="198" y="48"/>
                      <a:pt x="198" y="48"/>
                      <a:pt x="198" y="48"/>
                    </a:cubicBezTo>
                    <a:cubicBezTo>
                      <a:pt x="198" y="47"/>
                      <a:pt x="198" y="47"/>
                      <a:pt x="198" y="47"/>
                    </a:cubicBezTo>
                    <a:cubicBezTo>
                      <a:pt x="197" y="48"/>
                      <a:pt x="197" y="48"/>
                      <a:pt x="197" y="48"/>
                    </a:cubicBezTo>
                    <a:cubicBezTo>
                      <a:pt x="198" y="48"/>
                      <a:pt x="198" y="48"/>
                      <a:pt x="198" y="48"/>
                    </a:cubicBezTo>
                    <a:cubicBezTo>
                      <a:pt x="197" y="48"/>
                      <a:pt x="197" y="48"/>
                      <a:pt x="197" y="48"/>
                    </a:cubicBezTo>
                    <a:cubicBezTo>
                      <a:pt x="198" y="49"/>
                      <a:pt x="198" y="49"/>
                      <a:pt x="198" y="49"/>
                    </a:cubicBezTo>
                    <a:cubicBezTo>
                      <a:pt x="198" y="48"/>
                      <a:pt x="198" y="48"/>
                      <a:pt x="198" y="48"/>
                    </a:cubicBezTo>
                    <a:cubicBezTo>
                      <a:pt x="197" y="48"/>
                      <a:pt x="197" y="48"/>
                      <a:pt x="197" y="48"/>
                    </a:cubicBezTo>
                    <a:cubicBezTo>
                      <a:pt x="198" y="49"/>
                      <a:pt x="198" y="49"/>
                      <a:pt x="198" y="49"/>
                    </a:cubicBezTo>
                    <a:cubicBezTo>
                      <a:pt x="197" y="48"/>
                      <a:pt x="197" y="48"/>
                      <a:pt x="197" y="48"/>
                    </a:cubicBezTo>
                    <a:cubicBezTo>
                      <a:pt x="197" y="49"/>
                      <a:pt x="197" y="49"/>
                      <a:pt x="197" y="49"/>
                    </a:cubicBezTo>
                    <a:cubicBezTo>
                      <a:pt x="198" y="49"/>
                      <a:pt x="198" y="49"/>
                      <a:pt x="198" y="49"/>
                    </a:cubicBezTo>
                    <a:cubicBezTo>
                      <a:pt x="197" y="48"/>
                      <a:pt x="197" y="48"/>
                      <a:pt x="197" y="48"/>
                    </a:cubicBezTo>
                    <a:cubicBezTo>
                      <a:pt x="197" y="49"/>
                      <a:pt x="197" y="49"/>
                      <a:pt x="197" y="49"/>
                    </a:cubicBezTo>
                    <a:cubicBezTo>
                      <a:pt x="197" y="49"/>
                      <a:pt x="197" y="49"/>
                      <a:pt x="197" y="49"/>
                    </a:cubicBezTo>
                    <a:cubicBezTo>
                      <a:pt x="197" y="50"/>
                      <a:pt x="197" y="50"/>
                      <a:pt x="197" y="50"/>
                    </a:cubicBezTo>
                    <a:cubicBezTo>
                      <a:pt x="197" y="49"/>
                      <a:pt x="197" y="49"/>
                      <a:pt x="197" y="49"/>
                    </a:cubicBezTo>
                    <a:cubicBezTo>
                      <a:pt x="197" y="49"/>
                      <a:pt x="197" y="49"/>
                      <a:pt x="197" y="49"/>
                    </a:cubicBezTo>
                    <a:cubicBezTo>
                      <a:pt x="197" y="50"/>
                      <a:pt x="197" y="50"/>
                      <a:pt x="197" y="50"/>
                    </a:cubicBezTo>
                    <a:cubicBezTo>
                      <a:pt x="197" y="50"/>
                      <a:pt x="197" y="50"/>
                      <a:pt x="197" y="50"/>
                    </a:cubicBezTo>
                    <a:cubicBezTo>
                      <a:pt x="198" y="50"/>
                      <a:pt x="198" y="50"/>
                      <a:pt x="198" y="50"/>
                    </a:cubicBezTo>
                    <a:cubicBezTo>
                      <a:pt x="198" y="50"/>
                      <a:pt x="198" y="50"/>
                      <a:pt x="198" y="50"/>
                    </a:cubicBezTo>
                    <a:cubicBezTo>
                      <a:pt x="201" y="50"/>
                      <a:pt x="201" y="50"/>
                      <a:pt x="201" y="50"/>
                    </a:cubicBezTo>
                    <a:cubicBezTo>
                      <a:pt x="201" y="50"/>
                      <a:pt x="201" y="50"/>
                      <a:pt x="201" y="50"/>
                    </a:cubicBezTo>
                    <a:cubicBezTo>
                      <a:pt x="203" y="50"/>
                      <a:pt x="205" y="49"/>
                      <a:pt x="206" y="49"/>
                    </a:cubicBezTo>
                    <a:cubicBezTo>
                      <a:pt x="208" y="48"/>
                      <a:pt x="209" y="47"/>
                      <a:pt x="210" y="46"/>
                    </a:cubicBezTo>
                    <a:cubicBezTo>
                      <a:pt x="210" y="45"/>
                      <a:pt x="211" y="44"/>
                      <a:pt x="211" y="43"/>
                    </a:cubicBezTo>
                    <a:cubicBezTo>
                      <a:pt x="211" y="42"/>
                      <a:pt x="210" y="41"/>
                      <a:pt x="209" y="40"/>
                    </a:cubicBezTo>
                    <a:cubicBezTo>
                      <a:pt x="208" y="39"/>
                      <a:pt x="207" y="38"/>
                      <a:pt x="206" y="38"/>
                    </a:cubicBezTo>
                    <a:cubicBezTo>
                      <a:pt x="197" y="35"/>
                      <a:pt x="197" y="35"/>
                      <a:pt x="197" y="35"/>
                    </a:cubicBezTo>
                    <a:cubicBezTo>
                      <a:pt x="195" y="35"/>
                      <a:pt x="190" y="33"/>
                      <a:pt x="188" y="31"/>
                    </a:cubicBezTo>
                    <a:cubicBezTo>
                      <a:pt x="183" y="28"/>
                      <a:pt x="183" y="28"/>
                      <a:pt x="183" y="28"/>
                    </a:cubicBezTo>
                    <a:cubicBezTo>
                      <a:pt x="181" y="27"/>
                      <a:pt x="180" y="26"/>
                      <a:pt x="178" y="26"/>
                    </a:cubicBezTo>
                    <a:cubicBezTo>
                      <a:pt x="176" y="26"/>
                      <a:pt x="173" y="27"/>
                      <a:pt x="171" y="29"/>
                    </a:cubicBezTo>
                    <a:cubicBezTo>
                      <a:pt x="136" y="64"/>
                      <a:pt x="136" y="64"/>
                      <a:pt x="136" y="64"/>
                    </a:cubicBezTo>
                    <a:cubicBezTo>
                      <a:pt x="133" y="66"/>
                      <a:pt x="131" y="71"/>
                      <a:pt x="130" y="75"/>
                    </a:cubicBezTo>
                    <a:cubicBezTo>
                      <a:pt x="130" y="76"/>
                      <a:pt x="130" y="76"/>
                      <a:pt x="130" y="76"/>
                    </a:cubicBezTo>
                    <a:cubicBezTo>
                      <a:pt x="130" y="76"/>
                      <a:pt x="130" y="77"/>
                      <a:pt x="130" y="78"/>
                    </a:cubicBezTo>
                    <a:cubicBezTo>
                      <a:pt x="130" y="79"/>
                      <a:pt x="130" y="81"/>
                      <a:pt x="131" y="82"/>
                    </a:cubicBezTo>
                    <a:cubicBezTo>
                      <a:pt x="132" y="83"/>
                      <a:pt x="133" y="84"/>
                      <a:pt x="135" y="84"/>
                    </a:cubicBezTo>
                    <a:cubicBezTo>
                      <a:pt x="136" y="84"/>
                      <a:pt x="136" y="84"/>
                      <a:pt x="136" y="84"/>
                    </a:cubicBezTo>
                    <a:cubicBezTo>
                      <a:pt x="136" y="84"/>
                      <a:pt x="136" y="84"/>
                      <a:pt x="136" y="84"/>
                    </a:cubicBezTo>
                    <a:cubicBezTo>
                      <a:pt x="136" y="84"/>
                      <a:pt x="136" y="84"/>
                      <a:pt x="136" y="84"/>
                    </a:cubicBezTo>
                    <a:cubicBezTo>
                      <a:pt x="136" y="84"/>
                      <a:pt x="136" y="84"/>
                      <a:pt x="136" y="84"/>
                    </a:cubicBezTo>
                    <a:cubicBezTo>
                      <a:pt x="137" y="84"/>
                      <a:pt x="138" y="84"/>
                      <a:pt x="138" y="85"/>
                    </a:cubicBezTo>
                    <a:cubicBezTo>
                      <a:pt x="139" y="86"/>
                      <a:pt x="140" y="87"/>
                      <a:pt x="140" y="88"/>
                    </a:cubicBezTo>
                    <a:cubicBezTo>
                      <a:pt x="141" y="91"/>
                      <a:pt x="141" y="91"/>
                      <a:pt x="141" y="91"/>
                    </a:cubicBezTo>
                    <a:cubicBezTo>
                      <a:pt x="142" y="92"/>
                      <a:pt x="143" y="93"/>
                      <a:pt x="143" y="94"/>
                    </a:cubicBezTo>
                    <a:cubicBezTo>
                      <a:pt x="144" y="95"/>
                      <a:pt x="145" y="95"/>
                      <a:pt x="147" y="95"/>
                    </a:cubicBezTo>
                    <a:cubicBezTo>
                      <a:pt x="148" y="95"/>
                      <a:pt x="150" y="94"/>
                      <a:pt x="151" y="93"/>
                    </a:cubicBezTo>
                    <a:cubicBezTo>
                      <a:pt x="156" y="86"/>
                      <a:pt x="156" y="86"/>
                      <a:pt x="156" y="86"/>
                    </a:cubicBezTo>
                    <a:cubicBezTo>
                      <a:pt x="158" y="83"/>
                      <a:pt x="160" y="78"/>
                      <a:pt x="160" y="74"/>
                    </a:cubicBezTo>
                    <a:cubicBezTo>
                      <a:pt x="161" y="71"/>
                      <a:pt x="163" y="66"/>
                      <a:pt x="164" y="64"/>
                    </a:cubicBezTo>
                    <a:cubicBezTo>
                      <a:pt x="167" y="60"/>
                      <a:pt x="167" y="60"/>
                      <a:pt x="167" y="60"/>
                    </a:cubicBezTo>
                    <a:cubicBezTo>
                      <a:pt x="167" y="59"/>
                      <a:pt x="168" y="59"/>
                      <a:pt x="169" y="58"/>
                    </a:cubicBezTo>
                    <a:cubicBezTo>
                      <a:pt x="170" y="58"/>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8"/>
                      <a:pt x="170" y="59"/>
                      <a:pt x="169" y="60"/>
                    </a:cubicBezTo>
                    <a:cubicBezTo>
                      <a:pt x="168" y="62"/>
                      <a:pt x="167" y="65"/>
                      <a:pt x="167" y="67"/>
                    </a:cubicBezTo>
                    <a:cubicBezTo>
                      <a:pt x="167" y="69"/>
                      <a:pt x="168" y="70"/>
                      <a:pt x="168" y="71"/>
                    </a:cubicBezTo>
                    <a:cubicBezTo>
                      <a:pt x="169" y="74"/>
                      <a:pt x="172" y="75"/>
                      <a:pt x="175" y="75"/>
                    </a:cubicBezTo>
                    <a:cubicBezTo>
                      <a:pt x="176" y="75"/>
                      <a:pt x="177" y="75"/>
                      <a:pt x="178" y="75"/>
                    </a:cubicBezTo>
                    <a:cubicBezTo>
                      <a:pt x="179" y="75"/>
                      <a:pt x="179" y="75"/>
                      <a:pt x="179" y="75"/>
                    </a:cubicBezTo>
                    <a:cubicBezTo>
                      <a:pt x="180" y="74"/>
                      <a:pt x="180" y="74"/>
                      <a:pt x="181"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5"/>
                      <a:pt x="181" y="76"/>
                    </a:cubicBezTo>
                    <a:cubicBezTo>
                      <a:pt x="181" y="76"/>
                      <a:pt x="180" y="77"/>
                      <a:pt x="179" y="78"/>
                    </a:cubicBezTo>
                    <a:cubicBezTo>
                      <a:pt x="176" y="80"/>
                      <a:pt x="176" y="80"/>
                      <a:pt x="176" y="80"/>
                    </a:cubicBezTo>
                    <a:cubicBezTo>
                      <a:pt x="173" y="82"/>
                      <a:pt x="170" y="85"/>
                      <a:pt x="167" y="88"/>
                    </a:cubicBezTo>
                    <a:cubicBezTo>
                      <a:pt x="152" y="104"/>
                      <a:pt x="152" y="104"/>
                      <a:pt x="152" y="104"/>
                    </a:cubicBezTo>
                    <a:cubicBezTo>
                      <a:pt x="150" y="105"/>
                      <a:pt x="148" y="106"/>
                      <a:pt x="146" y="106"/>
                    </a:cubicBezTo>
                    <a:cubicBezTo>
                      <a:pt x="145" y="106"/>
                      <a:pt x="145" y="106"/>
                      <a:pt x="145" y="106"/>
                    </a:cubicBezTo>
                    <a:cubicBezTo>
                      <a:pt x="144" y="108"/>
                      <a:pt x="144" y="108"/>
                      <a:pt x="144" y="108"/>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4" y="106"/>
                      <a:pt x="143" y="105"/>
                      <a:pt x="142" y="104"/>
                    </a:cubicBezTo>
                    <a:cubicBezTo>
                      <a:pt x="141" y="103"/>
                      <a:pt x="140" y="102"/>
                      <a:pt x="140" y="100"/>
                    </a:cubicBezTo>
                    <a:cubicBezTo>
                      <a:pt x="139" y="96"/>
                      <a:pt x="139" y="96"/>
                      <a:pt x="139" y="96"/>
                    </a:cubicBezTo>
                    <a:cubicBezTo>
                      <a:pt x="139" y="95"/>
                      <a:pt x="138" y="94"/>
                      <a:pt x="138" y="94"/>
                    </a:cubicBezTo>
                    <a:cubicBezTo>
                      <a:pt x="138" y="93"/>
                      <a:pt x="137" y="93"/>
                      <a:pt x="137" y="93"/>
                    </a:cubicBezTo>
                    <a:cubicBezTo>
                      <a:pt x="136" y="92"/>
                      <a:pt x="136" y="92"/>
                      <a:pt x="135" y="92"/>
                    </a:cubicBezTo>
                    <a:cubicBezTo>
                      <a:pt x="134" y="92"/>
                      <a:pt x="133" y="93"/>
                      <a:pt x="132" y="93"/>
                    </a:cubicBezTo>
                    <a:cubicBezTo>
                      <a:pt x="132" y="94"/>
                      <a:pt x="131" y="95"/>
                      <a:pt x="131" y="96"/>
                    </a:cubicBezTo>
                    <a:cubicBezTo>
                      <a:pt x="129" y="101"/>
                      <a:pt x="129" y="101"/>
                      <a:pt x="129" y="101"/>
                    </a:cubicBezTo>
                    <a:cubicBezTo>
                      <a:pt x="128" y="103"/>
                      <a:pt x="127" y="104"/>
                      <a:pt x="126" y="105"/>
                    </a:cubicBezTo>
                    <a:cubicBezTo>
                      <a:pt x="126" y="105"/>
                      <a:pt x="126" y="105"/>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4" y="106"/>
                      <a:pt x="124" y="106"/>
                      <a:pt x="123" y="106"/>
                    </a:cubicBezTo>
                    <a:cubicBezTo>
                      <a:pt x="121" y="107"/>
                      <a:pt x="119" y="109"/>
                      <a:pt x="117" y="111"/>
                    </a:cubicBezTo>
                    <a:cubicBezTo>
                      <a:pt x="114" y="115"/>
                      <a:pt x="114" y="115"/>
                      <a:pt x="114" y="115"/>
                    </a:cubicBezTo>
                    <a:cubicBezTo>
                      <a:pt x="113" y="117"/>
                      <a:pt x="109" y="121"/>
                      <a:pt x="107" y="122"/>
                    </a:cubicBezTo>
                    <a:cubicBezTo>
                      <a:pt x="89" y="133"/>
                      <a:pt x="89" y="133"/>
                      <a:pt x="89" y="133"/>
                    </a:cubicBezTo>
                    <a:cubicBezTo>
                      <a:pt x="86" y="134"/>
                      <a:pt x="85" y="136"/>
                      <a:pt x="85" y="138"/>
                    </a:cubicBezTo>
                    <a:cubicBezTo>
                      <a:pt x="85" y="140"/>
                      <a:pt x="85" y="141"/>
                      <a:pt x="86" y="142"/>
                    </a:cubicBezTo>
                    <a:cubicBezTo>
                      <a:pt x="87" y="143"/>
                      <a:pt x="87" y="145"/>
                      <a:pt x="87" y="147"/>
                    </a:cubicBezTo>
                    <a:cubicBezTo>
                      <a:pt x="87" y="148"/>
                      <a:pt x="87" y="149"/>
                      <a:pt x="87" y="150"/>
                    </a:cubicBezTo>
                    <a:cubicBezTo>
                      <a:pt x="86" y="152"/>
                      <a:pt x="86" y="152"/>
                      <a:pt x="86" y="152"/>
                    </a:cubicBezTo>
                    <a:cubicBezTo>
                      <a:pt x="86" y="153"/>
                      <a:pt x="85" y="154"/>
                      <a:pt x="84" y="155"/>
                    </a:cubicBezTo>
                    <a:cubicBezTo>
                      <a:pt x="83" y="156"/>
                      <a:pt x="82" y="157"/>
                      <a:pt x="81" y="157"/>
                    </a:cubicBezTo>
                    <a:cubicBezTo>
                      <a:pt x="68" y="160"/>
                      <a:pt x="68" y="160"/>
                      <a:pt x="68" y="160"/>
                    </a:cubicBezTo>
                    <a:cubicBezTo>
                      <a:pt x="66" y="160"/>
                      <a:pt x="65" y="162"/>
                      <a:pt x="63" y="163"/>
                    </a:cubicBezTo>
                    <a:cubicBezTo>
                      <a:pt x="62" y="165"/>
                      <a:pt x="61" y="167"/>
                      <a:pt x="60" y="169"/>
                    </a:cubicBezTo>
                    <a:cubicBezTo>
                      <a:pt x="56" y="188"/>
                      <a:pt x="56" y="188"/>
                      <a:pt x="56" y="188"/>
                    </a:cubicBezTo>
                    <a:cubicBezTo>
                      <a:pt x="56" y="189"/>
                      <a:pt x="56" y="189"/>
                      <a:pt x="56" y="190"/>
                    </a:cubicBezTo>
                    <a:cubicBezTo>
                      <a:pt x="56" y="192"/>
                      <a:pt x="56" y="193"/>
                      <a:pt x="57" y="195"/>
                    </a:cubicBezTo>
                    <a:cubicBezTo>
                      <a:pt x="58" y="196"/>
                      <a:pt x="60" y="197"/>
                      <a:pt x="61" y="197"/>
                    </a:cubicBezTo>
                    <a:cubicBezTo>
                      <a:pt x="62" y="197"/>
                      <a:pt x="62" y="197"/>
                      <a:pt x="62" y="197"/>
                    </a:cubicBezTo>
                    <a:cubicBezTo>
                      <a:pt x="79" y="196"/>
                      <a:pt x="79" y="196"/>
                      <a:pt x="79" y="196"/>
                    </a:cubicBezTo>
                    <a:cubicBezTo>
                      <a:pt x="81" y="195"/>
                      <a:pt x="83" y="195"/>
                      <a:pt x="85" y="194"/>
                    </a:cubicBezTo>
                    <a:cubicBezTo>
                      <a:pt x="87" y="193"/>
                      <a:pt x="88" y="191"/>
                      <a:pt x="90" y="189"/>
                    </a:cubicBezTo>
                    <a:cubicBezTo>
                      <a:pt x="99" y="176"/>
                      <a:pt x="99" y="176"/>
                      <a:pt x="99" y="176"/>
                    </a:cubicBezTo>
                    <a:cubicBezTo>
                      <a:pt x="101" y="173"/>
                      <a:pt x="105" y="170"/>
                      <a:pt x="107" y="169"/>
                    </a:cubicBezTo>
                    <a:cubicBezTo>
                      <a:pt x="120" y="163"/>
                      <a:pt x="120" y="163"/>
                      <a:pt x="120" y="163"/>
                    </a:cubicBezTo>
                    <a:cubicBezTo>
                      <a:pt x="120" y="162"/>
                      <a:pt x="121" y="162"/>
                      <a:pt x="121" y="162"/>
                    </a:cubicBezTo>
                    <a:cubicBezTo>
                      <a:pt x="122" y="162"/>
                      <a:pt x="124" y="163"/>
                      <a:pt x="125" y="165"/>
                    </a:cubicBezTo>
                    <a:cubicBezTo>
                      <a:pt x="134" y="185"/>
                      <a:pt x="134" y="185"/>
                      <a:pt x="134" y="185"/>
                    </a:cubicBezTo>
                    <a:cubicBezTo>
                      <a:pt x="134" y="186"/>
                      <a:pt x="135" y="187"/>
                      <a:pt x="136" y="188"/>
                    </a:cubicBezTo>
                    <a:cubicBezTo>
                      <a:pt x="137" y="188"/>
                      <a:pt x="138" y="189"/>
                      <a:pt x="139" y="189"/>
                    </a:cubicBezTo>
                    <a:cubicBezTo>
                      <a:pt x="141" y="189"/>
                      <a:pt x="143" y="188"/>
                      <a:pt x="144" y="186"/>
                    </a:cubicBezTo>
                    <a:cubicBezTo>
                      <a:pt x="144" y="185"/>
                      <a:pt x="144" y="185"/>
                      <a:pt x="144" y="185"/>
                    </a:cubicBezTo>
                    <a:cubicBezTo>
                      <a:pt x="144" y="185"/>
                      <a:pt x="144" y="185"/>
                      <a:pt x="144" y="185"/>
                    </a:cubicBezTo>
                    <a:cubicBezTo>
                      <a:pt x="144" y="185"/>
                      <a:pt x="144" y="185"/>
                      <a:pt x="144" y="185"/>
                    </a:cubicBezTo>
                    <a:cubicBezTo>
                      <a:pt x="145" y="183"/>
                      <a:pt x="146" y="181"/>
                      <a:pt x="146" y="179"/>
                    </a:cubicBezTo>
                    <a:cubicBezTo>
                      <a:pt x="146" y="176"/>
                      <a:pt x="146" y="174"/>
                      <a:pt x="144" y="172"/>
                    </a:cubicBezTo>
                    <a:cubicBezTo>
                      <a:pt x="140" y="164"/>
                      <a:pt x="140" y="164"/>
                      <a:pt x="140" y="164"/>
                    </a:cubicBezTo>
                    <a:cubicBezTo>
                      <a:pt x="139" y="163"/>
                      <a:pt x="138" y="160"/>
                      <a:pt x="138" y="159"/>
                    </a:cubicBezTo>
                    <a:cubicBezTo>
                      <a:pt x="138" y="158"/>
                      <a:pt x="138" y="157"/>
                      <a:pt x="139" y="157"/>
                    </a:cubicBezTo>
                    <a:cubicBezTo>
                      <a:pt x="139" y="157"/>
                      <a:pt x="139" y="157"/>
                      <a:pt x="139" y="157"/>
                    </a:cubicBezTo>
                    <a:cubicBezTo>
                      <a:pt x="139" y="157"/>
                      <a:pt x="139" y="157"/>
                      <a:pt x="139" y="157"/>
                    </a:cubicBezTo>
                    <a:cubicBezTo>
                      <a:pt x="138" y="156"/>
                      <a:pt x="138" y="156"/>
                      <a:pt x="138" y="156"/>
                    </a:cubicBezTo>
                    <a:cubicBezTo>
                      <a:pt x="138" y="157"/>
                      <a:pt x="138" y="157"/>
                      <a:pt x="138" y="157"/>
                    </a:cubicBezTo>
                    <a:cubicBezTo>
                      <a:pt x="139" y="157"/>
                      <a:pt x="139" y="157"/>
                      <a:pt x="139" y="157"/>
                    </a:cubicBezTo>
                    <a:cubicBezTo>
                      <a:pt x="138" y="156"/>
                      <a:pt x="138" y="156"/>
                      <a:pt x="138" y="156"/>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9" y="157"/>
                      <a:pt x="139" y="157"/>
                      <a:pt x="139" y="157"/>
                    </a:cubicBezTo>
                    <a:cubicBezTo>
                      <a:pt x="139" y="157"/>
                      <a:pt x="139" y="158"/>
                      <a:pt x="140" y="158"/>
                    </a:cubicBezTo>
                    <a:cubicBezTo>
                      <a:pt x="157" y="187"/>
                      <a:pt x="157" y="187"/>
                      <a:pt x="157" y="187"/>
                    </a:cubicBezTo>
                    <a:cubicBezTo>
                      <a:pt x="159" y="189"/>
                      <a:pt x="160" y="191"/>
                      <a:pt x="163" y="191"/>
                    </a:cubicBezTo>
                    <a:cubicBezTo>
                      <a:pt x="165" y="191"/>
                      <a:pt x="166" y="189"/>
                      <a:pt x="168" y="187"/>
                    </a:cubicBezTo>
                    <a:cubicBezTo>
                      <a:pt x="171" y="182"/>
                      <a:pt x="171" y="182"/>
                      <a:pt x="171" y="182"/>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2" y="182"/>
                      <a:pt x="172" y="183"/>
                    </a:cubicBezTo>
                    <a:cubicBezTo>
                      <a:pt x="173" y="187"/>
                      <a:pt x="173" y="187"/>
                      <a:pt x="173" y="187"/>
                    </a:cubicBezTo>
                    <a:cubicBezTo>
                      <a:pt x="174" y="189"/>
                      <a:pt x="175" y="191"/>
                      <a:pt x="176" y="193"/>
                    </a:cubicBezTo>
                    <a:cubicBezTo>
                      <a:pt x="178" y="195"/>
                      <a:pt x="179" y="196"/>
                      <a:pt x="181" y="197"/>
                    </a:cubicBezTo>
                    <a:cubicBezTo>
                      <a:pt x="194" y="200"/>
                      <a:pt x="194" y="200"/>
                      <a:pt x="194" y="200"/>
                    </a:cubicBezTo>
                    <a:cubicBezTo>
                      <a:pt x="195" y="200"/>
                      <a:pt x="196" y="201"/>
                      <a:pt x="197" y="202"/>
                    </a:cubicBezTo>
                    <a:cubicBezTo>
                      <a:pt x="197" y="203"/>
                      <a:pt x="198" y="205"/>
                      <a:pt x="198" y="206"/>
                    </a:cubicBezTo>
                    <a:cubicBezTo>
                      <a:pt x="198" y="229"/>
                      <a:pt x="198" y="229"/>
                      <a:pt x="198" y="229"/>
                    </a:cubicBezTo>
                    <a:cubicBezTo>
                      <a:pt x="198" y="230"/>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5" y="229"/>
                      <a:pt x="195" y="229"/>
                      <a:pt x="195" y="229"/>
                    </a:cubicBezTo>
                    <a:cubicBezTo>
                      <a:pt x="193" y="228"/>
                      <a:pt x="191" y="227"/>
                      <a:pt x="188" y="227"/>
                    </a:cubicBezTo>
                    <a:cubicBezTo>
                      <a:pt x="187" y="227"/>
                      <a:pt x="185" y="228"/>
                      <a:pt x="183" y="229"/>
                    </a:cubicBezTo>
                    <a:cubicBezTo>
                      <a:pt x="182" y="230"/>
                      <a:pt x="182" y="230"/>
                      <a:pt x="182" y="230"/>
                    </a:cubicBezTo>
                    <a:cubicBezTo>
                      <a:pt x="181" y="230"/>
                      <a:pt x="180" y="230"/>
                      <a:pt x="179" y="230"/>
                    </a:cubicBezTo>
                    <a:cubicBezTo>
                      <a:pt x="177" y="230"/>
                      <a:pt x="176" y="230"/>
                      <a:pt x="175" y="229"/>
                    </a:cubicBezTo>
                    <a:cubicBezTo>
                      <a:pt x="168" y="225"/>
                      <a:pt x="168" y="225"/>
                      <a:pt x="168" y="225"/>
                    </a:cubicBezTo>
                    <a:cubicBezTo>
                      <a:pt x="167" y="223"/>
                      <a:pt x="165" y="223"/>
                      <a:pt x="163" y="223"/>
                    </a:cubicBezTo>
                    <a:cubicBezTo>
                      <a:pt x="161" y="223"/>
                      <a:pt x="159" y="224"/>
                      <a:pt x="157" y="225"/>
                    </a:cubicBezTo>
                    <a:cubicBezTo>
                      <a:pt x="154" y="227"/>
                      <a:pt x="154" y="227"/>
                      <a:pt x="154" y="227"/>
                    </a:cubicBezTo>
                    <a:cubicBezTo>
                      <a:pt x="153" y="228"/>
                      <a:pt x="151" y="229"/>
                      <a:pt x="149" y="229"/>
                    </a:cubicBezTo>
                    <a:cubicBezTo>
                      <a:pt x="148" y="229"/>
                      <a:pt x="147" y="229"/>
                      <a:pt x="147" y="228"/>
                    </a:cubicBezTo>
                    <a:cubicBezTo>
                      <a:pt x="129" y="219"/>
                      <a:pt x="129" y="219"/>
                      <a:pt x="129" y="219"/>
                    </a:cubicBezTo>
                    <a:cubicBezTo>
                      <a:pt x="128" y="219"/>
                      <a:pt x="127" y="217"/>
                      <a:pt x="126" y="216"/>
                    </a:cubicBezTo>
                    <a:cubicBezTo>
                      <a:pt x="125" y="215"/>
                      <a:pt x="125" y="213"/>
                      <a:pt x="125" y="212"/>
                    </a:cubicBezTo>
                    <a:cubicBezTo>
                      <a:pt x="124" y="201"/>
                      <a:pt x="124" y="201"/>
                      <a:pt x="124" y="201"/>
                    </a:cubicBezTo>
                    <a:cubicBezTo>
                      <a:pt x="124" y="199"/>
                      <a:pt x="123" y="197"/>
                      <a:pt x="122" y="196"/>
                    </a:cubicBezTo>
                    <a:cubicBezTo>
                      <a:pt x="121" y="195"/>
                      <a:pt x="119" y="194"/>
                      <a:pt x="118" y="194"/>
                    </a:cubicBezTo>
                    <a:cubicBezTo>
                      <a:pt x="117" y="194"/>
                      <a:pt x="117" y="194"/>
                      <a:pt x="116" y="194"/>
                    </a:cubicBezTo>
                    <a:cubicBezTo>
                      <a:pt x="51" y="210"/>
                      <a:pt x="51" y="210"/>
                      <a:pt x="51" y="210"/>
                    </a:cubicBezTo>
                    <a:cubicBezTo>
                      <a:pt x="50" y="211"/>
                      <a:pt x="48" y="212"/>
                      <a:pt x="46" y="213"/>
                    </a:cubicBezTo>
                    <a:cubicBezTo>
                      <a:pt x="45" y="215"/>
                      <a:pt x="43" y="216"/>
                      <a:pt x="42" y="218"/>
                    </a:cubicBezTo>
                    <a:cubicBezTo>
                      <a:pt x="2" y="299"/>
                      <a:pt x="2" y="299"/>
                      <a:pt x="2" y="299"/>
                    </a:cubicBezTo>
                    <a:cubicBezTo>
                      <a:pt x="1" y="301"/>
                      <a:pt x="0" y="305"/>
                      <a:pt x="0" y="308"/>
                    </a:cubicBezTo>
                    <a:cubicBezTo>
                      <a:pt x="0" y="310"/>
                      <a:pt x="0" y="311"/>
                      <a:pt x="0" y="312"/>
                    </a:cubicBezTo>
                    <a:lnTo>
                      <a:pt x="3" y="3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284"/>
              <p:cNvSpPr>
                <a:spLocks/>
              </p:cNvSpPr>
              <p:nvPr/>
            </p:nvSpPr>
            <p:spPr bwMode="auto">
              <a:xfrm>
                <a:off x="-3751262" y="2446334"/>
                <a:ext cx="508000" cy="323850"/>
              </a:xfrm>
              <a:custGeom>
                <a:avLst/>
                <a:gdLst/>
                <a:ahLst/>
                <a:cxnLst>
                  <a:cxn ang="0">
                    <a:pos x="6" y="86"/>
                  </a:cxn>
                  <a:cxn ang="0">
                    <a:pos x="11" y="85"/>
                  </a:cxn>
                  <a:cxn ang="0">
                    <a:pos x="10" y="84"/>
                  </a:cxn>
                  <a:cxn ang="0">
                    <a:pos x="10" y="84"/>
                  </a:cxn>
                  <a:cxn ang="0">
                    <a:pos x="10" y="84"/>
                  </a:cxn>
                  <a:cxn ang="0">
                    <a:pos x="11" y="86"/>
                  </a:cxn>
                  <a:cxn ang="0">
                    <a:pos x="19" y="83"/>
                  </a:cxn>
                  <a:cxn ang="0">
                    <a:pos x="34" y="70"/>
                  </a:cxn>
                  <a:cxn ang="0">
                    <a:pos x="69" y="53"/>
                  </a:cxn>
                  <a:cxn ang="0">
                    <a:pos x="84" y="55"/>
                  </a:cxn>
                  <a:cxn ang="0">
                    <a:pos x="87" y="47"/>
                  </a:cxn>
                  <a:cxn ang="0">
                    <a:pos x="84" y="42"/>
                  </a:cxn>
                  <a:cxn ang="0">
                    <a:pos x="84" y="42"/>
                  </a:cxn>
                  <a:cxn ang="0">
                    <a:pos x="84" y="41"/>
                  </a:cxn>
                  <a:cxn ang="0">
                    <a:pos x="84" y="41"/>
                  </a:cxn>
                  <a:cxn ang="0">
                    <a:pos x="88" y="41"/>
                  </a:cxn>
                  <a:cxn ang="0">
                    <a:pos x="93" y="40"/>
                  </a:cxn>
                  <a:cxn ang="0">
                    <a:pos x="134" y="12"/>
                  </a:cxn>
                  <a:cxn ang="0">
                    <a:pos x="131" y="5"/>
                  </a:cxn>
                  <a:cxn ang="0">
                    <a:pos x="130" y="9"/>
                  </a:cxn>
                  <a:cxn ang="0">
                    <a:pos x="131" y="10"/>
                  </a:cxn>
                  <a:cxn ang="0">
                    <a:pos x="131" y="10"/>
                  </a:cxn>
                  <a:cxn ang="0">
                    <a:pos x="131" y="10"/>
                  </a:cxn>
                  <a:cxn ang="0">
                    <a:pos x="131" y="9"/>
                  </a:cxn>
                  <a:cxn ang="0">
                    <a:pos x="131" y="9"/>
                  </a:cxn>
                  <a:cxn ang="0">
                    <a:pos x="130" y="10"/>
                  </a:cxn>
                  <a:cxn ang="0">
                    <a:pos x="89" y="37"/>
                  </a:cxn>
                  <a:cxn ang="0">
                    <a:pos x="84" y="37"/>
                  </a:cxn>
                  <a:cxn ang="0">
                    <a:pos x="82" y="48"/>
                  </a:cxn>
                  <a:cxn ang="0">
                    <a:pos x="84" y="51"/>
                  </a:cxn>
                  <a:cxn ang="0">
                    <a:pos x="84" y="51"/>
                  </a:cxn>
                  <a:cxn ang="0">
                    <a:pos x="84" y="51"/>
                  </a:cxn>
                  <a:cxn ang="0">
                    <a:pos x="84" y="51"/>
                  </a:cxn>
                  <a:cxn ang="0">
                    <a:pos x="84" y="51"/>
                  </a:cxn>
                  <a:cxn ang="0">
                    <a:pos x="84" y="51"/>
                  </a:cxn>
                  <a:cxn ang="0">
                    <a:pos x="69" y="49"/>
                  </a:cxn>
                  <a:cxn ang="0">
                    <a:pos x="31" y="66"/>
                  </a:cxn>
                  <a:cxn ang="0">
                    <a:pos x="16" y="80"/>
                  </a:cxn>
                  <a:cxn ang="0">
                    <a:pos x="13" y="82"/>
                  </a:cxn>
                  <a:cxn ang="0">
                    <a:pos x="13" y="82"/>
                  </a:cxn>
                  <a:cxn ang="0">
                    <a:pos x="13" y="82"/>
                  </a:cxn>
                  <a:cxn ang="0">
                    <a:pos x="13" y="82"/>
                  </a:cxn>
                  <a:cxn ang="0">
                    <a:pos x="13" y="83"/>
                  </a:cxn>
                  <a:cxn ang="0">
                    <a:pos x="13" y="83"/>
                  </a:cxn>
                  <a:cxn ang="0">
                    <a:pos x="11" y="80"/>
                  </a:cxn>
                  <a:cxn ang="0">
                    <a:pos x="5" y="82"/>
                  </a:cxn>
                </a:cxnLst>
                <a:rect l="0" t="0" r="r" b="b"/>
                <a:pathLst>
                  <a:path w="135" h="86">
                    <a:moveTo>
                      <a:pt x="0" y="83"/>
                    </a:moveTo>
                    <a:cubicBezTo>
                      <a:pt x="0" y="83"/>
                      <a:pt x="1" y="84"/>
                      <a:pt x="2" y="85"/>
                    </a:cubicBezTo>
                    <a:cubicBezTo>
                      <a:pt x="3" y="86"/>
                      <a:pt x="5" y="86"/>
                      <a:pt x="6" y="86"/>
                    </a:cubicBezTo>
                    <a:cubicBezTo>
                      <a:pt x="7" y="86"/>
                      <a:pt x="9" y="86"/>
                      <a:pt x="10" y="85"/>
                    </a:cubicBezTo>
                    <a:cubicBezTo>
                      <a:pt x="11" y="85"/>
                      <a:pt x="11" y="85"/>
                      <a:pt x="11" y="85"/>
                    </a:cubicBezTo>
                    <a:cubicBezTo>
                      <a:pt x="11" y="85"/>
                      <a:pt x="11" y="85"/>
                      <a:pt x="11" y="85"/>
                    </a:cubicBezTo>
                    <a:cubicBezTo>
                      <a:pt x="11" y="85"/>
                      <a:pt x="11" y="85"/>
                      <a:pt x="11" y="85"/>
                    </a:cubicBezTo>
                    <a:cubicBezTo>
                      <a:pt x="11" y="84"/>
                      <a:pt x="11" y="84"/>
                      <a:pt x="11" y="84"/>
                    </a:cubicBezTo>
                    <a:cubicBezTo>
                      <a:pt x="10" y="84"/>
                      <a:pt x="10" y="84"/>
                      <a:pt x="10" y="84"/>
                    </a:cubicBezTo>
                    <a:cubicBezTo>
                      <a:pt x="11" y="85"/>
                      <a:pt x="11" y="85"/>
                      <a:pt x="11" y="85"/>
                    </a:cubicBezTo>
                    <a:cubicBezTo>
                      <a:pt x="11" y="84"/>
                      <a:pt x="11" y="84"/>
                      <a:pt x="11" y="84"/>
                    </a:cubicBezTo>
                    <a:cubicBezTo>
                      <a:pt x="10" y="84"/>
                      <a:pt x="10" y="84"/>
                      <a:pt x="10" y="84"/>
                    </a:cubicBezTo>
                    <a:cubicBezTo>
                      <a:pt x="11" y="84"/>
                      <a:pt x="11" y="84"/>
                      <a:pt x="11" y="84"/>
                    </a:cubicBezTo>
                    <a:cubicBezTo>
                      <a:pt x="10" y="84"/>
                      <a:pt x="10" y="84"/>
                      <a:pt x="10" y="84"/>
                    </a:cubicBezTo>
                    <a:cubicBezTo>
                      <a:pt x="10" y="84"/>
                      <a:pt x="10" y="84"/>
                      <a:pt x="10" y="84"/>
                    </a:cubicBezTo>
                    <a:cubicBezTo>
                      <a:pt x="11" y="84"/>
                      <a:pt x="11" y="84"/>
                      <a:pt x="11" y="84"/>
                    </a:cubicBezTo>
                    <a:cubicBezTo>
                      <a:pt x="10" y="84"/>
                      <a:pt x="10" y="84"/>
                      <a:pt x="10" y="84"/>
                    </a:cubicBezTo>
                    <a:cubicBezTo>
                      <a:pt x="10" y="85"/>
                      <a:pt x="11" y="85"/>
                      <a:pt x="11" y="86"/>
                    </a:cubicBezTo>
                    <a:cubicBezTo>
                      <a:pt x="12" y="86"/>
                      <a:pt x="13" y="86"/>
                      <a:pt x="13" y="86"/>
                    </a:cubicBezTo>
                    <a:cubicBezTo>
                      <a:pt x="14" y="86"/>
                      <a:pt x="15" y="86"/>
                      <a:pt x="16" y="85"/>
                    </a:cubicBezTo>
                    <a:cubicBezTo>
                      <a:pt x="17" y="85"/>
                      <a:pt x="18" y="84"/>
                      <a:pt x="19" y="83"/>
                    </a:cubicBezTo>
                    <a:cubicBezTo>
                      <a:pt x="20" y="82"/>
                      <a:pt x="20" y="82"/>
                      <a:pt x="20" y="82"/>
                    </a:cubicBezTo>
                    <a:cubicBezTo>
                      <a:pt x="22" y="80"/>
                      <a:pt x="26" y="76"/>
                      <a:pt x="28" y="75"/>
                    </a:cubicBezTo>
                    <a:cubicBezTo>
                      <a:pt x="34" y="70"/>
                      <a:pt x="34" y="70"/>
                      <a:pt x="34" y="70"/>
                    </a:cubicBezTo>
                    <a:cubicBezTo>
                      <a:pt x="36" y="68"/>
                      <a:pt x="40" y="65"/>
                      <a:pt x="43" y="64"/>
                    </a:cubicBezTo>
                    <a:cubicBezTo>
                      <a:pt x="62" y="54"/>
                      <a:pt x="62" y="54"/>
                      <a:pt x="62" y="54"/>
                    </a:cubicBezTo>
                    <a:cubicBezTo>
                      <a:pt x="64" y="54"/>
                      <a:pt x="67" y="53"/>
                      <a:pt x="69" y="53"/>
                    </a:cubicBezTo>
                    <a:cubicBezTo>
                      <a:pt x="70" y="53"/>
                      <a:pt x="70" y="53"/>
                      <a:pt x="71" y="53"/>
                    </a:cubicBezTo>
                    <a:cubicBezTo>
                      <a:pt x="83" y="55"/>
                      <a:pt x="83" y="55"/>
                      <a:pt x="83" y="55"/>
                    </a:cubicBezTo>
                    <a:cubicBezTo>
                      <a:pt x="84" y="55"/>
                      <a:pt x="84" y="55"/>
                      <a:pt x="84" y="55"/>
                    </a:cubicBezTo>
                    <a:cubicBezTo>
                      <a:pt x="85" y="55"/>
                      <a:pt x="86" y="55"/>
                      <a:pt x="87" y="54"/>
                    </a:cubicBezTo>
                    <a:cubicBezTo>
                      <a:pt x="88" y="53"/>
                      <a:pt x="88" y="52"/>
                      <a:pt x="88" y="51"/>
                    </a:cubicBezTo>
                    <a:cubicBezTo>
                      <a:pt x="88" y="50"/>
                      <a:pt x="87" y="48"/>
                      <a:pt x="87" y="47"/>
                    </a:cubicBezTo>
                    <a:cubicBezTo>
                      <a:pt x="86" y="46"/>
                      <a:pt x="86" y="46"/>
                      <a:pt x="86" y="46"/>
                    </a:cubicBezTo>
                    <a:cubicBezTo>
                      <a:pt x="85" y="45"/>
                      <a:pt x="84" y="43"/>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1"/>
                      <a:pt x="84" y="41"/>
                      <a:pt x="84" y="41"/>
                    </a:cubicBezTo>
                    <a:cubicBezTo>
                      <a:pt x="84" y="42"/>
                      <a:pt x="84" y="42"/>
                      <a:pt x="84" y="42"/>
                    </a:cubicBezTo>
                    <a:cubicBezTo>
                      <a:pt x="84" y="42"/>
                      <a:pt x="84" y="42"/>
                      <a:pt x="84" y="42"/>
                    </a:cubicBezTo>
                    <a:cubicBezTo>
                      <a:pt x="84" y="41"/>
                      <a:pt x="84" y="41"/>
                      <a:pt x="84" y="41"/>
                    </a:cubicBezTo>
                    <a:cubicBezTo>
                      <a:pt x="84" y="42"/>
                      <a:pt x="84" y="42"/>
                      <a:pt x="84" y="42"/>
                    </a:cubicBezTo>
                    <a:cubicBezTo>
                      <a:pt x="85" y="41"/>
                      <a:pt x="85" y="41"/>
                      <a:pt x="85" y="41"/>
                    </a:cubicBezTo>
                    <a:cubicBezTo>
                      <a:pt x="86" y="41"/>
                      <a:pt x="87" y="41"/>
                      <a:pt x="88" y="41"/>
                    </a:cubicBezTo>
                    <a:cubicBezTo>
                      <a:pt x="88" y="41"/>
                      <a:pt x="88" y="41"/>
                      <a:pt x="88" y="41"/>
                    </a:cubicBezTo>
                    <a:cubicBezTo>
                      <a:pt x="89" y="41"/>
                      <a:pt x="89" y="41"/>
                      <a:pt x="89" y="41"/>
                    </a:cubicBezTo>
                    <a:cubicBezTo>
                      <a:pt x="90" y="41"/>
                      <a:pt x="92" y="41"/>
                      <a:pt x="93" y="40"/>
                    </a:cubicBezTo>
                    <a:cubicBezTo>
                      <a:pt x="95" y="39"/>
                      <a:pt x="96" y="39"/>
                      <a:pt x="98" y="38"/>
                    </a:cubicBezTo>
                    <a:cubicBezTo>
                      <a:pt x="133" y="13"/>
                      <a:pt x="133" y="13"/>
                      <a:pt x="133" y="13"/>
                    </a:cubicBezTo>
                    <a:cubicBezTo>
                      <a:pt x="134" y="12"/>
                      <a:pt x="134" y="12"/>
                      <a:pt x="134" y="12"/>
                    </a:cubicBezTo>
                    <a:cubicBezTo>
                      <a:pt x="135" y="11"/>
                      <a:pt x="135" y="10"/>
                      <a:pt x="135" y="9"/>
                    </a:cubicBezTo>
                    <a:cubicBezTo>
                      <a:pt x="135" y="8"/>
                      <a:pt x="135" y="7"/>
                      <a:pt x="134" y="6"/>
                    </a:cubicBezTo>
                    <a:cubicBezTo>
                      <a:pt x="133" y="6"/>
                      <a:pt x="132" y="5"/>
                      <a:pt x="131" y="5"/>
                    </a:cubicBezTo>
                    <a:cubicBezTo>
                      <a:pt x="105" y="0"/>
                      <a:pt x="105" y="0"/>
                      <a:pt x="105" y="0"/>
                    </a:cubicBezTo>
                    <a:cubicBezTo>
                      <a:pt x="104" y="4"/>
                      <a:pt x="104" y="4"/>
                      <a:pt x="104" y="4"/>
                    </a:cubicBezTo>
                    <a:cubicBezTo>
                      <a:pt x="130" y="9"/>
                      <a:pt x="130" y="9"/>
                      <a:pt x="130" y="9"/>
                    </a:cubicBezTo>
                    <a:cubicBezTo>
                      <a:pt x="131" y="10"/>
                      <a:pt x="131" y="10"/>
                      <a:pt x="131" y="10"/>
                    </a:cubicBezTo>
                    <a:cubicBezTo>
                      <a:pt x="131" y="9"/>
                      <a:pt x="131" y="9"/>
                      <a:pt x="131" y="9"/>
                    </a:cubicBezTo>
                    <a:cubicBezTo>
                      <a:pt x="131" y="10"/>
                      <a:pt x="131" y="10"/>
                      <a:pt x="131" y="10"/>
                    </a:cubicBezTo>
                    <a:cubicBezTo>
                      <a:pt x="131" y="10"/>
                      <a:pt x="131" y="10"/>
                      <a:pt x="131" y="10"/>
                    </a:cubicBezTo>
                    <a:cubicBezTo>
                      <a:pt x="131" y="9"/>
                      <a:pt x="131" y="9"/>
                      <a:pt x="131" y="9"/>
                    </a:cubicBezTo>
                    <a:cubicBezTo>
                      <a:pt x="131" y="10"/>
                      <a:pt x="131" y="10"/>
                      <a:pt x="131" y="10"/>
                    </a:cubicBezTo>
                    <a:cubicBezTo>
                      <a:pt x="132" y="9"/>
                      <a:pt x="132" y="9"/>
                      <a:pt x="132" y="9"/>
                    </a:cubicBezTo>
                    <a:cubicBezTo>
                      <a:pt x="131" y="9"/>
                      <a:pt x="131" y="9"/>
                      <a:pt x="131" y="9"/>
                    </a:cubicBezTo>
                    <a:cubicBezTo>
                      <a:pt x="131" y="10"/>
                      <a:pt x="131" y="10"/>
                      <a:pt x="131" y="10"/>
                    </a:cubicBezTo>
                    <a:cubicBezTo>
                      <a:pt x="132" y="9"/>
                      <a:pt x="132" y="9"/>
                      <a:pt x="132"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0" y="10"/>
                    </a:cubicBezTo>
                    <a:cubicBezTo>
                      <a:pt x="95" y="34"/>
                      <a:pt x="95" y="34"/>
                      <a:pt x="95" y="34"/>
                    </a:cubicBezTo>
                    <a:cubicBezTo>
                      <a:pt x="94" y="35"/>
                      <a:pt x="93" y="36"/>
                      <a:pt x="92" y="36"/>
                    </a:cubicBezTo>
                    <a:cubicBezTo>
                      <a:pt x="91" y="36"/>
                      <a:pt x="89" y="37"/>
                      <a:pt x="89" y="37"/>
                    </a:cubicBezTo>
                    <a:cubicBezTo>
                      <a:pt x="89" y="37"/>
                      <a:pt x="89" y="37"/>
                      <a:pt x="89" y="37"/>
                    </a:cubicBezTo>
                    <a:cubicBezTo>
                      <a:pt x="88" y="37"/>
                      <a:pt x="88" y="37"/>
                      <a:pt x="88" y="37"/>
                    </a:cubicBezTo>
                    <a:cubicBezTo>
                      <a:pt x="86" y="37"/>
                      <a:pt x="85" y="37"/>
                      <a:pt x="84" y="37"/>
                    </a:cubicBezTo>
                    <a:cubicBezTo>
                      <a:pt x="83" y="37"/>
                      <a:pt x="82" y="38"/>
                      <a:pt x="81" y="39"/>
                    </a:cubicBezTo>
                    <a:cubicBezTo>
                      <a:pt x="80" y="40"/>
                      <a:pt x="80" y="41"/>
                      <a:pt x="80" y="42"/>
                    </a:cubicBezTo>
                    <a:cubicBezTo>
                      <a:pt x="80" y="44"/>
                      <a:pt x="81" y="46"/>
                      <a:pt x="82" y="48"/>
                    </a:cubicBezTo>
                    <a:cubicBezTo>
                      <a:pt x="83" y="50"/>
                      <a:pt x="83" y="50"/>
                      <a:pt x="83" y="50"/>
                    </a:cubicBezTo>
                    <a:cubicBezTo>
                      <a:pt x="84" y="50"/>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71" y="49"/>
                      <a:pt x="71" y="49"/>
                      <a:pt x="71" y="49"/>
                    </a:cubicBezTo>
                    <a:cubicBezTo>
                      <a:pt x="71" y="49"/>
                      <a:pt x="70" y="49"/>
                      <a:pt x="69" y="49"/>
                    </a:cubicBezTo>
                    <a:cubicBezTo>
                      <a:pt x="66" y="49"/>
                      <a:pt x="63" y="49"/>
                      <a:pt x="60" y="51"/>
                    </a:cubicBezTo>
                    <a:cubicBezTo>
                      <a:pt x="41" y="60"/>
                      <a:pt x="41" y="60"/>
                      <a:pt x="41" y="60"/>
                    </a:cubicBezTo>
                    <a:cubicBezTo>
                      <a:pt x="38" y="62"/>
                      <a:pt x="34" y="64"/>
                      <a:pt x="31" y="66"/>
                    </a:cubicBezTo>
                    <a:cubicBezTo>
                      <a:pt x="25" y="71"/>
                      <a:pt x="25" y="71"/>
                      <a:pt x="25" y="71"/>
                    </a:cubicBezTo>
                    <a:cubicBezTo>
                      <a:pt x="23" y="73"/>
                      <a:pt x="19" y="77"/>
                      <a:pt x="17" y="79"/>
                    </a:cubicBezTo>
                    <a:cubicBezTo>
                      <a:pt x="16" y="80"/>
                      <a:pt x="16" y="80"/>
                      <a:pt x="16" y="80"/>
                    </a:cubicBezTo>
                    <a:cubicBezTo>
                      <a:pt x="15" y="81"/>
                      <a:pt x="14" y="81"/>
                      <a:pt x="14"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3"/>
                      <a:pt x="13" y="83"/>
                      <a:pt x="13" y="83"/>
                    </a:cubicBezTo>
                    <a:cubicBezTo>
                      <a:pt x="14" y="82"/>
                      <a:pt x="14" y="82"/>
                      <a:pt x="14" y="82"/>
                    </a:cubicBezTo>
                    <a:cubicBezTo>
                      <a:pt x="13" y="82"/>
                      <a:pt x="13" y="82"/>
                      <a:pt x="13" y="82"/>
                    </a:cubicBezTo>
                    <a:cubicBezTo>
                      <a:pt x="13" y="83"/>
                      <a:pt x="13" y="83"/>
                      <a:pt x="13" y="83"/>
                    </a:cubicBezTo>
                    <a:cubicBezTo>
                      <a:pt x="14" y="82"/>
                      <a:pt x="14" y="82"/>
                      <a:pt x="14" y="82"/>
                    </a:cubicBezTo>
                    <a:cubicBezTo>
                      <a:pt x="13" y="83"/>
                      <a:pt x="13" y="83"/>
                      <a:pt x="13" y="83"/>
                    </a:cubicBezTo>
                    <a:cubicBezTo>
                      <a:pt x="14" y="83"/>
                      <a:pt x="14" y="83"/>
                      <a:pt x="14" y="83"/>
                    </a:cubicBezTo>
                    <a:cubicBezTo>
                      <a:pt x="14" y="82"/>
                      <a:pt x="14" y="82"/>
                      <a:pt x="14" y="82"/>
                    </a:cubicBezTo>
                    <a:cubicBezTo>
                      <a:pt x="13" y="83"/>
                      <a:pt x="13" y="83"/>
                      <a:pt x="13" y="83"/>
                    </a:cubicBezTo>
                    <a:cubicBezTo>
                      <a:pt x="14" y="83"/>
                      <a:pt x="14" y="83"/>
                      <a:pt x="14" y="83"/>
                    </a:cubicBezTo>
                    <a:cubicBezTo>
                      <a:pt x="14" y="82"/>
                      <a:pt x="13" y="81"/>
                      <a:pt x="13" y="81"/>
                    </a:cubicBezTo>
                    <a:cubicBezTo>
                      <a:pt x="12" y="80"/>
                      <a:pt x="11" y="80"/>
                      <a:pt x="11" y="80"/>
                    </a:cubicBezTo>
                    <a:cubicBezTo>
                      <a:pt x="9" y="80"/>
                      <a:pt x="8" y="81"/>
                      <a:pt x="7" y="82"/>
                    </a:cubicBezTo>
                    <a:cubicBezTo>
                      <a:pt x="6" y="82"/>
                      <a:pt x="6" y="82"/>
                      <a:pt x="6" y="82"/>
                    </a:cubicBezTo>
                    <a:cubicBezTo>
                      <a:pt x="5" y="82"/>
                      <a:pt x="5" y="82"/>
                      <a:pt x="5" y="82"/>
                    </a:cubicBezTo>
                    <a:cubicBezTo>
                      <a:pt x="4" y="81"/>
                      <a:pt x="3" y="79"/>
                      <a:pt x="3" y="79"/>
                    </a:cubicBezTo>
                    <a:lnTo>
                      <a:pt x="0"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85"/>
              <p:cNvSpPr>
                <a:spLocks/>
              </p:cNvSpPr>
              <p:nvPr/>
            </p:nvSpPr>
            <p:spPr bwMode="auto">
              <a:xfrm>
                <a:off x="-1827212" y="3863971"/>
                <a:ext cx="150813" cy="225425"/>
              </a:xfrm>
              <a:custGeom>
                <a:avLst/>
                <a:gdLst/>
                <a:ahLst/>
                <a:cxnLst>
                  <a:cxn ang="0">
                    <a:pos x="4" y="37"/>
                  </a:cxn>
                  <a:cxn ang="0">
                    <a:pos x="6" y="36"/>
                  </a:cxn>
                  <a:cxn ang="0">
                    <a:pos x="4" y="33"/>
                  </a:cxn>
                  <a:cxn ang="0">
                    <a:pos x="5" y="30"/>
                  </a:cxn>
                  <a:cxn ang="0">
                    <a:pos x="25" y="6"/>
                  </a:cxn>
                  <a:cxn ang="0">
                    <a:pos x="28" y="5"/>
                  </a:cxn>
                  <a:cxn ang="0">
                    <a:pos x="30" y="5"/>
                  </a:cxn>
                  <a:cxn ang="0">
                    <a:pos x="33" y="8"/>
                  </a:cxn>
                  <a:cxn ang="0">
                    <a:pos x="35" y="10"/>
                  </a:cxn>
                  <a:cxn ang="0">
                    <a:pos x="35" y="14"/>
                  </a:cxn>
                  <a:cxn ang="0">
                    <a:pos x="35" y="15"/>
                  </a:cxn>
                  <a:cxn ang="0">
                    <a:pos x="26" y="54"/>
                  </a:cxn>
                  <a:cxn ang="0">
                    <a:pos x="26" y="55"/>
                  </a:cxn>
                  <a:cxn ang="0">
                    <a:pos x="25" y="55"/>
                  </a:cxn>
                  <a:cxn ang="0">
                    <a:pos x="24" y="55"/>
                  </a:cxn>
                  <a:cxn ang="0">
                    <a:pos x="6" y="36"/>
                  </a:cxn>
                  <a:cxn ang="0">
                    <a:pos x="4" y="37"/>
                  </a:cxn>
                  <a:cxn ang="0">
                    <a:pos x="2" y="39"/>
                  </a:cxn>
                  <a:cxn ang="0">
                    <a:pos x="21" y="58"/>
                  </a:cxn>
                  <a:cxn ang="0">
                    <a:pos x="25" y="60"/>
                  </a:cxn>
                  <a:cxn ang="0">
                    <a:pos x="29" y="58"/>
                  </a:cxn>
                  <a:cxn ang="0">
                    <a:pos x="31" y="55"/>
                  </a:cxn>
                  <a:cxn ang="0">
                    <a:pos x="39" y="16"/>
                  </a:cxn>
                  <a:cxn ang="0">
                    <a:pos x="40" y="14"/>
                  </a:cxn>
                  <a:cxn ang="0">
                    <a:pos x="39" y="9"/>
                  </a:cxn>
                  <a:cxn ang="0">
                    <a:pos x="36" y="4"/>
                  </a:cxn>
                  <a:cxn ang="0">
                    <a:pos x="33" y="2"/>
                  </a:cxn>
                  <a:cxn ang="0">
                    <a:pos x="28" y="0"/>
                  </a:cxn>
                  <a:cxn ang="0">
                    <a:pos x="22" y="3"/>
                  </a:cxn>
                  <a:cxn ang="0">
                    <a:pos x="2" y="27"/>
                  </a:cxn>
                  <a:cxn ang="0">
                    <a:pos x="0" y="33"/>
                  </a:cxn>
                  <a:cxn ang="0">
                    <a:pos x="2" y="39"/>
                  </a:cxn>
                  <a:cxn ang="0">
                    <a:pos x="4" y="37"/>
                  </a:cxn>
                </a:cxnLst>
                <a:rect l="0" t="0" r="r" b="b"/>
                <a:pathLst>
                  <a:path w="40" h="60">
                    <a:moveTo>
                      <a:pt x="4" y="37"/>
                    </a:moveTo>
                    <a:cubicBezTo>
                      <a:pt x="6" y="36"/>
                      <a:pt x="6" y="36"/>
                      <a:pt x="6" y="36"/>
                    </a:cubicBezTo>
                    <a:cubicBezTo>
                      <a:pt x="5" y="35"/>
                      <a:pt x="4" y="34"/>
                      <a:pt x="4" y="33"/>
                    </a:cubicBezTo>
                    <a:cubicBezTo>
                      <a:pt x="4" y="32"/>
                      <a:pt x="5" y="31"/>
                      <a:pt x="5" y="30"/>
                    </a:cubicBezTo>
                    <a:cubicBezTo>
                      <a:pt x="25" y="6"/>
                      <a:pt x="25" y="6"/>
                      <a:pt x="25" y="6"/>
                    </a:cubicBezTo>
                    <a:cubicBezTo>
                      <a:pt x="26" y="5"/>
                      <a:pt x="27" y="5"/>
                      <a:pt x="28" y="5"/>
                    </a:cubicBezTo>
                    <a:cubicBezTo>
                      <a:pt x="29" y="5"/>
                      <a:pt x="29" y="5"/>
                      <a:pt x="30" y="5"/>
                    </a:cubicBezTo>
                    <a:cubicBezTo>
                      <a:pt x="33" y="8"/>
                      <a:pt x="33" y="8"/>
                      <a:pt x="33" y="8"/>
                    </a:cubicBezTo>
                    <a:cubicBezTo>
                      <a:pt x="34" y="8"/>
                      <a:pt x="34" y="9"/>
                      <a:pt x="35" y="10"/>
                    </a:cubicBezTo>
                    <a:cubicBezTo>
                      <a:pt x="35" y="11"/>
                      <a:pt x="35" y="13"/>
                      <a:pt x="35" y="14"/>
                    </a:cubicBezTo>
                    <a:cubicBezTo>
                      <a:pt x="35" y="15"/>
                      <a:pt x="35" y="15"/>
                      <a:pt x="35" y="15"/>
                    </a:cubicBezTo>
                    <a:cubicBezTo>
                      <a:pt x="26" y="54"/>
                      <a:pt x="26" y="54"/>
                      <a:pt x="26" y="54"/>
                    </a:cubicBezTo>
                    <a:cubicBezTo>
                      <a:pt x="26" y="55"/>
                      <a:pt x="26" y="55"/>
                      <a:pt x="26" y="55"/>
                    </a:cubicBezTo>
                    <a:cubicBezTo>
                      <a:pt x="25" y="55"/>
                      <a:pt x="25" y="55"/>
                      <a:pt x="25" y="55"/>
                    </a:cubicBezTo>
                    <a:cubicBezTo>
                      <a:pt x="25" y="55"/>
                      <a:pt x="25" y="55"/>
                      <a:pt x="24" y="55"/>
                    </a:cubicBezTo>
                    <a:cubicBezTo>
                      <a:pt x="6" y="36"/>
                      <a:pt x="6" y="36"/>
                      <a:pt x="6" y="36"/>
                    </a:cubicBezTo>
                    <a:cubicBezTo>
                      <a:pt x="4" y="37"/>
                      <a:pt x="4" y="37"/>
                      <a:pt x="4" y="37"/>
                    </a:cubicBezTo>
                    <a:cubicBezTo>
                      <a:pt x="2" y="39"/>
                      <a:pt x="2" y="39"/>
                      <a:pt x="2" y="39"/>
                    </a:cubicBezTo>
                    <a:cubicBezTo>
                      <a:pt x="21" y="58"/>
                      <a:pt x="21" y="58"/>
                      <a:pt x="21" y="58"/>
                    </a:cubicBezTo>
                    <a:cubicBezTo>
                      <a:pt x="23" y="59"/>
                      <a:pt x="24" y="60"/>
                      <a:pt x="25" y="60"/>
                    </a:cubicBezTo>
                    <a:cubicBezTo>
                      <a:pt x="27" y="60"/>
                      <a:pt x="28" y="59"/>
                      <a:pt x="29" y="58"/>
                    </a:cubicBezTo>
                    <a:cubicBezTo>
                      <a:pt x="30" y="57"/>
                      <a:pt x="30" y="56"/>
                      <a:pt x="31" y="55"/>
                    </a:cubicBezTo>
                    <a:cubicBezTo>
                      <a:pt x="39" y="16"/>
                      <a:pt x="39" y="16"/>
                      <a:pt x="39" y="16"/>
                    </a:cubicBezTo>
                    <a:cubicBezTo>
                      <a:pt x="40" y="16"/>
                      <a:pt x="40" y="15"/>
                      <a:pt x="40" y="14"/>
                    </a:cubicBezTo>
                    <a:cubicBezTo>
                      <a:pt x="40" y="12"/>
                      <a:pt x="39" y="10"/>
                      <a:pt x="39" y="9"/>
                    </a:cubicBezTo>
                    <a:cubicBezTo>
                      <a:pt x="38" y="7"/>
                      <a:pt x="37" y="5"/>
                      <a:pt x="36" y="4"/>
                    </a:cubicBezTo>
                    <a:cubicBezTo>
                      <a:pt x="33" y="2"/>
                      <a:pt x="33" y="2"/>
                      <a:pt x="33" y="2"/>
                    </a:cubicBezTo>
                    <a:cubicBezTo>
                      <a:pt x="31" y="1"/>
                      <a:pt x="30" y="0"/>
                      <a:pt x="28" y="0"/>
                    </a:cubicBezTo>
                    <a:cubicBezTo>
                      <a:pt x="26" y="0"/>
                      <a:pt x="23" y="1"/>
                      <a:pt x="22" y="3"/>
                    </a:cubicBezTo>
                    <a:cubicBezTo>
                      <a:pt x="2" y="27"/>
                      <a:pt x="2" y="27"/>
                      <a:pt x="2" y="27"/>
                    </a:cubicBezTo>
                    <a:cubicBezTo>
                      <a:pt x="1" y="29"/>
                      <a:pt x="0" y="31"/>
                      <a:pt x="0" y="33"/>
                    </a:cubicBezTo>
                    <a:cubicBezTo>
                      <a:pt x="0" y="35"/>
                      <a:pt x="1" y="37"/>
                      <a:pt x="2" y="39"/>
                    </a:cubicBezTo>
                    <a:lnTo>
                      <a:pt x="4"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86"/>
              <p:cNvSpPr>
                <a:spLocks/>
              </p:cNvSpPr>
              <p:nvPr/>
            </p:nvSpPr>
            <p:spPr bwMode="auto">
              <a:xfrm>
                <a:off x="-2038349" y="3898895"/>
                <a:ext cx="180975" cy="250825"/>
              </a:xfrm>
              <a:custGeom>
                <a:avLst/>
                <a:gdLst/>
                <a:ahLst/>
                <a:cxnLst>
                  <a:cxn ang="0">
                    <a:pos x="5" y="4"/>
                  </a:cxn>
                  <a:cxn ang="0">
                    <a:pos x="5" y="3"/>
                  </a:cxn>
                  <a:cxn ang="0">
                    <a:pos x="4" y="3"/>
                  </a:cxn>
                  <a:cxn ang="0">
                    <a:pos x="4" y="3"/>
                  </a:cxn>
                  <a:cxn ang="0">
                    <a:pos x="4" y="3"/>
                  </a:cxn>
                  <a:cxn ang="0">
                    <a:pos x="4" y="4"/>
                  </a:cxn>
                  <a:cxn ang="0">
                    <a:pos x="3" y="3"/>
                  </a:cxn>
                  <a:cxn ang="0">
                    <a:pos x="3" y="3"/>
                  </a:cxn>
                  <a:cxn ang="0">
                    <a:pos x="4" y="4"/>
                  </a:cxn>
                  <a:cxn ang="0">
                    <a:pos x="4" y="4"/>
                  </a:cxn>
                  <a:cxn ang="0">
                    <a:pos x="4" y="4"/>
                  </a:cxn>
                  <a:cxn ang="0">
                    <a:pos x="4" y="3"/>
                  </a:cxn>
                  <a:cxn ang="0">
                    <a:pos x="4" y="4"/>
                  </a:cxn>
                  <a:cxn ang="0">
                    <a:pos x="4" y="4"/>
                  </a:cxn>
                  <a:cxn ang="0">
                    <a:pos x="4" y="4"/>
                  </a:cxn>
                  <a:cxn ang="0">
                    <a:pos x="5" y="5"/>
                  </a:cxn>
                  <a:cxn ang="0">
                    <a:pos x="13" y="10"/>
                  </a:cxn>
                  <a:cxn ang="0">
                    <a:pos x="44" y="61"/>
                  </a:cxn>
                  <a:cxn ang="0">
                    <a:pos x="44" y="63"/>
                  </a:cxn>
                  <a:cxn ang="0">
                    <a:pos x="45" y="64"/>
                  </a:cxn>
                  <a:cxn ang="0">
                    <a:pos x="44" y="63"/>
                  </a:cxn>
                  <a:cxn ang="0">
                    <a:pos x="45" y="63"/>
                  </a:cxn>
                  <a:cxn ang="0">
                    <a:pos x="45" y="63"/>
                  </a:cxn>
                  <a:cxn ang="0">
                    <a:pos x="45" y="64"/>
                  </a:cxn>
                  <a:cxn ang="0">
                    <a:pos x="45" y="63"/>
                  </a:cxn>
                  <a:cxn ang="0">
                    <a:pos x="45" y="63"/>
                  </a:cxn>
                  <a:cxn ang="0">
                    <a:pos x="45" y="63"/>
                  </a:cxn>
                  <a:cxn ang="0">
                    <a:pos x="44" y="62"/>
                  </a:cxn>
                  <a:cxn ang="0">
                    <a:pos x="3" y="6"/>
                  </a:cxn>
                  <a:cxn ang="0">
                    <a:pos x="41" y="64"/>
                  </a:cxn>
                  <a:cxn ang="0">
                    <a:pos x="45" y="67"/>
                  </a:cxn>
                  <a:cxn ang="0">
                    <a:pos x="48" y="64"/>
                  </a:cxn>
                  <a:cxn ang="0">
                    <a:pos x="48" y="61"/>
                  </a:cxn>
                  <a:cxn ang="0">
                    <a:pos x="16" y="8"/>
                  </a:cxn>
                  <a:cxn ang="0">
                    <a:pos x="7" y="0"/>
                  </a:cxn>
                  <a:cxn ang="0">
                    <a:pos x="4" y="0"/>
                  </a:cxn>
                  <a:cxn ang="0">
                    <a:pos x="0" y="3"/>
                  </a:cxn>
                  <a:cxn ang="0">
                    <a:pos x="3" y="6"/>
                  </a:cxn>
                </a:cxnLst>
                <a:rect l="0" t="0" r="r" b="b"/>
                <a:pathLst>
                  <a:path w="48" h="67">
                    <a:moveTo>
                      <a:pt x="3" y="6"/>
                    </a:moveTo>
                    <a:cubicBezTo>
                      <a:pt x="5" y="4"/>
                      <a:pt x="5" y="4"/>
                      <a:pt x="5" y="4"/>
                    </a:cubicBezTo>
                    <a:cubicBezTo>
                      <a:pt x="5" y="4"/>
                      <a:pt x="5" y="4"/>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4" y="4"/>
                      <a:pt x="4" y="4"/>
                      <a:pt x="4" y="4"/>
                    </a:cubicBezTo>
                    <a:cubicBezTo>
                      <a:pt x="4" y="3"/>
                      <a:pt x="4" y="3"/>
                      <a:pt x="4" y="3"/>
                    </a:cubicBezTo>
                    <a:cubicBezTo>
                      <a:pt x="3" y="3"/>
                      <a:pt x="3" y="3"/>
                      <a:pt x="3" y="3"/>
                    </a:cubicBezTo>
                    <a:cubicBezTo>
                      <a:pt x="4" y="4"/>
                      <a:pt x="4" y="4"/>
                      <a:pt x="4" y="4"/>
                    </a:cubicBezTo>
                    <a:cubicBezTo>
                      <a:pt x="3" y="3"/>
                      <a:pt x="3" y="3"/>
                      <a:pt x="3" y="3"/>
                    </a:cubicBezTo>
                    <a:cubicBezTo>
                      <a:pt x="4" y="4"/>
                      <a:pt x="4" y="4"/>
                      <a:pt x="4" y="4"/>
                    </a:cubicBezTo>
                    <a:cubicBezTo>
                      <a:pt x="4" y="4"/>
                      <a:pt x="4" y="4"/>
                      <a:pt x="4" y="4"/>
                    </a:cubicBezTo>
                    <a:cubicBezTo>
                      <a:pt x="3" y="3"/>
                      <a:pt x="3" y="3"/>
                      <a:pt x="3" y="3"/>
                    </a:cubicBezTo>
                    <a:cubicBezTo>
                      <a:pt x="4" y="4"/>
                      <a:pt x="4"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5"/>
                      <a:pt x="5" y="5"/>
                      <a:pt x="5" y="5"/>
                    </a:cubicBezTo>
                    <a:cubicBezTo>
                      <a:pt x="6" y="5"/>
                      <a:pt x="8" y="6"/>
                      <a:pt x="9" y="7"/>
                    </a:cubicBezTo>
                    <a:cubicBezTo>
                      <a:pt x="10" y="8"/>
                      <a:pt x="12" y="9"/>
                      <a:pt x="13" y="10"/>
                    </a:cubicBezTo>
                    <a:cubicBezTo>
                      <a:pt x="41" y="50"/>
                      <a:pt x="41" y="50"/>
                      <a:pt x="41" y="50"/>
                    </a:cubicBezTo>
                    <a:cubicBezTo>
                      <a:pt x="42" y="52"/>
                      <a:pt x="44" y="57"/>
                      <a:pt x="44" y="61"/>
                    </a:cubicBezTo>
                    <a:cubicBezTo>
                      <a:pt x="44" y="61"/>
                      <a:pt x="44" y="61"/>
                      <a:pt x="44" y="61"/>
                    </a:cubicBezTo>
                    <a:cubicBezTo>
                      <a:pt x="44" y="62"/>
                      <a:pt x="44" y="63"/>
                      <a:pt x="44" y="63"/>
                    </a:cubicBezTo>
                    <a:cubicBezTo>
                      <a:pt x="44" y="63"/>
                      <a:pt x="44" y="63"/>
                      <a:pt x="44" y="63"/>
                    </a:cubicBezTo>
                    <a:cubicBezTo>
                      <a:pt x="45" y="64"/>
                      <a:pt x="45" y="64"/>
                      <a:pt x="45" y="64"/>
                    </a:cubicBezTo>
                    <a:cubicBezTo>
                      <a:pt x="45" y="63"/>
                      <a:pt x="45" y="63"/>
                      <a:pt x="45" y="63"/>
                    </a:cubicBezTo>
                    <a:cubicBezTo>
                      <a:pt x="44" y="63"/>
                      <a:pt x="44" y="63"/>
                      <a:pt x="44" y="63"/>
                    </a:cubicBezTo>
                    <a:cubicBezTo>
                      <a:pt x="45" y="64"/>
                      <a:pt x="45" y="64"/>
                      <a:pt x="45" y="64"/>
                    </a:cubicBezTo>
                    <a:cubicBezTo>
                      <a:pt x="45" y="63"/>
                      <a:pt x="45" y="63"/>
                      <a:pt x="45" y="63"/>
                    </a:cubicBezTo>
                    <a:cubicBezTo>
                      <a:pt x="45" y="64"/>
                      <a:pt x="45" y="64"/>
                      <a:pt x="45" y="64"/>
                    </a:cubicBezTo>
                    <a:cubicBezTo>
                      <a:pt x="45" y="63"/>
                      <a:pt x="45" y="63"/>
                      <a:pt x="45" y="63"/>
                    </a:cubicBezTo>
                    <a:cubicBezTo>
                      <a:pt x="45" y="63"/>
                      <a:pt x="45" y="63"/>
                      <a:pt x="45" y="63"/>
                    </a:cubicBezTo>
                    <a:cubicBezTo>
                      <a:pt x="45" y="64"/>
                      <a:pt x="45" y="64"/>
                      <a:pt x="45" y="64"/>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2"/>
                      <a:pt x="44" y="62"/>
                    </a:cubicBezTo>
                    <a:cubicBezTo>
                      <a:pt x="5" y="4"/>
                      <a:pt x="5" y="4"/>
                      <a:pt x="5" y="4"/>
                    </a:cubicBezTo>
                    <a:cubicBezTo>
                      <a:pt x="3" y="6"/>
                      <a:pt x="3" y="6"/>
                      <a:pt x="3" y="6"/>
                    </a:cubicBezTo>
                    <a:cubicBezTo>
                      <a:pt x="2" y="7"/>
                      <a:pt x="2" y="7"/>
                      <a:pt x="2" y="7"/>
                    </a:cubicBezTo>
                    <a:cubicBezTo>
                      <a:pt x="41" y="64"/>
                      <a:pt x="41" y="64"/>
                      <a:pt x="41" y="64"/>
                    </a:cubicBezTo>
                    <a:cubicBezTo>
                      <a:pt x="41" y="65"/>
                      <a:pt x="42" y="65"/>
                      <a:pt x="42" y="66"/>
                    </a:cubicBezTo>
                    <a:cubicBezTo>
                      <a:pt x="43" y="66"/>
                      <a:pt x="44" y="67"/>
                      <a:pt x="45" y="67"/>
                    </a:cubicBezTo>
                    <a:cubicBezTo>
                      <a:pt x="45" y="67"/>
                      <a:pt x="46" y="67"/>
                      <a:pt x="47" y="66"/>
                    </a:cubicBezTo>
                    <a:cubicBezTo>
                      <a:pt x="47" y="65"/>
                      <a:pt x="48" y="65"/>
                      <a:pt x="48" y="64"/>
                    </a:cubicBezTo>
                    <a:cubicBezTo>
                      <a:pt x="48" y="63"/>
                      <a:pt x="48" y="62"/>
                      <a:pt x="48" y="61"/>
                    </a:cubicBezTo>
                    <a:cubicBezTo>
                      <a:pt x="48" y="61"/>
                      <a:pt x="48" y="61"/>
                      <a:pt x="48" y="61"/>
                    </a:cubicBezTo>
                    <a:cubicBezTo>
                      <a:pt x="48" y="56"/>
                      <a:pt x="47" y="51"/>
                      <a:pt x="44" y="48"/>
                    </a:cubicBezTo>
                    <a:cubicBezTo>
                      <a:pt x="16" y="8"/>
                      <a:pt x="16" y="8"/>
                      <a:pt x="16" y="8"/>
                    </a:cubicBezTo>
                    <a:cubicBezTo>
                      <a:pt x="15" y="6"/>
                      <a:pt x="13" y="5"/>
                      <a:pt x="12" y="3"/>
                    </a:cubicBezTo>
                    <a:cubicBezTo>
                      <a:pt x="10" y="2"/>
                      <a:pt x="8" y="1"/>
                      <a:pt x="7" y="0"/>
                    </a:cubicBezTo>
                    <a:cubicBezTo>
                      <a:pt x="6" y="0"/>
                      <a:pt x="6" y="0"/>
                      <a:pt x="6" y="0"/>
                    </a:cubicBezTo>
                    <a:cubicBezTo>
                      <a:pt x="5" y="0"/>
                      <a:pt x="4" y="0"/>
                      <a:pt x="4" y="0"/>
                    </a:cubicBezTo>
                    <a:cubicBezTo>
                      <a:pt x="3" y="0"/>
                      <a:pt x="2" y="0"/>
                      <a:pt x="1" y="1"/>
                    </a:cubicBezTo>
                    <a:cubicBezTo>
                      <a:pt x="0" y="1"/>
                      <a:pt x="0" y="2"/>
                      <a:pt x="0" y="3"/>
                    </a:cubicBezTo>
                    <a:cubicBezTo>
                      <a:pt x="0" y="4"/>
                      <a:pt x="1" y="5"/>
                      <a:pt x="2" y="7"/>
                    </a:cubicBezTo>
                    <a:lnTo>
                      <a:pt x="3"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87"/>
              <p:cNvSpPr>
                <a:spLocks/>
              </p:cNvSpPr>
              <p:nvPr/>
            </p:nvSpPr>
            <p:spPr bwMode="auto">
              <a:xfrm>
                <a:off x="-1485900" y="4025896"/>
                <a:ext cx="304799" cy="200025"/>
              </a:xfrm>
              <a:custGeom>
                <a:avLst/>
                <a:gdLst/>
                <a:ahLst/>
                <a:cxnLst>
                  <a:cxn ang="0">
                    <a:pos x="4" y="8"/>
                  </a:cxn>
                  <a:cxn ang="0">
                    <a:pos x="5" y="5"/>
                  </a:cxn>
                  <a:cxn ang="0">
                    <a:pos x="9" y="4"/>
                  </a:cxn>
                  <a:cxn ang="0">
                    <a:pos x="16" y="8"/>
                  </a:cxn>
                  <a:cxn ang="0">
                    <a:pos x="27" y="9"/>
                  </a:cxn>
                  <a:cxn ang="0">
                    <a:pos x="32" y="7"/>
                  </a:cxn>
                  <a:cxn ang="0">
                    <a:pos x="66" y="27"/>
                  </a:cxn>
                  <a:cxn ang="0">
                    <a:pos x="69" y="33"/>
                  </a:cxn>
                  <a:cxn ang="0">
                    <a:pos x="69" y="33"/>
                  </a:cxn>
                  <a:cxn ang="0">
                    <a:pos x="69" y="34"/>
                  </a:cxn>
                  <a:cxn ang="0">
                    <a:pos x="76" y="50"/>
                  </a:cxn>
                  <a:cxn ang="0">
                    <a:pos x="77" y="51"/>
                  </a:cxn>
                  <a:cxn ang="0">
                    <a:pos x="77" y="51"/>
                  </a:cxn>
                  <a:cxn ang="0">
                    <a:pos x="78" y="51"/>
                  </a:cxn>
                  <a:cxn ang="0">
                    <a:pos x="79" y="51"/>
                  </a:cxn>
                  <a:cxn ang="0">
                    <a:pos x="77" y="51"/>
                  </a:cxn>
                  <a:cxn ang="0">
                    <a:pos x="77" y="49"/>
                  </a:cxn>
                  <a:cxn ang="0">
                    <a:pos x="78" y="49"/>
                  </a:cxn>
                  <a:cxn ang="0">
                    <a:pos x="78" y="51"/>
                  </a:cxn>
                  <a:cxn ang="0">
                    <a:pos x="78" y="49"/>
                  </a:cxn>
                  <a:cxn ang="0">
                    <a:pos x="78" y="49"/>
                  </a:cxn>
                  <a:cxn ang="0">
                    <a:pos x="79" y="49"/>
                  </a:cxn>
                  <a:cxn ang="0">
                    <a:pos x="61" y="39"/>
                  </a:cxn>
                  <a:cxn ang="0">
                    <a:pos x="49" y="39"/>
                  </a:cxn>
                  <a:cxn ang="0">
                    <a:pos x="42" y="43"/>
                  </a:cxn>
                  <a:cxn ang="0">
                    <a:pos x="26" y="23"/>
                  </a:cxn>
                  <a:cxn ang="0">
                    <a:pos x="16" y="16"/>
                  </a:cxn>
                  <a:cxn ang="0">
                    <a:pos x="6" y="15"/>
                  </a:cxn>
                  <a:cxn ang="0">
                    <a:pos x="4" y="8"/>
                  </a:cxn>
                  <a:cxn ang="0">
                    <a:pos x="0" y="9"/>
                  </a:cxn>
                  <a:cxn ang="0">
                    <a:pos x="3" y="18"/>
                  </a:cxn>
                  <a:cxn ang="0">
                    <a:pos x="16" y="21"/>
                  </a:cxn>
                  <a:cxn ang="0">
                    <a:pos x="22" y="25"/>
                  </a:cxn>
                  <a:cxn ang="0">
                    <a:pos x="42" y="47"/>
                  </a:cxn>
                  <a:cxn ang="0">
                    <a:pos x="51" y="43"/>
                  </a:cxn>
                  <a:cxn ang="0">
                    <a:pos x="59" y="43"/>
                  </a:cxn>
                  <a:cxn ang="0">
                    <a:pos x="78" y="53"/>
                  </a:cxn>
                  <a:cxn ang="0">
                    <a:pos x="81" y="51"/>
                  </a:cxn>
                  <a:cxn ang="0">
                    <a:pos x="79" y="47"/>
                  </a:cxn>
                  <a:cxn ang="0">
                    <a:pos x="73" y="34"/>
                  </a:cxn>
                  <a:cxn ang="0">
                    <a:pos x="73" y="34"/>
                  </a:cxn>
                  <a:cxn ang="0">
                    <a:pos x="73" y="33"/>
                  </a:cxn>
                  <a:cxn ang="0">
                    <a:pos x="68" y="23"/>
                  </a:cxn>
                  <a:cxn ang="0">
                    <a:pos x="32" y="3"/>
                  </a:cxn>
                  <a:cxn ang="0">
                    <a:pos x="24" y="6"/>
                  </a:cxn>
                  <a:cxn ang="0">
                    <a:pos x="19" y="5"/>
                  </a:cxn>
                  <a:cxn ang="0">
                    <a:pos x="9" y="0"/>
                  </a:cxn>
                  <a:cxn ang="0">
                    <a:pos x="1" y="2"/>
                  </a:cxn>
                  <a:cxn ang="0">
                    <a:pos x="0" y="9"/>
                  </a:cxn>
                </a:cxnLst>
                <a:rect l="0" t="0" r="r" b="b"/>
                <a:pathLst>
                  <a:path w="81" h="53">
                    <a:moveTo>
                      <a:pt x="2" y="9"/>
                    </a:moveTo>
                    <a:cubicBezTo>
                      <a:pt x="4" y="8"/>
                      <a:pt x="4" y="8"/>
                      <a:pt x="4" y="8"/>
                    </a:cubicBezTo>
                    <a:cubicBezTo>
                      <a:pt x="4" y="8"/>
                      <a:pt x="4" y="8"/>
                      <a:pt x="4" y="8"/>
                    </a:cubicBezTo>
                    <a:cubicBezTo>
                      <a:pt x="4" y="7"/>
                      <a:pt x="4" y="6"/>
                      <a:pt x="5" y="5"/>
                    </a:cubicBezTo>
                    <a:cubicBezTo>
                      <a:pt x="5" y="4"/>
                      <a:pt x="6" y="4"/>
                      <a:pt x="6" y="4"/>
                    </a:cubicBezTo>
                    <a:cubicBezTo>
                      <a:pt x="9" y="4"/>
                      <a:pt x="9" y="4"/>
                      <a:pt x="9" y="4"/>
                    </a:cubicBezTo>
                    <a:cubicBezTo>
                      <a:pt x="10" y="4"/>
                      <a:pt x="12" y="5"/>
                      <a:pt x="13" y="5"/>
                    </a:cubicBezTo>
                    <a:cubicBezTo>
                      <a:pt x="14" y="6"/>
                      <a:pt x="15" y="7"/>
                      <a:pt x="16" y="8"/>
                    </a:cubicBezTo>
                    <a:cubicBezTo>
                      <a:pt x="18" y="9"/>
                      <a:pt x="20" y="10"/>
                      <a:pt x="22" y="10"/>
                    </a:cubicBezTo>
                    <a:cubicBezTo>
                      <a:pt x="24" y="10"/>
                      <a:pt x="25" y="10"/>
                      <a:pt x="27" y="9"/>
                    </a:cubicBezTo>
                    <a:cubicBezTo>
                      <a:pt x="28" y="8"/>
                      <a:pt x="28" y="8"/>
                      <a:pt x="28" y="8"/>
                    </a:cubicBezTo>
                    <a:cubicBezTo>
                      <a:pt x="29" y="7"/>
                      <a:pt x="31" y="7"/>
                      <a:pt x="32" y="7"/>
                    </a:cubicBezTo>
                    <a:cubicBezTo>
                      <a:pt x="33" y="7"/>
                      <a:pt x="34" y="7"/>
                      <a:pt x="35" y="8"/>
                    </a:cubicBezTo>
                    <a:cubicBezTo>
                      <a:pt x="66" y="27"/>
                      <a:pt x="66" y="27"/>
                      <a:pt x="66" y="27"/>
                    </a:cubicBezTo>
                    <a:cubicBezTo>
                      <a:pt x="66" y="28"/>
                      <a:pt x="67" y="28"/>
                      <a:pt x="68" y="30"/>
                    </a:cubicBezTo>
                    <a:cubicBezTo>
                      <a:pt x="69" y="31"/>
                      <a:pt x="69" y="32"/>
                      <a:pt x="69" y="33"/>
                    </a:cubicBezTo>
                    <a:cubicBezTo>
                      <a:pt x="69" y="33"/>
                      <a:pt x="69" y="33"/>
                      <a:pt x="69" y="33"/>
                    </a:cubicBezTo>
                    <a:cubicBezTo>
                      <a:pt x="69" y="33"/>
                      <a:pt x="69" y="33"/>
                      <a:pt x="69" y="33"/>
                    </a:cubicBezTo>
                    <a:cubicBezTo>
                      <a:pt x="69" y="33"/>
                      <a:pt x="69" y="33"/>
                      <a:pt x="69" y="33"/>
                    </a:cubicBezTo>
                    <a:cubicBezTo>
                      <a:pt x="69" y="34"/>
                      <a:pt x="69" y="34"/>
                      <a:pt x="69" y="34"/>
                    </a:cubicBezTo>
                    <a:cubicBezTo>
                      <a:pt x="69" y="38"/>
                      <a:pt x="70" y="42"/>
                      <a:pt x="72" y="45"/>
                    </a:cubicBezTo>
                    <a:cubicBezTo>
                      <a:pt x="76" y="50"/>
                      <a:pt x="76" y="50"/>
                      <a:pt x="76" y="50"/>
                    </a:cubicBezTo>
                    <a:cubicBezTo>
                      <a:pt x="76" y="50"/>
                      <a:pt x="77" y="50"/>
                      <a:pt x="77" y="51"/>
                    </a:cubicBezTo>
                    <a:cubicBezTo>
                      <a:pt x="77" y="51"/>
                      <a:pt x="77" y="51"/>
                      <a:pt x="77" y="51"/>
                    </a:cubicBezTo>
                    <a:cubicBezTo>
                      <a:pt x="78" y="51"/>
                      <a:pt x="78" y="51"/>
                      <a:pt x="78" y="51"/>
                    </a:cubicBezTo>
                    <a:cubicBezTo>
                      <a:pt x="77" y="51"/>
                      <a:pt x="77" y="51"/>
                      <a:pt x="77" y="51"/>
                    </a:cubicBezTo>
                    <a:cubicBezTo>
                      <a:pt x="77" y="51"/>
                      <a:pt x="77" y="51"/>
                      <a:pt x="77" y="51"/>
                    </a:cubicBezTo>
                    <a:cubicBezTo>
                      <a:pt x="78" y="51"/>
                      <a:pt x="78" y="51"/>
                      <a:pt x="78" y="51"/>
                    </a:cubicBezTo>
                    <a:cubicBezTo>
                      <a:pt x="77" y="51"/>
                      <a:pt x="77" y="51"/>
                      <a:pt x="77" y="51"/>
                    </a:cubicBezTo>
                    <a:cubicBezTo>
                      <a:pt x="79" y="51"/>
                      <a:pt x="79" y="51"/>
                      <a:pt x="79" y="51"/>
                    </a:cubicBezTo>
                    <a:cubicBezTo>
                      <a:pt x="77" y="49"/>
                      <a:pt x="77" y="49"/>
                      <a:pt x="77" y="49"/>
                    </a:cubicBezTo>
                    <a:cubicBezTo>
                      <a:pt x="77" y="50"/>
                      <a:pt x="77" y="50"/>
                      <a:pt x="77" y="51"/>
                    </a:cubicBezTo>
                    <a:cubicBezTo>
                      <a:pt x="79" y="51"/>
                      <a:pt x="79" y="51"/>
                      <a:pt x="79" y="51"/>
                    </a:cubicBezTo>
                    <a:cubicBezTo>
                      <a:pt x="77" y="49"/>
                      <a:pt x="77" y="49"/>
                      <a:pt x="77" y="49"/>
                    </a:cubicBezTo>
                    <a:cubicBezTo>
                      <a:pt x="78" y="51"/>
                      <a:pt x="78" y="51"/>
                      <a:pt x="78" y="51"/>
                    </a:cubicBezTo>
                    <a:cubicBezTo>
                      <a:pt x="78" y="49"/>
                      <a:pt x="78" y="49"/>
                      <a:pt x="78" y="49"/>
                    </a:cubicBezTo>
                    <a:cubicBezTo>
                      <a:pt x="78" y="49"/>
                      <a:pt x="78" y="49"/>
                      <a:pt x="77" y="49"/>
                    </a:cubicBezTo>
                    <a:cubicBezTo>
                      <a:pt x="78" y="51"/>
                      <a:pt x="78" y="51"/>
                      <a:pt x="78" y="51"/>
                    </a:cubicBezTo>
                    <a:cubicBezTo>
                      <a:pt x="78" y="49"/>
                      <a:pt x="78" y="49"/>
                      <a:pt x="78" y="49"/>
                    </a:cubicBezTo>
                    <a:cubicBezTo>
                      <a:pt x="78" y="49"/>
                      <a:pt x="78" y="49"/>
                      <a:pt x="78" y="49"/>
                    </a:cubicBezTo>
                    <a:cubicBezTo>
                      <a:pt x="79" y="49"/>
                      <a:pt x="79" y="49"/>
                      <a:pt x="79" y="49"/>
                    </a:cubicBezTo>
                    <a:cubicBezTo>
                      <a:pt x="78" y="49"/>
                      <a:pt x="78" y="49"/>
                      <a:pt x="78" y="49"/>
                    </a:cubicBezTo>
                    <a:cubicBezTo>
                      <a:pt x="78" y="49"/>
                      <a:pt x="78" y="49"/>
                      <a:pt x="78" y="49"/>
                    </a:cubicBezTo>
                    <a:cubicBezTo>
                      <a:pt x="79" y="49"/>
                      <a:pt x="79" y="49"/>
                      <a:pt x="79" y="49"/>
                    </a:cubicBezTo>
                    <a:cubicBezTo>
                      <a:pt x="78" y="49"/>
                      <a:pt x="78" y="49"/>
                      <a:pt x="78" y="49"/>
                    </a:cubicBezTo>
                    <a:cubicBezTo>
                      <a:pt x="61" y="39"/>
                      <a:pt x="61" y="39"/>
                      <a:pt x="61" y="39"/>
                    </a:cubicBezTo>
                    <a:cubicBezTo>
                      <a:pt x="59" y="39"/>
                      <a:pt x="57" y="38"/>
                      <a:pt x="55" y="38"/>
                    </a:cubicBezTo>
                    <a:cubicBezTo>
                      <a:pt x="53" y="38"/>
                      <a:pt x="51" y="39"/>
                      <a:pt x="49" y="39"/>
                    </a:cubicBezTo>
                    <a:cubicBezTo>
                      <a:pt x="44" y="43"/>
                      <a:pt x="44" y="43"/>
                      <a:pt x="44" y="43"/>
                    </a:cubicBezTo>
                    <a:cubicBezTo>
                      <a:pt x="43" y="43"/>
                      <a:pt x="43" y="43"/>
                      <a:pt x="42" y="43"/>
                    </a:cubicBezTo>
                    <a:cubicBezTo>
                      <a:pt x="41" y="43"/>
                      <a:pt x="39" y="42"/>
                      <a:pt x="38" y="41"/>
                    </a:cubicBezTo>
                    <a:cubicBezTo>
                      <a:pt x="26" y="23"/>
                      <a:pt x="26" y="23"/>
                      <a:pt x="26" y="23"/>
                    </a:cubicBezTo>
                    <a:cubicBezTo>
                      <a:pt x="25" y="21"/>
                      <a:pt x="23" y="19"/>
                      <a:pt x="21" y="18"/>
                    </a:cubicBezTo>
                    <a:cubicBezTo>
                      <a:pt x="20" y="17"/>
                      <a:pt x="18" y="17"/>
                      <a:pt x="16" y="16"/>
                    </a:cubicBezTo>
                    <a:cubicBezTo>
                      <a:pt x="8" y="16"/>
                      <a:pt x="8" y="16"/>
                      <a:pt x="8" y="16"/>
                    </a:cubicBezTo>
                    <a:cubicBezTo>
                      <a:pt x="7" y="17"/>
                      <a:pt x="6" y="16"/>
                      <a:pt x="6" y="15"/>
                    </a:cubicBezTo>
                    <a:cubicBezTo>
                      <a:pt x="5" y="14"/>
                      <a:pt x="4" y="13"/>
                      <a:pt x="4" y="12"/>
                    </a:cubicBezTo>
                    <a:cubicBezTo>
                      <a:pt x="4" y="8"/>
                      <a:pt x="4" y="8"/>
                      <a:pt x="4" y="8"/>
                    </a:cubicBezTo>
                    <a:cubicBezTo>
                      <a:pt x="2" y="9"/>
                      <a:pt x="2" y="9"/>
                      <a:pt x="2" y="9"/>
                    </a:cubicBezTo>
                    <a:cubicBezTo>
                      <a:pt x="0" y="9"/>
                      <a:pt x="0" y="9"/>
                      <a:pt x="0" y="9"/>
                    </a:cubicBezTo>
                    <a:cubicBezTo>
                      <a:pt x="0" y="12"/>
                      <a:pt x="0" y="12"/>
                      <a:pt x="0" y="12"/>
                    </a:cubicBezTo>
                    <a:cubicBezTo>
                      <a:pt x="0" y="14"/>
                      <a:pt x="1" y="17"/>
                      <a:pt x="3" y="18"/>
                    </a:cubicBezTo>
                    <a:cubicBezTo>
                      <a:pt x="4" y="20"/>
                      <a:pt x="6" y="21"/>
                      <a:pt x="8" y="21"/>
                    </a:cubicBezTo>
                    <a:cubicBezTo>
                      <a:pt x="16" y="21"/>
                      <a:pt x="16" y="21"/>
                      <a:pt x="16" y="21"/>
                    </a:cubicBezTo>
                    <a:cubicBezTo>
                      <a:pt x="17" y="21"/>
                      <a:pt x="18" y="21"/>
                      <a:pt x="19" y="22"/>
                    </a:cubicBezTo>
                    <a:cubicBezTo>
                      <a:pt x="21" y="23"/>
                      <a:pt x="22" y="24"/>
                      <a:pt x="22" y="25"/>
                    </a:cubicBezTo>
                    <a:cubicBezTo>
                      <a:pt x="35" y="43"/>
                      <a:pt x="35" y="43"/>
                      <a:pt x="35" y="43"/>
                    </a:cubicBezTo>
                    <a:cubicBezTo>
                      <a:pt x="36" y="46"/>
                      <a:pt x="39" y="47"/>
                      <a:pt x="42" y="47"/>
                    </a:cubicBezTo>
                    <a:cubicBezTo>
                      <a:pt x="43" y="47"/>
                      <a:pt x="44" y="47"/>
                      <a:pt x="46" y="46"/>
                    </a:cubicBezTo>
                    <a:cubicBezTo>
                      <a:pt x="51" y="43"/>
                      <a:pt x="51" y="43"/>
                      <a:pt x="51" y="43"/>
                    </a:cubicBezTo>
                    <a:cubicBezTo>
                      <a:pt x="52" y="43"/>
                      <a:pt x="54" y="42"/>
                      <a:pt x="55" y="42"/>
                    </a:cubicBezTo>
                    <a:cubicBezTo>
                      <a:pt x="57" y="42"/>
                      <a:pt x="58" y="43"/>
                      <a:pt x="59" y="43"/>
                    </a:cubicBezTo>
                    <a:cubicBezTo>
                      <a:pt x="76" y="52"/>
                      <a:pt x="76" y="52"/>
                      <a:pt x="76" y="52"/>
                    </a:cubicBezTo>
                    <a:cubicBezTo>
                      <a:pt x="77" y="53"/>
                      <a:pt x="77" y="53"/>
                      <a:pt x="78" y="53"/>
                    </a:cubicBezTo>
                    <a:cubicBezTo>
                      <a:pt x="79" y="53"/>
                      <a:pt x="80" y="53"/>
                      <a:pt x="80" y="53"/>
                    </a:cubicBezTo>
                    <a:cubicBezTo>
                      <a:pt x="81" y="52"/>
                      <a:pt x="81" y="51"/>
                      <a:pt x="81" y="51"/>
                    </a:cubicBezTo>
                    <a:cubicBezTo>
                      <a:pt x="81" y="50"/>
                      <a:pt x="81" y="49"/>
                      <a:pt x="81" y="49"/>
                    </a:cubicBezTo>
                    <a:cubicBezTo>
                      <a:pt x="80" y="48"/>
                      <a:pt x="80" y="48"/>
                      <a:pt x="79" y="47"/>
                    </a:cubicBezTo>
                    <a:cubicBezTo>
                      <a:pt x="76" y="42"/>
                      <a:pt x="76" y="42"/>
                      <a:pt x="76" y="42"/>
                    </a:cubicBezTo>
                    <a:cubicBezTo>
                      <a:pt x="74" y="40"/>
                      <a:pt x="73" y="36"/>
                      <a:pt x="73" y="34"/>
                    </a:cubicBezTo>
                    <a:cubicBezTo>
                      <a:pt x="73" y="34"/>
                      <a:pt x="73" y="34"/>
                      <a:pt x="73" y="34"/>
                    </a:cubicBezTo>
                    <a:cubicBezTo>
                      <a:pt x="73" y="34"/>
                      <a:pt x="73" y="34"/>
                      <a:pt x="73" y="34"/>
                    </a:cubicBezTo>
                    <a:cubicBezTo>
                      <a:pt x="73" y="34"/>
                      <a:pt x="73" y="34"/>
                      <a:pt x="73" y="34"/>
                    </a:cubicBezTo>
                    <a:cubicBezTo>
                      <a:pt x="73" y="33"/>
                      <a:pt x="73" y="33"/>
                      <a:pt x="73" y="33"/>
                    </a:cubicBezTo>
                    <a:cubicBezTo>
                      <a:pt x="73" y="31"/>
                      <a:pt x="73" y="29"/>
                      <a:pt x="72" y="28"/>
                    </a:cubicBezTo>
                    <a:cubicBezTo>
                      <a:pt x="71" y="26"/>
                      <a:pt x="70" y="24"/>
                      <a:pt x="68" y="23"/>
                    </a:cubicBezTo>
                    <a:cubicBezTo>
                      <a:pt x="37" y="4"/>
                      <a:pt x="37" y="4"/>
                      <a:pt x="37" y="4"/>
                    </a:cubicBezTo>
                    <a:cubicBezTo>
                      <a:pt x="36" y="3"/>
                      <a:pt x="34" y="3"/>
                      <a:pt x="32" y="3"/>
                    </a:cubicBezTo>
                    <a:cubicBezTo>
                      <a:pt x="30" y="3"/>
                      <a:pt x="28" y="3"/>
                      <a:pt x="26" y="4"/>
                    </a:cubicBezTo>
                    <a:cubicBezTo>
                      <a:pt x="24" y="6"/>
                      <a:pt x="24" y="6"/>
                      <a:pt x="24" y="6"/>
                    </a:cubicBezTo>
                    <a:cubicBezTo>
                      <a:pt x="24" y="6"/>
                      <a:pt x="23" y="6"/>
                      <a:pt x="22" y="6"/>
                    </a:cubicBezTo>
                    <a:cubicBezTo>
                      <a:pt x="21" y="6"/>
                      <a:pt x="20" y="6"/>
                      <a:pt x="19" y="5"/>
                    </a:cubicBezTo>
                    <a:cubicBezTo>
                      <a:pt x="18" y="3"/>
                      <a:pt x="17" y="2"/>
                      <a:pt x="15" y="1"/>
                    </a:cubicBezTo>
                    <a:cubicBezTo>
                      <a:pt x="13" y="0"/>
                      <a:pt x="11" y="0"/>
                      <a:pt x="9" y="0"/>
                    </a:cubicBezTo>
                    <a:cubicBezTo>
                      <a:pt x="6" y="0"/>
                      <a:pt x="6" y="0"/>
                      <a:pt x="6" y="0"/>
                    </a:cubicBezTo>
                    <a:cubicBezTo>
                      <a:pt x="4" y="0"/>
                      <a:pt x="2" y="1"/>
                      <a:pt x="1" y="2"/>
                    </a:cubicBezTo>
                    <a:cubicBezTo>
                      <a:pt x="0" y="4"/>
                      <a:pt x="0" y="6"/>
                      <a:pt x="0" y="8"/>
                    </a:cubicBezTo>
                    <a:cubicBezTo>
                      <a:pt x="0" y="9"/>
                      <a:pt x="0" y="9"/>
                      <a:pt x="0" y="9"/>
                    </a:cubicBezTo>
                    <a:lnTo>
                      <a:pt x="2"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88"/>
              <p:cNvSpPr>
                <a:spLocks/>
              </p:cNvSpPr>
              <p:nvPr/>
            </p:nvSpPr>
            <p:spPr bwMode="auto">
              <a:xfrm>
                <a:off x="-1711326" y="4251321"/>
                <a:ext cx="574674" cy="568324"/>
              </a:xfrm>
              <a:custGeom>
                <a:avLst/>
                <a:gdLst/>
                <a:ahLst/>
                <a:cxnLst>
                  <a:cxn ang="0">
                    <a:pos x="5" y="60"/>
                  </a:cxn>
                  <a:cxn ang="0">
                    <a:pos x="6" y="53"/>
                  </a:cxn>
                  <a:cxn ang="0">
                    <a:pos x="45" y="21"/>
                  </a:cxn>
                  <a:cxn ang="0">
                    <a:pos x="50" y="20"/>
                  </a:cxn>
                  <a:cxn ang="0">
                    <a:pos x="59" y="12"/>
                  </a:cxn>
                  <a:cxn ang="0">
                    <a:pos x="62" y="5"/>
                  </a:cxn>
                  <a:cxn ang="0">
                    <a:pos x="65" y="4"/>
                  </a:cxn>
                  <a:cxn ang="0">
                    <a:pos x="82" y="8"/>
                  </a:cxn>
                  <a:cxn ang="0">
                    <a:pos x="83" y="14"/>
                  </a:cxn>
                  <a:cxn ang="0">
                    <a:pos x="89" y="25"/>
                  </a:cxn>
                  <a:cxn ang="0">
                    <a:pos x="99" y="32"/>
                  </a:cxn>
                  <a:cxn ang="0">
                    <a:pos x="104" y="25"/>
                  </a:cxn>
                  <a:cxn ang="0">
                    <a:pos x="104" y="4"/>
                  </a:cxn>
                  <a:cxn ang="0">
                    <a:pos x="104" y="4"/>
                  </a:cxn>
                  <a:cxn ang="0">
                    <a:pos x="104" y="4"/>
                  </a:cxn>
                  <a:cxn ang="0">
                    <a:pos x="104" y="4"/>
                  </a:cxn>
                  <a:cxn ang="0">
                    <a:pos x="103" y="4"/>
                  </a:cxn>
                  <a:cxn ang="0">
                    <a:pos x="103" y="3"/>
                  </a:cxn>
                  <a:cxn ang="0">
                    <a:pos x="103" y="3"/>
                  </a:cxn>
                  <a:cxn ang="0">
                    <a:pos x="103" y="4"/>
                  </a:cxn>
                  <a:cxn ang="0">
                    <a:pos x="103" y="4"/>
                  </a:cxn>
                  <a:cxn ang="0">
                    <a:pos x="104" y="5"/>
                  </a:cxn>
                  <a:cxn ang="0">
                    <a:pos x="119" y="26"/>
                  </a:cxn>
                  <a:cxn ang="0">
                    <a:pos x="120" y="37"/>
                  </a:cxn>
                  <a:cxn ang="0">
                    <a:pos x="124" y="50"/>
                  </a:cxn>
                  <a:cxn ang="0">
                    <a:pos x="147" y="83"/>
                  </a:cxn>
                  <a:cxn ang="0">
                    <a:pos x="148" y="108"/>
                  </a:cxn>
                  <a:cxn ang="0">
                    <a:pos x="127" y="145"/>
                  </a:cxn>
                  <a:cxn ang="0">
                    <a:pos x="122" y="147"/>
                  </a:cxn>
                  <a:cxn ang="0">
                    <a:pos x="72" y="111"/>
                  </a:cxn>
                  <a:cxn ang="0">
                    <a:pos x="31" y="125"/>
                  </a:cxn>
                  <a:cxn ang="0">
                    <a:pos x="27" y="122"/>
                  </a:cxn>
                  <a:cxn ang="0">
                    <a:pos x="3" y="61"/>
                  </a:cxn>
                  <a:cxn ang="0">
                    <a:pos x="23" y="124"/>
                  </a:cxn>
                  <a:cxn ang="0">
                    <a:pos x="32" y="129"/>
                  </a:cxn>
                  <a:cxn ang="0">
                    <a:pos x="72" y="115"/>
                  </a:cxn>
                  <a:cxn ang="0">
                    <a:pos x="119" y="150"/>
                  </a:cxn>
                  <a:cxn ang="0">
                    <a:pos x="130" y="148"/>
                  </a:cxn>
                  <a:cxn ang="0">
                    <a:pos x="153" y="108"/>
                  </a:cxn>
                  <a:cxn ang="0">
                    <a:pos x="151" y="82"/>
                  </a:cxn>
                  <a:cxn ang="0">
                    <a:pos x="128" y="47"/>
                  </a:cxn>
                  <a:cxn ang="0">
                    <a:pos x="125" y="37"/>
                  </a:cxn>
                  <a:cxn ang="0">
                    <a:pos x="123" y="25"/>
                  </a:cxn>
                  <a:cxn ang="0">
                    <a:pos x="107" y="2"/>
                  </a:cxn>
                  <a:cxn ang="0">
                    <a:pos x="103" y="0"/>
                  </a:cxn>
                  <a:cxn ang="0">
                    <a:pos x="100" y="3"/>
                  </a:cxn>
                  <a:cxn ang="0">
                    <a:pos x="100" y="25"/>
                  </a:cxn>
                  <a:cxn ang="0">
                    <a:pos x="99" y="27"/>
                  </a:cxn>
                  <a:cxn ang="0">
                    <a:pos x="99" y="28"/>
                  </a:cxn>
                  <a:cxn ang="0">
                    <a:pos x="99" y="27"/>
                  </a:cxn>
                  <a:cxn ang="0">
                    <a:pos x="99" y="27"/>
                  </a:cxn>
                  <a:cxn ang="0">
                    <a:pos x="91" y="22"/>
                  </a:cxn>
                  <a:cxn ang="0">
                    <a:pos x="88" y="14"/>
                  </a:cxn>
                  <a:cxn ang="0">
                    <a:pos x="86" y="5"/>
                  </a:cxn>
                  <a:cxn ang="0">
                    <a:pos x="66" y="0"/>
                  </a:cxn>
                  <a:cxn ang="0">
                    <a:pos x="59" y="2"/>
                  </a:cxn>
                  <a:cxn ang="0">
                    <a:pos x="55" y="11"/>
                  </a:cxn>
                  <a:cxn ang="0">
                    <a:pos x="50" y="16"/>
                  </a:cxn>
                  <a:cxn ang="0">
                    <a:pos x="43" y="17"/>
                  </a:cxn>
                  <a:cxn ang="0">
                    <a:pos x="3" y="49"/>
                  </a:cxn>
                  <a:cxn ang="0">
                    <a:pos x="1" y="61"/>
                  </a:cxn>
                </a:cxnLst>
                <a:rect l="0" t="0" r="r" b="b"/>
                <a:pathLst>
                  <a:path w="153" h="151">
                    <a:moveTo>
                      <a:pt x="3" y="61"/>
                    </a:moveTo>
                    <a:cubicBezTo>
                      <a:pt x="5" y="60"/>
                      <a:pt x="5" y="60"/>
                      <a:pt x="5" y="60"/>
                    </a:cubicBezTo>
                    <a:cubicBezTo>
                      <a:pt x="4" y="59"/>
                      <a:pt x="4" y="58"/>
                      <a:pt x="4" y="58"/>
                    </a:cubicBezTo>
                    <a:cubicBezTo>
                      <a:pt x="4" y="55"/>
                      <a:pt x="5" y="53"/>
                      <a:pt x="6" y="53"/>
                    </a:cubicBezTo>
                    <a:cubicBezTo>
                      <a:pt x="41" y="23"/>
                      <a:pt x="41" y="23"/>
                      <a:pt x="41" y="23"/>
                    </a:cubicBezTo>
                    <a:cubicBezTo>
                      <a:pt x="42" y="22"/>
                      <a:pt x="43" y="22"/>
                      <a:pt x="45" y="21"/>
                    </a:cubicBezTo>
                    <a:cubicBezTo>
                      <a:pt x="46" y="20"/>
                      <a:pt x="48" y="20"/>
                      <a:pt x="49" y="20"/>
                    </a:cubicBezTo>
                    <a:cubicBezTo>
                      <a:pt x="50" y="20"/>
                      <a:pt x="50" y="20"/>
                      <a:pt x="50" y="20"/>
                    </a:cubicBezTo>
                    <a:cubicBezTo>
                      <a:pt x="52" y="20"/>
                      <a:pt x="54" y="19"/>
                      <a:pt x="55" y="18"/>
                    </a:cubicBezTo>
                    <a:cubicBezTo>
                      <a:pt x="57" y="16"/>
                      <a:pt x="58" y="14"/>
                      <a:pt x="59" y="12"/>
                    </a:cubicBezTo>
                    <a:cubicBezTo>
                      <a:pt x="60" y="8"/>
                      <a:pt x="60" y="8"/>
                      <a:pt x="60" y="8"/>
                    </a:cubicBezTo>
                    <a:cubicBezTo>
                      <a:pt x="61" y="7"/>
                      <a:pt x="61" y="6"/>
                      <a:pt x="62" y="5"/>
                    </a:cubicBezTo>
                    <a:cubicBezTo>
                      <a:pt x="63" y="4"/>
                      <a:pt x="64" y="4"/>
                      <a:pt x="65" y="4"/>
                    </a:cubicBezTo>
                    <a:cubicBezTo>
                      <a:pt x="65" y="4"/>
                      <a:pt x="65" y="4"/>
                      <a:pt x="65" y="4"/>
                    </a:cubicBezTo>
                    <a:cubicBezTo>
                      <a:pt x="80" y="6"/>
                      <a:pt x="80" y="6"/>
                      <a:pt x="80" y="6"/>
                    </a:cubicBezTo>
                    <a:cubicBezTo>
                      <a:pt x="81" y="6"/>
                      <a:pt x="81" y="7"/>
                      <a:pt x="82" y="8"/>
                    </a:cubicBezTo>
                    <a:cubicBezTo>
                      <a:pt x="83" y="9"/>
                      <a:pt x="83" y="10"/>
                      <a:pt x="83" y="12"/>
                    </a:cubicBezTo>
                    <a:cubicBezTo>
                      <a:pt x="83" y="14"/>
                      <a:pt x="83" y="14"/>
                      <a:pt x="83" y="14"/>
                    </a:cubicBezTo>
                    <a:cubicBezTo>
                      <a:pt x="83" y="16"/>
                      <a:pt x="84" y="18"/>
                      <a:pt x="85" y="20"/>
                    </a:cubicBezTo>
                    <a:cubicBezTo>
                      <a:pt x="86" y="22"/>
                      <a:pt x="87" y="24"/>
                      <a:pt x="89" y="25"/>
                    </a:cubicBezTo>
                    <a:cubicBezTo>
                      <a:pt x="96" y="31"/>
                      <a:pt x="96" y="31"/>
                      <a:pt x="96" y="31"/>
                    </a:cubicBezTo>
                    <a:cubicBezTo>
                      <a:pt x="97" y="31"/>
                      <a:pt x="98" y="32"/>
                      <a:pt x="99" y="32"/>
                    </a:cubicBezTo>
                    <a:cubicBezTo>
                      <a:pt x="101" y="32"/>
                      <a:pt x="102" y="31"/>
                      <a:pt x="103" y="30"/>
                    </a:cubicBezTo>
                    <a:cubicBezTo>
                      <a:pt x="104" y="28"/>
                      <a:pt x="104" y="27"/>
                      <a:pt x="104" y="25"/>
                    </a:cubicBezTo>
                    <a:cubicBezTo>
                      <a:pt x="104" y="6"/>
                      <a:pt x="104" y="6"/>
                      <a:pt x="104" y="6"/>
                    </a:cubicBezTo>
                    <a:cubicBezTo>
                      <a:pt x="104" y="5"/>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3" y="3"/>
                      <a:pt x="103" y="3"/>
                      <a:pt x="103" y="3"/>
                    </a:cubicBezTo>
                    <a:cubicBezTo>
                      <a:pt x="103" y="4"/>
                      <a:pt x="103" y="4"/>
                      <a:pt x="103" y="4"/>
                    </a:cubicBezTo>
                    <a:cubicBezTo>
                      <a:pt x="104" y="4"/>
                      <a:pt x="104" y="4"/>
                      <a:pt x="104" y="4"/>
                    </a:cubicBezTo>
                    <a:cubicBezTo>
                      <a:pt x="103" y="3"/>
                      <a:pt x="103" y="3"/>
                      <a:pt x="103" y="3"/>
                    </a:cubicBezTo>
                    <a:cubicBezTo>
                      <a:pt x="103" y="4"/>
                      <a:pt x="103" y="4"/>
                      <a:pt x="103" y="4"/>
                    </a:cubicBezTo>
                    <a:cubicBezTo>
                      <a:pt x="103" y="3"/>
                      <a:pt x="103" y="3"/>
                      <a:pt x="103" y="3"/>
                    </a:cubicBezTo>
                    <a:cubicBezTo>
                      <a:pt x="103" y="4"/>
                      <a:pt x="103" y="4"/>
                      <a:pt x="103" y="4"/>
                    </a:cubicBezTo>
                    <a:cubicBezTo>
                      <a:pt x="103" y="4"/>
                      <a:pt x="103" y="4"/>
                      <a:pt x="103" y="4"/>
                    </a:cubicBezTo>
                    <a:cubicBezTo>
                      <a:pt x="103" y="3"/>
                      <a:pt x="103" y="3"/>
                      <a:pt x="103" y="3"/>
                    </a:cubicBezTo>
                    <a:cubicBezTo>
                      <a:pt x="103" y="4"/>
                      <a:pt x="103" y="4"/>
                      <a:pt x="103" y="4"/>
                    </a:cubicBezTo>
                    <a:cubicBezTo>
                      <a:pt x="103" y="4"/>
                      <a:pt x="103" y="4"/>
                      <a:pt x="103" y="4"/>
                    </a:cubicBezTo>
                    <a:cubicBezTo>
                      <a:pt x="103" y="4"/>
                      <a:pt x="103" y="4"/>
                      <a:pt x="104" y="5"/>
                    </a:cubicBezTo>
                    <a:cubicBezTo>
                      <a:pt x="117" y="22"/>
                      <a:pt x="117" y="22"/>
                      <a:pt x="117" y="22"/>
                    </a:cubicBezTo>
                    <a:cubicBezTo>
                      <a:pt x="118" y="23"/>
                      <a:pt x="119" y="24"/>
                      <a:pt x="119" y="26"/>
                    </a:cubicBezTo>
                    <a:cubicBezTo>
                      <a:pt x="120" y="28"/>
                      <a:pt x="120" y="30"/>
                      <a:pt x="120" y="32"/>
                    </a:cubicBezTo>
                    <a:cubicBezTo>
                      <a:pt x="120" y="37"/>
                      <a:pt x="120" y="37"/>
                      <a:pt x="120" y="37"/>
                    </a:cubicBezTo>
                    <a:cubicBezTo>
                      <a:pt x="120" y="39"/>
                      <a:pt x="121" y="42"/>
                      <a:pt x="121" y="44"/>
                    </a:cubicBezTo>
                    <a:cubicBezTo>
                      <a:pt x="122" y="46"/>
                      <a:pt x="123" y="48"/>
                      <a:pt x="124" y="50"/>
                    </a:cubicBezTo>
                    <a:cubicBezTo>
                      <a:pt x="145" y="78"/>
                      <a:pt x="145" y="78"/>
                      <a:pt x="145" y="78"/>
                    </a:cubicBezTo>
                    <a:cubicBezTo>
                      <a:pt x="146" y="79"/>
                      <a:pt x="147" y="81"/>
                      <a:pt x="147" y="83"/>
                    </a:cubicBezTo>
                    <a:cubicBezTo>
                      <a:pt x="148" y="85"/>
                      <a:pt x="148" y="87"/>
                      <a:pt x="148" y="89"/>
                    </a:cubicBezTo>
                    <a:cubicBezTo>
                      <a:pt x="148" y="108"/>
                      <a:pt x="148" y="108"/>
                      <a:pt x="148" y="108"/>
                    </a:cubicBezTo>
                    <a:cubicBezTo>
                      <a:pt x="148" y="111"/>
                      <a:pt x="147" y="117"/>
                      <a:pt x="145" y="119"/>
                    </a:cubicBezTo>
                    <a:cubicBezTo>
                      <a:pt x="127" y="145"/>
                      <a:pt x="127" y="145"/>
                      <a:pt x="127" y="145"/>
                    </a:cubicBezTo>
                    <a:cubicBezTo>
                      <a:pt x="126" y="147"/>
                      <a:pt x="125" y="147"/>
                      <a:pt x="124" y="147"/>
                    </a:cubicBezTo>
                    <a:cubicBezTo>
                      <a:pt x="123" y="147"/>
                      <a:pt x="123" y="147"/>
                      <a:pt x="122" y="147"/>
                    </a:cubicBezTo>
                    <a:cubicBezTo>
                      <a:pt x="79" y="113"/>
                      <a:pt x="79" y="113"/>
                      <a:pt x="79" y="113"/>
                    </a:cubicBezTo>
                    <a:cubicBezTo>
                      <a:pt x="77" y="111"/>
                      <a:pt x="74" y="111"/>
                      <a:pt x="72" y="111"/>
                    </a:cubicBezTo>
                    <a:cubicBezTo>
                      <a:pt x="70" y="111"/>
                      <a:pt x="69" y="111"/>
                      <a:pt x="68" y="111"/>
                    </a:cubicBezTo>
                    <a:cubicBezTo>
                      <a:pt x="31" y="125"/>
                      <a:pt x="31" y="125"/>
                      <a:pt x="31" y="125"/>
                    </a:cubicBezTo>
                    <a:cubicBezTo>
                      <a:pt x="30" y="125"/>
                      <a:pt x="30" y="125"/>
                      <a:pt x="30" y="125"/>
                    </a:cubicBezTo>
                    <a:cubicBezTo>
                      <a:pt x="29" y="125"/>
                      <a:pt x="27" y="124"/>
                      <a:pt x="27" y="122"/>
                    </a:cubicBezTo>
                    <a:cubicBezTo>
                      <a:pt x="5" y="60"/>
                      <a:pt x="5" y="60"/>
                      <a:pt x="5" y="60"/>
                    </a:cubicBezTo>
                    <a:cubicBezTo>
                      <a:pt x="3" y="61"/>
                      <a:pt x="3" y="61"/>
                      <a:pt x="3" y="61"/>
                    </a:cubicBezTo>
                    <a:cubicBezTo>
                      <a:pt x="1" y="61"/>
                      <a:pt x="1" y="61"/>
                      <a:pt x="1" y="61"/>
                    </a:cubicBezTo>
                    <a:cubicBezTo>
                      <a:pt x="23" y="124"/>
                      <a:pt x="23" y="124"/>
                      <a:pt x="23" y="124"/>
                    </a:cubicBezTo>
                    <a:cubicBezTo>
                      <a:pt x="24" y="127"/>
                      <a:pt x="27" y="130"/>
                      <a:pt x="30" y="130"/>
                    </a:cubicBezTo>
                    <a:cubicBezTo>
                      <a:pt x="31" y="130"/>
                      <a:pt x="32" y="130"/>
                      <a:pt x="32" y="129"/>
                    </a:cubicBezTo>
                    <a:cubicBezTo>
                      <a:pt x="70" y="115"/>
                      <a:pt x="70" y="115"/>
                      <a:pt x="70" y="115"/>
                    </a:cubicBezTo>
                    <a:cubicBezTo>
                      <a:pt x="70" y="115"/>
                      <a:pt x="71" y="115"/>
                      <a:pt x="72" y="115"/>
                    </a:cubicBezTo>
                    <a:cubicBezTo>
                      <a:pt x="73" y="115"/>
                      <a:pt x="76" y="116"/>
                      <a:pt x="77" y="117"/>
                    </a:cubicBezTo>
                    <a:cubicBezTo>
                      <a:pt x="119" y="150"/>
                      <a:pt x="119" y="150"/>
                      <a:pt x="119" y="150"/>
                    </a:cubicBezTo>
                    <a:cubicBezTo>
                      <a:pt x="121" y="151"/>
                      <a:pt x="122" y="151"/>
                      <a:pt x="124" y="151"/>
                    </a:cubicBezTo>
                    <a:cubicBezTo>
                      <a:pt x="126" y="151"/>
                      <a:pt x="129" y="150"/>
                      <a:pt x="130" y="148"/>
                    </a:cubicBezTo>
                    <a:cubicBezTo>
                      <a:pt x="149" y="121"/>
                      <a:pt x="149" y="121"/>
                      <a:pt x="149" y="121"/>
                    </a:cubicBezTo>
                    <a:cubicBezTo>
                      <a:pt x="151" y="118"/>
                      <a:pt x="152" y="113"/>
                      <a:pt x="153" y="108"/>
                    </a:cubicBezTo>
                    <a:cubicBezTo>
                      <a:pt x="153" y="89"/>
                      <a:pt x="153" y="89"/>
                      <a:pt x="153" y="89"/>
                    </a:cubicBezTo>
                    <a:cubicBezTo>
                      <a:pt x="153" y="86"/>
                      <a:pt x="152" y="84"/>
                      <a:pt x="151" y="82"/>
                    </a:cubicBezTo>
                    <a:cubicBezTo>
                      <a:pt x="151" y="79"/>
                      <a:pt x="150" y="77"/>
                      <a:pt x="149" y="76"/>
                    </a:cubicBezTo>
                    <a:cubicBezTo>
                      <a:pt x="128" y="47"/>
                      <a:pt x="128" y="47"/>
                      <a:pt x="128" y="47"/>
                    </a:cubicBezTo>
                    <a:cubicBezTo>
                      <a:pt x="127" y="46"/>
                      <a:pt x="126" y="45"/>
                      <a:pt x="126" y="43"/>
                    </a:cubicBezTo>
                    <a:cubicBezTo>
                      <a:pt x="125" y="41"/>
                      <a:pt x="125" y="39"/>
                      <a:pt x="125" y="37"/>
                    </a:cubicBezTo>
                    <a:cubicBezTo>
                      <a:pt x="125" y="32"/>
                      <a:pt x="125" y="32"/>
                      <a:pt x="125" y="32"/>
                    </a:cubicBezTo>
                    <a:cubicBezTo>
                      <a:pt x="125" y="30"/>
                      <a:pt x="124" y="27"/>
                      <a:pt x="123" y="25"/>
                    </a:cubicBezTo>
                    <a:cubicBezTo>
                      <a:pt x="123" y="23"/>
                      <a:pt x="122" y="21"/>
                      <a:pt x="120" y="19"/>
                    </a:cubicBezTo>
                    <a:cubicBezTo>
                      <a:pt x="107" y="2"/>
                      <a:pt x="107" y="2"/>
                      <a:pt x="107" y="2"/>
                    </a:cubicBezTo>
                    <a:cubicBezTo>
                      <a:pt x="107" y="2"/>
                      <a:pt x="106" y="1"/>
                      <a:pt x="105" y="1"/>
                    </a:cubicBezTo>
                    <a:cubicBezTo>
                      <a:pt x="105" y="0"/>
                      <a:pt x="104" y="0"/>
                      <a:pt x="103" y="0"/>
                    </a:cubicBezTo>
                    <a:cubicBezTo>
                      <a:pt x="103" y="0"/>
                      <a:pt x="102" y="0"/>
                      <a:pt x="101" y="1"/>
                    </a:cubicBezTo>
                    <a:cubicBezTo>
                      <a:pt x="100" y="1"/>
                      <a:pt x="100" y="2"/>
                      <a:pt x="100" y="3"/>
                    </a:cubicBezTo>
                    <a:cubicBezTo>
                      <a:pt x="100" y="4"/>
                      <a:pt x="100" y="5"/>
                      <a:pt x="100" y="6"/>
                    </a:cubicBezTo>
                    <a:cubicBezTo>
                      <a:pt x="100" y="25"/>
                      <a:pt x="100" y="25"/>
                      <a:pt x="100" y="25"/>
                    </a:cubicBezTo>
                    <a:cubicBezTo>
                      <a:pt x="100" y="26"/>
                      <a:pt x="99" y="27"/>
                      <a:pt x="99" y="27"/>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8" y="27"/>
                    </a:cubicBezTo>
                    <a:cubicBezTo>
                      <a:pt x="91" y="22"/>
                      <a:pt x="91" y="22"/>
                      <a:pt x="91" y="22"/>
                    </a:cubicBezTo>
                    <a:cubicBezTo>
                      <a:pt x="90" y="21"/>
                      <a:pt x="89" y="20"/>
                      <a:pt x="89" y="18"/>
                    </a:cubicBezTo>
                    <a:cubicBezTo>
                      <a:pt x="88" y="17"/>
                      <a:pt x="88" y="15"/>
                      <a:pt x="88" y="14"/>
                    </a:cubicBezTo>
                    <a:cubicBezTo>
                      <a:pt x="88" y="12"/>
                      <a:pt x="88" y="12"/>
                      <a:pt x="88" y="12"/>
                    </a:cubicBezTo>
                    <a:cubicBezTo>
                      <a:pt x="88" y="9"/>
                      <a:pt x="87" y="7"/>
                      <a:pt x="86" y="5"/>
                    </a:cubicBezTo>
                    <a:cubicBezTo>
                      <a:pt x="85" y="4"/>
                      <a:pt x="83" y="2"/>
                      <a:pt x="81" y="2"/>
                    </a:cubicBezTo>
                    <a:cubicBezTo>
                      <a:pt x="66" y="0"/>
                      <a:pt x="66" y="0"/>
                      <a:pt x="66" y="0"/>
                    </a:cubicBezTo>
                    <a:cubicBezTo>
                      <a:pt x="65" y="0"/>
                      <a:pt x="65" y="0"/>
                      <a:pt x="65" y="0"/>
                    </a:cubicBezTo>
                    <a:cubicBezTo>
                      <a:pt x="63" y="0"/>
                      <a:pt x="61" y="1"/>
                      <a:pt x="59" y="2"/>
                    </a:cubicBezTo>
                    <a:cubicBezTo>
                      <a:pt x="58" y="3"/>
                      <a:pt x="57" y="5"/>
                      <a:pt x="56" y="7"/>
                    </a:cubicBezTo>
                    <a:cubicBezTo>
                      <a:pt x="55" y="11"/>
                      <a:pt x="55" y="11"/>
                      <a:pt x="55" y="11"/>
                    </a:cubicBezTo>
                    <a:cubicBezTo>
                      <a:pt x="54" y="12"/>
                      <a:pt x="53" y="14"/>
                      <a:pt x="52" y="14"/>
                    </a:cubicBezTo>
                    <a:cubicBezTo>
                      <a:pt x="51" y="15"/>
                      <a:pt x="50" y="16"/>
                      <a:pt x="50" y="16"/>
                    </a:cubicBezTo>
                    <a:cubicBezTo>
                      <a:pt x="49" y="16"/>
                      <a:pt x="49" y="16"/>
                      <a:pt x="49" y="16"/>
                    </a:cubicBezTo>
                    <a:cubicBezTo>
                      <a:pt x="47" y="16"/>
                      <a:pt x="45" y="16"/>
                      <a:pt x="43" y="17"/>
                    </a:cubicBezTo>
                    <a:cubicBezTo>
                      <a:pt x="41" y="18"/>
                      <a:pt x="40" y="19"/>
                      <a:pt x="38" y="20"/>
                    </a:cubicBezTo>
                    <a:cubicBezTo>
                      <a:pt x="3" y="49"/>
                      <a:pt x="3" y="49"/>
                      <a:pt x="3" y="49"/>
                    </a:cubicBezTo>
                    <a:cubicBezTo>
                      <a:pt x="1" y="51"/>
                      <a:pt x="0" y="54"/>
                      <a:pt x="0" y="58"/>
                    </a:cubicBezTo>
                    <a:cubicBezTo>
                      <a:pt x="0" y="59"/>
                      <a:pt x="0" y="60"/>
                      <a:pt x="1" y="61"/>
                    </a:cubicBezTo>
                    <a:lnTo>
                      <a:pt x="3" y="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89"/>
              <p:cNvSpPr>
                <a:spLocks/>
              </p:cNvSpPr>
              <p:nvPr/>
            </p:nvSpPr>
            <p:spPr bwMode="auto">
              <a:xfrm>
                <a:off x="-5230812" y="2525710"/>
                <a:ext cx="52388" cy="47625"/>
              </a:xfrm>
              <a:custGeom>
                <a:avLst/>
                <a:gdLst/>
                <a:ahLst/>
                <a:cxnLst>
                  <a:cxn ang="0">
                    <a:pos x="4" y="11"/>
                  </a:cxn>
                  <a:cxn ang="0">
                    <a:pos x="5" y="9"/>
                  </a:cxn>
                  <a:cxn ang="0">
                    <a:pos x="4" y="9"/>
                  </a:cxn>
                  <a:cxn ang="0">
                    <a:pos x="4" y="8"/>
                  </a:cxn>
                  <a:cxn ang="0">
                    <a:pos x="5" y="6"/>
                  </a:cxn>
                  <a:cxn ang="0">
                    <a:pos x="8" y="4"/>
                  </a:cxn>
                  <a:cxn ang="0">
                    <a:pos x="9" y="4"/>
                  </a:cxn>
                  <a:cxn ang="0">
                    <a:pos x="10" y="6"/>
                  </a:cxn>
                  <a:cxn ang="0">
                    <a:pos x="9" y="8"/>
                  </a:cxn>
                  <a:cxn ang="0">
                    <a:pos x="6" y="9"/>
                  </a:cxn>
                  <a:cxn ang="0">
                    <a:pos x="5" y="9"/>
                  </a:cxn>
                  <a:cxn ang="0">
                    <a:pos x="4" y="11"/>
                  </a:cxn>
                  <a:cxn ang="0">
                    <a:pos x="3" y="13"/>
                  </a:cxn>
                  <a:cxn ang="0">
                    <a:pos x="6" y="13"/>
                  </a:cxn>
                  <a:cxn ang="0">
                    <a:pos x="13" y="11"/>
                  </a:cxn>
                  <a:cxn ang="0">
                    <a:pos x="14" y="6"/>
                  </a:cxn>
                  <a:cxn ang="0">
                    <a:pos x="12" y="1"/>
                  </a:cxn>
                  <a:cxn ang="0">
                    <a:pos x="8" y="0"/>
                  </a:cxn>
                  <a:cxn ang="0">
                    <a:pos x="2" y="3"/>
                  </a:cxn>
                  <a:cxn ang="0">
                    <a:pos x="0" y="8"/>
                  </a:cxn>
                  <a:cxn ang="0">
                    <a:pos x="1" y="11"/>
                  </a:cxn>
                  <a:cxn ang="0">
                    <a:pos x="3" y="13"/>
                  </a:cxn>
                  <a:cxn ang="0">
                    <a:pos x="4" y="11"/>
                  </a:cxn>
                </a:cxnLst>
                <a:rect l="0" t="0" r="r" b="b"/>
                <a:pathLst>
                  <a:path w="14" h="13">
                    <a:moveTo>
                      <a:pt x="4" y="11"/>
                    </a:moveTo>
                    <a:cubicBezTo>
                      <a:pt x="5" y="9"/>
                      <a:pt x="5" y="9"/>
                      <a:pt x="5" y="9"/>
                    </a:cubicBezTo>
                    <a:cubicBezTo>
                      <a:pt x="4" y="9"/>
                      <a:pt x="4" y="9"/>
                      <a:pt x="4" y="9"/>
                    </a:cubicBezTo>
                    <a:cubicBezTo>
                      <a:pt x="4" y="8"/>
                      <a:pt x="4" y="8"/>
                      <a:pt x="4" y="8"/>
                    </a:cubicBezTo>
                    <a:cubicBezTo>
                      <a:pt x="4" y="7"/>
                      <a:pt x="4" y="7"/>
                      <a:pt x="5" y="6"/>
                    </a:cubicBezTo>
                    <a:cubicBezTo>
                      <a:pt x="6" y="4"/>
                      <a:pt x="7" y="4"/>
                      <a:pt x="8" y="4"/>
                    </a:cubicBezTo>
                    <a:cubicBezTo>
                      <a:pt x="9" y="4"/>
                      <a:pt x="9" y="4"/>
                      <a:pt x="9" y="4"/>
                    </a:cubicBezTo>
                    <a:cubicBezTo>
                      <a:pt x="10" y="5"/>
                      <a:pt x="10" y="5"/>
                      <a:pt x="10" y="6"/>
                    </a:cubicBezTo>
                    <a:cubicBezTo>
                      <a:pt x="10" y="7"/>
                      <a:pt x="10" y="7"/>
                      <a:pt x="9" y="8"/>
                    </a:cubicBezTo>
                    <a:cubicBezTo>
                      <a:pt x="9" y="9"/>
                      <a:pt x="7" y="9"/>
                      <a:pt x="6" y="9"/>
                    </a:cubicBezTo>
                    <a:cubicBezTo>
                      <a:pt x="5" y="9"/>
                      <a:pt x="5" y="9"/>
                      <a:pt x="5" y="9"/>
                    </a:cubicBezTo>
                    <a:cubicBezTo>
                      <a:pt x="4" y="11"/>
                      <a:pt x="4" y="11"/>
                      <a:pt x="4" y="11"/>
                    </a:cubicBezTo>
                    <a:cubicBezTo>
                      <a:pt x="3" y="13"/>
                      <a:pt x="3" y="13"/>
                      <a:pt x="3" y="13"/>
                    </a:cubicBezTo>
                    <a:cubicBezTo>
                      <a:pt x="4" y="13"/>
                      <a:pt x="5" y="13"/>
                      <a:pt x="6" y="13"/>
                    </a:cubicBezTo>
                    <a:cubicBezTo>
                      <a:pt x="8" y="13"/>
                      <a:pt x="11" y="12"/>
                      <a:pt x="13" y="11"/>
                    </a:cubicBezTo>
                    <a:cubicBezTo>
                      <a:pt x="14" y="9"/>
                      <a:pt x="14" y="8"/>
                      <a:pt x="14" y="6"/>
                    </a:cubicBezTo>
                    <a:cubicBezTo>
                      <a:pt x="14" y="4"/>
                      <a:pt x="13" y="2"/>
                      <a:pt x="12" y="1"/>
                    </a:cubicBezTo>
                    <a:cubicBezTo>
                      <a:pt x="11" y="0"/>
                      <a:pt x="9" y="0"/>
                      <a:pt x="8" y="0"/>
                    </a:cubicBezTo>
                    <a:cubicBezTo>
                      <a:pt x="6" y="0"/>
                      <a:pt x="3" y="1"/>
                      <a:pt x="2" y="3"/>
                    </a:cubicBezTo>
                    <a:cubicBezTo>
                      <a:pt x="0" y="5"/>
                      <a:pt x="0" y="6"/>
                      <a:pt x="0" y="8"/>
                    </a:cubicBezTo>
                    <a:cubicBezTo>
                      <a:pt x="0" y="9"/>
                      <a:pt x="0" y="10"/>
                      <a:pt x="1" y="11"/>
                    </a:cubicBezTo>
                    <a:cubicBezTo>
                      <a:pt x="1" y="12"/>
                      <a:pt x="2" y="12"/>
                      <a:pt x="3" y="13"/>
                    </a:cubicBezTo>
                    <a:lnTo>
                      <a:pt x="4"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90"/>
              <p:cNvSpPr>
                <a:spLocks/>
              </p:cNvSpPr>
              <p:nvPr/>
            </p:nvSpPr>
            <p:spPr bwMode="auto">
              <a:xfrm>
                <a:off x="-5172075" y="2559047"/>
                <a:ext cx="87313" cy="55562"/>
              </a:xfrm>
              <a:custGeom>
                <a:avLst/>
                <a:gdLst/>
                <a:ahLst/>
                <a:cxnLst>
                  <a:cxn ang="0">
                    <a:pos x="3" y="6"/>
                  </a:cxn>
                  <a:cxn ang="0">
                    <a:pos x="5" y="6"/>
                  </a:cxn>
                  <a:cxn ang="0">
                    <a:pos x="5" y="5"/>
                  </a:cxn>
                  <a:cxn ang="0">
                    <a:pos x="7" y="4"/>
                  </a:cxn>
                  <a:cxn ang="0">
                    <a:pos x="7" y="4"/>
                  </a:cxn>
                  <a:cxn ang="0">
                    <a:pos x="8" y="5"/>
                  </a:cxn>
                  <a:cxn ang="0">
                    <a:pos x="17" y="8"/>
                  </a:cxn>
                  <a:cxn ang="0">
                    <a:pos x="19" y="10"/>
                  </a:cxn>
                  <a:cxn ang="0">
                    <a:pos x="19" y="10"/>
                  </a:cxn>
                  <a:cxn ang="0">
                    <a:pos x="17" y="11"/>
                  </a:cxn>
                  <a:cxn ang="0">
                    <a:pos x="15" y="11"/>
                  </a:cxn>
                  <a:cxn ang="0">
                    <a:pos x="13" y="11"/>
                  </a:cxn>
                  <a:cxn ang="0">
                    <a:pos x="8" y="10"/>
                  </a:cxn>
                  <a:cxn ang="0">
                    <a:pos x="6" y="8"/>
                  </a:cxn>
                  <a:cxn ang="0">
                    <a:pos x="5" y="6"/>
                  </a:cxn>
                  <a:cxn ang="0">
                    <a:pos x="3" y="6"/>
                  </a:cxn>
                  <a:cxn ang="0">
                    <a:pos x="0" y="6"/>
                  </a:cxn>
                  <a:cxn ang="0">
                    <a:pos x="2" y="11"/>
                  </a:cxn>
                  <a:cxn ang="0">
                    <a:pos x="7" y="14"/>
                  </a:cxn>
                  <a:cxn ang="0">
                    <a:pos x="12" y="15"/>
                  </a:cxn>
                  <a:cxn ang="0">
                    <a:pos x="15" y="15"/>
                  </a:cxn>
                  <a:cxn ang="0">
                    <a:pos x="19" y="15"/>
                  </a:cxn>
                  <a:cxn ang="0">
                    <a:pos x="22" y="13"/>
                  </a:cxn>
                  <a:cxn ang="0">
                    <a:pos x="23" y="10"/>
                  </a:cxn>
                  <a:cxn ang="0">
                    <a:pos x="19" y="4"/>
                  </a:cxn>
                  <a:cxn ang="0">
                    <a:pos x="9" y="0"/>
                  </a:cxn>
                  <a:cxn ang="0">
                    <a:pos x="8" y="0"/>
                  </a:cxn>
                  <a:cxn ang="0">
                    <a:pos x="7" y="0"/>
                  </a:cxn>
                  <a:cxn ang="0">
                    <a:pos x="2" y="2"/>
                  </a:cxn>
                  <a:cxn ang="0">
                    <a:pos x="0" y="6"/>
                  </a:cxn>
                  <a:cxn ang="0">
                    <a:pos x="3" y="6"/>
                  </a:cxn>
                </a:cxnLst>
                <a:rect l="0" t="0" r="r" b="b"/>
                <a:pathLst>
                  <a:path w="23" h="15">
                    <a:moveTo>
                      <a:pt x="3" y="6"/>
                    </a:moveTo>
                    <a:cubicBezTo>
                      <a:pt x="5" y="6"/>
                      <a:pt x="5" y="6"/>
                      <a:pt x="5" y="6"/>
                    </a:cubicBezTo>
                    <a:cubicBezTo>
                      <a:pt x="5" y="5"/>
                      <a:pt x="5" y="5"/>
                      <a:pt x="5" y="5"/>
                    </a:cubicBezTo>
                    <a:cubicBezTo>
                      <a:pt x="5" y="5"/>
                      <a:pt x="6" y="4"/>
                      <a:pt x="7" y="4"/>
                    </a:cubicBezTo>
                    <a:cubicBezTo>
                      <a:pt x="7" y="4"/>
                      <a:pt x="7" y="4"/>
                      <a:pt x="7" y="4"/>
                    </a:cubicBezTo>
                    <a:cubicBezTo>
                      <a:pt x="8" y="5"/>
                      <a:pt x="8" y="5"/>
                      <a:pt x="8" y="5"/>
                    </a:cubicBezTo>
                    <a:cubicBezTo>
                      <a:pt x="10" y="5"/>
                      <a:pt x="15" y="7"/>
                      <a:pt x="17" y="8"/>
                    </a:cubicBezTo>
                    <a:cubicBezTo>
                      <a:pt x="18" y="9"/>
                      <a:pt x="19" y="10"/>
                      <a:pt x="19" y="10"/>
                    </a:cubicBezTo>
                    <a:cubicBezTo>
                      <a:pt x="19" y="10"/>
                      <a:pt x="19" y="10"/>
                      <a:pt x="19" y="10"/>
                    </a:cubicBezTo>
                    <a:cubicBezTo>
                      <a:pt x="18" y="10"/>
                      <a:pt x="18" y="11"/>
                      <a:pt x="17" y="11"/>
                    </a:cubicBezTo>
                    <a:cubicBezTo>
                      <a:pt x="17" y="11"/>
                      <a:pt x="16" y="11"/>
                      <a:pt x="15" y="11"/>
                    </a:cubicBezTo>
                    <a:cubicBezTo>
                      <a:pt x="14" y="11"/>
                      <a:pt x="14" y="11"/>
                      <a:pt x="13" y="11"/>
                    </a:cubicBezTo>
                    <a:cubicBezTo>
                      <a:pt x="8" y="10"/>
                      <a:pt x="8" y="10"/>
                      <a:pt x="8" y="10"/>
                    </a:cubicBezTo>
                    <a:cubicBezTo>
                      <a:pt x="7" y="10"/>
                      <a:pt x="6" y="9"/>
                      <a:pt x="6" y="8"/>
                    </a:cubicBezTo>
                    <a:cubicBezTo>
                      <a:pt x="5" y="8"/>
                      <a:pt x="5" y="7"/>
                      <a:pt x="5" y="6"/>
                    </a:cubicBezTo>
                    <a:cubicBezTo>
                      <a:pt x="3" y="6"/>
                      <a:pt x="3" y="6"/>
                      <a:pt x="3" y="6"/>
                    </a:cubicBezTo>
                    <a:cubicBezTo>
                      <a:pt x="0" y="6"/>
                      <a:pt x="0" y="6"/>
                      <a:pt x="0" y="6"/>
                    </a:cubicBezTo>
                    <a:cubicBezTo>
                      <a:pt x="0" y="8"/>
                      <a:pt x="1" y="10"/>
                      <a:pt x="2" y="11"/>
                    </a:cubicBezTo>
                    <a:cubicBezTo>
                      <a:pt x="4" y="12"/>
                      <a:pt x="5" y="14"/>
                      <a:pt x="7" y="14"/>
                    </a:cubicBezTo>
                    <a:cubicBezTo>
                      <a:pt x="12" y="15"/>
                      <a:pt x="12" y="15"/>
                      <a:pt x="12" y="15"/>
                    </a:cubicBezTo>
                    <a:cubicBezTo>
                      <a:pt x="13" y="15"/>
                      <a:pt x="14" y="15"/>
                      <a:pt x="15" y="15"/>
                    </a:cubicBezTo>
                    <a:cubicBezTo>
                      <a:pt x="16" y="15"/>
                      <a:pt x="18" y="15"/>
                      <a:pt x="19" y="15"/>
                    </a:cubicBezTo>
                    <a:cubicBezTo>
                      <a:pt x="20" y="14"/>
                      <a:pt x="21" y="14"/>
                      <a:pt x="22" y="13"/>
                    </a:cubicBezTo>
                    <a:cubicBezTo>
                      <a:pt x="23" y="12"/>
                      <a:pt x="23" y="11"/>
                      <a:pt x="23" y="10"/>
                    </a:cubicBezTo>
                    <a:cubicBezTo>
                      <a:pt x="23" y="7"/>
                      <a:pt x="21" y="5"/>
                      <a:pt x="19" y="4"/>
                    </a:cubicBezTo>
                    <a:cubicBezTo>
                      <a:pt x="16" y="3"/>
                      <a:pt x="12" y="1"/>
                      <a:pt x="9" y="0"/>
                    </a:cubicBezTo>
                    <a:cubicBezTo>
                      <a:pt x="8" y="0"/>
                      <a:pt x="8" y="0"/>
                      <a:pt x="8" y="0"/>
                    </a:cubicBezTo>
                    <a:cubicBezTo>
                      <a:pt x="7" y="0"/>
                      <a:pt x="7" y="0"/>
                      <a:pt x="7" y="0"/>
                    </a:cubicBezTo>
                    <a:cubicBezTo>
                      <a:pt x="5" y="0"/>
                      <a:pt x="3" y="1"/>
                      <a:pt x="2" y="2"/>
                    </a:cubicBezTo>
                    <a:cubicBezTo>
                      <a:pt x="1" y="3"/>
                      <a:pt x="0" y="4"/>
                      <a:pt x="0" y="6"/>
                    </a:cubicBezTo>
                    <a:lnTo>
                      <a:pt x="3"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91"/>
              <p:cNvSpPr>
                <a:spLocks/>
              </p:cNvSpPr>
              <p:nvPr/>
            </p:nvSpPr>
            <p:spPr bwMode="auto">
              <a:xfrm>
                <a:off x="-5029199" y="2419349"/>
                <a:ext cx="79374" cy="90487"/>
              </a:xfrm>
              <a:custGeom>
                <a:avLst/>
                <a:gdLst/>
                <a:ahLst/>
                <a:cxnLst>
                  <a:cxn ang="0">
                    <a:pos x="4" y="13"/>
                  </a:cxn>
                  <a:cxn ang="0">
                    <a:pos x="5" y="12"/>
                  </a:cxn>
                  <a:cxn ang="0">
                    <a:pos x="5" y="10"/>
                  </a:cxn>
                  <a:cxn ang="0">
                    <a:pos x="6" y="9"/>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5"/>
                  </a:cxn>
                  <a:cxn ang="0">
                    <a:pos x="16" y="6"/>
                  </a:cxn>
                  <a:cxn ang="0">
                    <a:pos x="14" y="18"/>
                  </a:cxn>
                  <a:cxn ang="0">
                    <a:pos x="13" y="20"/>
                  </a:cxn>
                  <a:cxn ang="0">
                    <a:pos x="13" y="20"/>
                  </a:cxn>
                  <a:cxn ang="0">
                    <a:pos x="13" y="20"/>
                  </a:cxn>
                  <a:cxn ang="0">
                    <a:pos x="13" y="20"/>
                  </a:cxn>
                  <a:cxn ang="0">
                    <a:pos x="13" y="20"/>
                  </a:cxn>
                  <a:cxn ang="0">
                    <a:pos x="13" y="20"/>
                  </a:cxn>
                  <a:cxn ang="0">
                    <a:pos x="13" y="20"/>
                  </a:cxn>
                  <a:cxn ang="0">
                    <a:pos x="13" y="20"/>
                  </a:cxn>
                  <a:cxn ang="0">
                    <a:pos x="12" y="19"/>
                  </a:cxn>
                  <a:cxn ang="0">
                    <a:pos x="5" y="12"/>
                  </a:cxn>
                  <a:cxn ang="0">
                    <a:pos x="4" y="13"/>
                  </a:cxn>
                  <a:cxn ang="0">
                    <a:pos x="2" y="14"/>
                  </a:cxn>
                  <a:cxn ang="0">
                    <a:pos x="9" y="22"/>
                  </a:cxn>
                  <a:cxn ang="0">
                    <a:pos x="13" y="24"/>
                  </a:cxn>
                  <a:cxn ang="0">
                    <a:pos x="16" y="23"/>
                  </a:cxn>
                  <a:cxn ang="0">
                    <a:pos x="18" y="19"/>
                  </a:cxn>
                  <a:cxn ang="0">
                    <a:pos x="20" y="7"/>
                  </a:cxn>
                  <a:cxn ang="0">
                    <a:pos x="21" y="5"/>
                  </a:cxn>
                  <a:cxn ang="0">
                    <a:pos x="20" y="2"/>
                  </a:cxn>
                  <a:cxn ang="0">
                    <a:pos x="16" y="0"/>
                  </a:cxn>
                  <a:cxn ang="0">
                    <a:pos x="14" y="0"/>
                  </a:cxn>
                  <a:cxn ang="0">
                    <a:pos x="4" y="5"/>
                  </a:cxn>
                  <a:cxn ang="0">
                    <a:pos x="0" y="10"/>
                  </a:cxn>
                  <a:cxn ang="0">
                    <a:pos x="2" y="14"/>
                  </a:cxn>
                  <a:cxn ang="0">
                    <a:pos x="4" y="13"/>
                  </a:cxn>
                </a:cxnLst>
                <a:rect l="0" t="0" r="r" b="b"/>
                <a:pathLst>
                  <a:path w="21" h="24">
                    <a:moveTo>
                      <a:pt x="4" y="13"/>
                    </a:moveTo>
                    <a:cubicBezTo>
                      <a:pt x="5" y="12"/>
                      <a:pt x="5" y="12"/>
                      <a:pt x="5" y="12"/>
                    </a:cubicBezTo>
                    <a:cubicBezTo>
                      <a:pt x="5" y="11"/>
                      <a:pt x="5" y="10"/>
                      <a:pt x="5" y="10"/>
                    </a:cubicBezTo>
                    <a:cubicBezTo>
                      <a:pt x="5" y="9"/>
                      <a:pt x="5" y="9"/>
                      <a:pt x="6" y="9"/>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6"/>
                      <a:pt x="16" y="6"/>
                      <a:pt x="16" y="6"/>
                    </a:cubicBezTo>
                    <a:cubicBezTo>
                      <a:pt x="14" y="18"/>
                      <a:pt x="14" y="18"/>
                      <a:pt x="14" y="18"/>
                    </a:cubicBezTo>
                    <a:cubicBezTo>
                      <a:pt x="13" y="19"/>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2" y="19"/>
                      <a:pt x="12" y="19"/>
                      <a:pt x="12" y="19"/>
                    </a:cubicBezTo>
                    <a:cubicBezTo>
                      <a:pt x="5" y="12"/>
                      <a:pt x="5" y="12"/>
                      <a:pt x="5" y="12"/>
                    </a:cubicBezTo>
                    <a:cubicBezTo>
                      <a:pt x="4" y="13"/>
                      <a:pt x="4" y="13"/>
                      <a:pt x="4" y="13"/>
                    </a:cubicBezTo>
                    <a:cubicBezTo>
                      <a:pt x="2" y="14"/>
                      <a:pt x="2" y="14"/>
                      <a:pt x="2" y="14"/>
                    </a:cubicBezTo>
                    <a:cubicBezTo>
                      <a:pt x="9" y="22"/>
                      <a:pt x="9" y="22"/>
                      <a:pt x="9" y="22"/>
                    </a:cubicBezTo>
                    <a:cubicBezTo>
                      <a:pt x="10" y="23"/>
                      <a:pt x="11" y="24"/>
                      <a:pt x="13" y="24"/>
                    </a:cubicBezTo>
                    <a:cubicBezTo>
                      <a:pt x="14" y="24"/>
                      <a:pt x="15" y="24"/>
                      <a:pt x="16" y="23"/>
                    </a:cubicBezTo>
                    <a:cubicBezTo>
                      <a:pt x="17" y="22"/>
                      <a:pt x="17" y="21"/>
                      <a:pt x="18" y="19"/>
                    </a:cubicBezTo>
                    <a:cubicBezTo>
                      <a:pt x="20" y="7"/>
                      <a:pt x="20" y="7"/>
                      <a:pt x="20" y="7"/>
                    </a:cubicBezTo>
                    <a:cubicBezTo>
                      <a:pt x="21" y="7"/>
                      <a:pt x="21" y="6"/>
                      <a:pt x="21" y="5"/>
                    </a:cubicBezTo>
                    <a:cubicBezTo>
                      <a:pt x="21" y="4"/>
                      <a:pt x="20" y="3"/>
                      <a:pt x="20" y="2"/>
                    </a:cubicBezTo>
                    <a:cubicBezTo>
                      <a:pt x="19" y="1"/>
                      <a:pt x="17" y="0"/>
                      <a:pt x="16" y="0"/>
                    </a:cubicBezTo>
                    <a:cubicBezTo>
                      <a:pt x="15" y="0"/>
                      <a:pt x="15" y="0"/>
                      <a:pt x="14" y="0"/>
                    </a:cubicBezTo>
                    <a:cubicBezTo>
                      <a:pt x="4" y="5"/>
                      <a:pt x="4" y="5"/>
                      <a:pt x="4" y="5"/>
                    </a:cubicBezTo>
                    <a:cubicBezTo>
                      <a:pt x="2" y="6"/>
                      <a:pt x="0" y="8"/>
                      <a:pt x="0" y="10"/>
                    </a:cubicBezTo>
                    <a:cubicBezTo>
                      <a:pt x="0" y="12"/>
                      <a:pt x="1" y="13"/>
                      <a:pt x="2" y="14"/>
                    </a:cubicBezTo>
                    <a:lnTo>
                      <a:pt x="4"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92"/>
              <p:cNvSpPr>
                <a:spLocks/>
              </p:cNvSpPr>
              <p:nvPr/>
            </p:nvSpPr>
            <p:spPr bwMode="auto">
              <a:xfrm>
                <a:off x="-5054600" y="2554285"/>
                <a:ext cx="112712" cy="128587"/>
              </a:xfrm>
              <a:custGeom>
                <a:avLst/>
                <a:gdLst/>
                <a:ahLst/>
                <a:cxnLst>
                  <a:cxn ang="0">
                    <a:pos x="7" y="6"/>
                  </a:cxn>
                  <a:cxn ang="0">
                    <a:pos x="7" y="4"/>
                  </a:cxn>
                  <a:cxn ang="0">
                    <a:pos x="7" y="4"/>
                  </a:cxn>
                  <a:cxn ang="0">
                    <a:pos x="6" y="3"/>
                  </a:cxn>
                  <a:cxn ang="0">
                    <a:pos x="6" y="3"/>
                  </a:cxn>
                  <a:cxn ang="0">
                    <a:pos x="7" y="4"/>
                  </a:cxn>
                  <a:cxn ang="0">
                    <a:pos x="6" y="5"/>
                  </a:cxn>
                  <a:cxn ang="0">
                    <a:pos x="5" y="4"/>
                  </a:cxn>
                  <a:cxn ang="0">
                    <a:pos x="6" y="3"/>
                  </a:cxn>
                  <a:cxn ang="0">
                    <a:pos x="6" y="3"/>
                  </a:cxn>
                  <a:cxn ang="0">
                    <a:pos x="5" y="4"/>
                  </a:cxn>
                  <a:cxn ang="0">
                    <a:pos x="4" y="4"/>
                  </a:cxn>
                  <a:cxn ang="0">
                    <a:pos x="4" y="4"/>
                  </a:cxn>
                  <a:cxn ang="0">
                    <a:pos x="4" y="4"/>
                  </a:cxn>
                  <a:cxn ang="0">
                    <a:pos x="5" y="6"/>
                  </a:cxn>
                  <a:cxn ang="0">
                    <a:pos x="7" y="14"/>
                  </a:cxn>
                  <a:cxn ang="0">
                    <a:pos x="15" y="21"/>
                  </a:cxn>
                  <a:cxn ang="0">
                    <a:pos x="23" y="24"/>
                  </a:cxn>
                  <a:cxn ang="0">
                    <a:pos x="24" y="24"/>
                  </a:cxn>
                  <a:cxn ang="0">
                    <a:pos x="24" y="24"/>
                  </a:cxn>
                  <a:cxn ang="0">
                    <a:pos x="24" y="24"/>
                  </a:cxn>
                  <a:cxn ang="0">
                    <a:pos x="24" y="24"/>
                  </a:cxn>
                  <a:cxn ang="0">
                    <a:pos x="24" y="24"/>
                  </a:cxn>
                  <a:cxn ang="0">
                    <a:pos x="24" y="24"/>
                  </a:cxn>
                  <a:cxn ang="0">
                    <a:pos x="25" y="27"/>
                  </a:cxn>
                  <a:cxn ang="0">
                    <a:pos x="25" y="29"/>
                  </a:cxn>
                  <a:cxn ang="0">
                    <a:pos x="19" y="29"/>
                  </a:cxn>
                  <a:cxn ang="0">
                    <a:pos x="7" y="22"/>
                  </a:cxn>
                  <a:cxn ang="0">
                    <a:pos x="5" y="17"/>
                  </a:cxn>
                  <a:cxn ang="0">
                    <a:pos x="7" y="6"/>
                  </a:cxn>
                  <a:cxn ang="0">
                    <a:pos x="3" y="5"/>
                  </a:cxn>
                  <a:cxn ang="0">
                    <a:pos x="0" y="17"/>
                  </a:cxn>
                  <a:cxn ang="0">
                    <a:pos x="5" y="26"/>
                  </a:cxn>
                  <a:cxn ang="0">
                    <a:pos x="18" y="33"/>
                  </a:cxn>
                  <a:cxn ang="0">
                    <a:pos x="28" y="32"/>
                  </a:cxn>
                  <a:cxn ang="0">
                    <a:pos x="30" y="26"/>
                  </a:cxn>
                  <a:cxn ang="0">
                    <a:pos x="24" y="20"/>
                  </a:cxn>
                  <a:cxn ang="0">
                    <a:pos x="23" y="20"/>
                  </a:cxn>
                  <a:cxn ang="0">
                    <a:pos x="20" y="19"/>
                  </a:cxn>
                  <a:cxn ang="0">
                    <a:pos x="13" y="15"/>
                  </a:cxn>
                  <a:cxn ang="0">
                    <a:pos x="9" y="7"/>
                  </a:cxn>
                  <a:cxn ang="0">
                    <a:pos x="8" y="3"/>
                  </a:cxn>
                  <a:cxn ang="0">
                    <a:pos x="7" y="1"/>
                  </a:cxn>
                  <a:cxn ang="0">
                    <a:pos x="5" y="1"/>
                  </a:cxn>
                  <a:cxn ang="0">
                    <a:pos x="3" y="5"/>
                  </a:cxn>
                </a:cxnLst>
                <a:rect l="0" t="0" r="r" b="b"/>
                <a:pathLst>
                  <a:path w="30" h="34">
                    <a:moveTo>
                      <a:pt x="5" y="5"/>
                    </a:moveTo>
                    <a:cubicBezTo>
                      <a:pt x="7" y="6"/>
                      <a:pt x="7" y="6"/>
                      <a:pt x="7" y="6"/>
                    </a:cubicBezTo>
                    <a:cubicBezTo>
                      <a:pt x="7" y="5"/>
                      <a:pt x="7" y="4"/>
                      <a:pt x="7" y="4"/>
                    </a:cubicBezTo>
                    <a:cubicBezTo>
                      <a:pt x="7" y="4"/>
                      <a:pt x="7" y="4"/>
                      <a:pt x="7" y="4"/>
                    </a:cubicBezTo>
                    <a:cubicBezTo>
                      <a:pt x="6" y="3"/>
                      <a:pt x="6" y="3"/>
                      <a:pt x="6" y="3"/>
                    </a:cubicBezTo>
                    <a:cubicBezTo>
                      <a:pt x="7" y="4"/>
                      <a:pt x="7" y="4"/>
                      <a:pt x="7" y="4"/>
                    </a:cubicBezTo>
                    <a:cubicBezTo>
                      <a:pt x="7" y="4"/>
                      <a:pt x="7" y="4"/>
                      <a:pt x="7" y="4"/>
                    </a:cubicBezTo>
                    <a:cubicBezTo>
                      <a:pt x="6" y="3"/>
                      <a:pt x="6" y="3"/>
                      <a:pt x="6" y="3"/>
                    </a:cubicBezTo>
                    <a:cubicBezTo>
                      <a:pt x="7" y="4"/>
                      <a:pt x="7" y="4"/>
                      <a:pt x="7" y="4"/>
                    </a:cubicBezTo>
                    <a:cubicBezTo>
                      <a:pt x="6" y="3"/>
                      <a:pt x="6" y="3"/>
                      <a:pt x="6" y="3"/>
                    </a:cubicBezTo>
                    <a:cubicBezTo>
                      <a:pt x="6" y="5"/>
                      <a:pt x="6" y="5"/>
                      <a:pt x="6" y="5"/>
                    </a:cubicBezTo>
                    <a:cubicBezTo>
                      <a:pt x="7" y="4"/>
                      <a:pt x="7" y="4"/>
                      <a:pt x="7" y="4"/>
                    </a:cubicBezTo>
                    <a:cubicBezTo>
                      <a:pt x="6" y="3"/>
                      <a:pt x="6" y="3"/>
                      <a:pt x="6" y="3"/>
                    </a:cubicBezTo>
                    <a:cubicBezTo>
                      <a:pt x="6" y="5"/>
                      <a:pt x="6" y="5"/>
                      <a:pt x="6" y="5"/>
                    </a:cubicBezTo>
                    <a:cubicBezTo>
                      <a:pt x="6" y="3"/>
                      <a:pt x="6" y="3"/>
                      <a:pt x="6" y="3"/>
                    </a:cubicBezTo>
                    <a:cubicBezTo>
                      <a:pt x="5" y="4"/>
                      <a:pt x="5" y="4"/>
                      <a:pt x="5" y="4"/>
                    </a:cubicBezTo>
                    <a:cubicBezTo>
                      <a:pt x="5" y="5"/>
                      <a:pt x="5" y="5"/>
                      <a:pt x="6" y="5"/>
                    </a:cubicBezTo>
                    <a:cubicBezTo>
                      <a:pt x="6" y="3"/>
                      <a:pt x="6" y="3"/>
                      <a:pt x="6" y="3"/>
                    </a:cubicBezTo>
                    <a:cubicBezTo>
                      <a:pt x="5" y="4"/>
                      <a:pt x="5" y="4"/>
                      <a:pt x="5" y="4"/>
                    </a:cubicBezTo>
                    <a:cubicBezTo>
                      <a:pt x="6" y="3"/>
                      <a:pt x="6" y="3"/>
                      <a:pt x="6" y="3"/>
                    </a:cubicBezTo>
                    <a:cubicBezTo>
                      <a:pt x="4" y="4"/>
                      <a:pt x="4" y="4"/>
                      <a:pt x="4" y="4"/>
                    </a:cubicBezTo>
                    <a:cubicBezTo>
                      <a:pt x="4" y="4"/>
                      <a:pt x="4" y="4"/>
                      <a:pt x="5" y="4"/>
                    </a:cubicBezTo>
                    <a:cubicBezTo>
                      <a:pt x="6" y="3"/>
                      <a:pt x="6" y="3"/>
                      <a:pt x="6"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5"/>
                      <a:pt x="5" y="6"/>
                    </a:cubicBezTo>
                    <a:cubicBezTo>
                      <a:pt x="5" y="8"/>
                      <a:pt x="5" y="8"/>
                      <a:pt x="5" y="8"/>
                    </a:cubicBezTo>
                    <a:cubicBezTo>
                      <a:pt x="5" y="10"/>
                      <a:pt x="6" y="12"/>
                      <a:pt x="7" y="14"/>
                    </a:cubicBezTo>
                    <a:cubicBezTo>
                      <a:pt x="8" y="16"/>
                      <a:pt x="9" y="18"/>
                      <a:pt x="11" y="19"/>
                    </a:cubicBezTo>
                    <a:cubicBezTo>
                      <a:pt x="15" y="21"/>
                      <a:pt x="15" y="21"/>
                      <a:pt x="15" y="21"/>
                    </a:cubicBezTo>
                    <a:cubicBezTo>
                      <a:pt x="16" y="22"/>
                      <a:pt x="17" y="23"/>
                      <a:pt x="19" y="23"/>
                    </a:cubicBezTo>
                    <a:cubicBezTo>
                      <a:pt x="20" y="24"/>
                      <a:pt x="22" y="24"/>
                      <a:pt x="23"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5" y="25"/>
                    </a:cubicBezTo>
                    <a:cubicBezTo>
                      <a:pt x="25" y="25"/>
                      <a:pt x="25" y="26"/>
                      <a:pt x="25" y="27"/>
                    </a:cubicBezTo>
                    <a:cubicBezTo>
                      <a:pt x="26" y="27"/>
                      <a:pt x="26" y="27"/>
                      <a:pt x="26" y="27"/>
                    </a:cubicBezTo>
                    <a:cubicBezTo>
                      <a:pt x="26" y="28"/>
                      <a:pt x="25" y="29"/>
                      <a:pt x="25" y="29"/>
                    </a:cubicBezTo>
                    <a:cubicBezTo>
                      <a:pt x="25" y="30"/>
                      <a:pt x="24" y="30"/>
                      <a:pt x="24" y="30"/>
                    </a:cubicBezTo>
                    <a:cubicBezTo>
                      <a:pt x="22" y="30"/>
                      <a:pt x="21" y="29"/>
                      <a:pt x="19" y="29"/>
                    </a:cubicBezTo>
                    <a:cubicBezTo>
                      <a:pt x="18" y="29"/>
                      <a:pt x="16" y="28"/>
                      <a:pt x="15" y="27"/>
                    </a:cubicBezTo>
                    <a:cubicBezTo>
                      <a:pt x="7" y="22"/>
                      <a:pt x="7" y="22"/>
                      <a:pt x="7" y="22"/>
                    </a:cubicBezTo>
                    <a:cubicBezTo>
                      <a:pt x="7" y="22"/>
                      <a:pt x="6" y="21"/>
                      <a:pt x="5" y="20"/>
                    </a:cubicBezTo>
                    <a:cubicBezTo>
                      <a:pt x="5" y="19"/>
                      <a:pt x="5" y="18"/>
                      <a:pt x="5" y="17"/>
                    </a:cubicBezTo>
                    <a:cubicBezTo>
                      <a:pt x="5" y="16"/>
                      <a:pt x="5" y="16"/>
                      <a:pt x="5" y="15"/>
                    </a:cubicBezTo>
                    <a:cubicBezTo>
                      <a:pt x="7" y="6"/>
                      <a:pt x="7" y="6"/>
                      <a:pt x="7" y="6"/>
                    </a:cubicBezTo>
                    <a:cubicBezTo>
                      <a:pt x="5" y="5"/>
                      <a:pt x="5" y="5"/>
                      <a:pt x="5" y="5"/>
                    </a:cubicBezTo>
                    <a:cubicBezTo>
                      <a:pt x="3" y="5"/>
                      <a:pt x="3" y="5"/>
                      <a:pt x="3" y="5"/>
                    </a:cubicBezTo>
                    <a:cubicBezTo>
                      <a:pt x="1" y="14"/>
                      <a:pt x="1" y="14"/>
                      <a:pt x="1" y="14"/>
                    </a:cubicBezTo>
                    <a:cubicBezTo>
                      <a:pt x="0" y="15"/>
                      <a:pt x="0" y="16"/>
                      <a:pt x="0" y="17"/>
                    </a:cubicBezTo>
                    <a:cubicBezTo>
                      <a:pt x="0" y="18"/>
                      <a:pt x="1" y="20"/>
                      <a:pt x="2" y="22"/>
                    </a:cubicBezTo>
                    <a:cubicBezTo>
                      <a:pt x="2" y="24"/>
                      <a:pt x="3" y="25"/>
                      <a:pt x="5" y="26"/>
                    </a:cubicBezTo>
                    <a:cubicBezTo>
                      <a:pt x="13" y="31"/>
                      <a:pt x="13" y="31"/>
                      <a:pt x="13" y="31"/>
                    </a:cubicBezTo>
                    <a:cubicBezTo>
                      <a:pt x="14" y="32"/>
                      <a:pt x="16" y="33"/>
                      <a:pt x="18" y="33"/>
                    </a:cubicBezTo>
                    <a:cubicBezTo>
                      <a:pt x="20" y="34"/>
                      <a:pt x="22" y="34"/>
                      <a:pt x="24" y="34"/>
                    </a:cubicBezTo>
                    <a:cubicBezTo>
                      <a:pt x="25" y="34"/>
                      <a:pt x="27" y="33"/>
                      <a:pt x="28" y="32"/>
                    </a:cubicBezTo>
                    <a:cubicBezTo>
                      <a:pt x="29" y="31"/>
                      <a:pt x="30" y="29"/>
                      <a:pt x="30" y="27"/>
                    </a:cubicBezTo>
                    <a:cubicBezTo>
                      <a:pt x="30" y="27"/>
                      <a:pt x="30" y="27"/>
                      <a:pt x="30" y="26"/>
                    </a:cubicBezTo>
                    <a:cubicBezTo>
                      <a:pt x="29" y="25"/>
                      <a:pt x="29" y="23"/>
                      <a:pt x="28" y="22"/>
                    </a:cubicBezTo>
                    <a:cubicBezTo>
                      <a:pt x="27" y="21"/>
                      <a:pt x="26" y="20"/>
                      <a:pt x="24" y="20"/>
                    </a:cubicBezTo>
                    <a:cubicBezTo>
                      <a:pt x="23" y="20"/>
                      <a:pt x="23" y="20"/>
                      <a:pt x="23" y="20"/>
                    </a:cubicBezTo>
                    <a:cubicBezTo>
                      <a:pt x="23" y="20"/>
                      <a:pt x="23" y="20"/>
                      <a:pt x="23" y="20"/>
                    </a:cubicBezTo>
                    <a:cubicBezTo>
                      <a:pt x="23" y="20"/>
                      <a:pt x="23" y="20"/>
                      <a:pt x="23" y="20"/>
                    </a:cubicBezTo>
                    <a:cubicBezTo>
                      <a:pt x="22" y="20"/>
                      <a:pt x="21" y="20"/>
                      <a:pt x="20" y="19"/>
                    </a:cubicBezTo>
                    <a:cubicBezTo>
                      <a:pt x="19" y="19"/>
                      <a:pt x="18" y="18"/>
                      <a:pt x="17" y="18"/>
                    </a:cubicBezTo>
                    <a:cubicBezTo>
                      <a:pt x="13" y="15"/>
                      <a:pt x="13" y="15"/>
                      <a:pt x="13" y="15"/>
                    </a:cubicBezTo>
                    <a:cubicBezTo>
                      <a:pt x="13" y="15"/>
                      <a:pt x="12" y="14"/>
                      <a:pt x="11" y="12"/>
                    </a:cubicBezTo>
                    <a:cubicBezTo>
                      <a:pt x="10" y="10"/>
                      <a:pt x="9" y="9"/>
                      <a:pt x="9" y="7"/>
                    </a:cubicBezTo>
                    <a:cubicBezTo>
                      <a:pt x="9" y="5"/>
                      <a:pt x="9" y="5"/>
                      <a:pt x="9" y="5"/>
                    </a:cubicBezTo>
                    <a:cubicBezTo>
                      <a:pt x="9" y="4"/>
                      <a:pt x="9" y="3"/>
                      <a:pt x="8" y="3"/>
                    </a:cubicBezTo>
                    <a:cubicBezTo>
                      <a:pt x="8" y="2"/>
                      <a:pt x="8" y="2"/>
                      <a:pt x="8" y="1"/>
                    </a:cubicBezTo>
                    <a:cubicBezTo>
                      <a:pt x="7" y="1"/>
                      <a:pt x="7" y="1"/>
                      <a:pt x="7" y="1"/>
                    </a:cubicBezTo>
                    <a:cubicBezTo>
                      <a:pt x="6" y="0"/>
                      <a:pt x="6" y="0"/>
                      <a:pt x="6" y="0"/>
                    </a:cubicBezTo>
                    <a:cubicBezTo>
                      <a:pt x="5" y="0"/>
                      <a:pt x="5" y="1"/>
                      <a:pt x="5" y="1"/>
                    </a:cubicBezTo>
                    <a:cubicBezTo>
                      <a:pt x="4" y="1"/>
                      <a:pt x="4" y="1"/>
                      <a:pt x="4" y="2"/>
                    </a:cubicBezTo>
                    <a:cubicBezTo>
                      <a:pt x="3" y="3"/>
                      <a:pt x="3" y="4"/>
                      <a:pt x="3" y="5"/>
                    </a:cubicBezTo>
                    <a:lnTo>
                      <a:pt x="5"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93"/>
              <p:cNvSpPr>
                <a:spLocks/>
              </p:cNvSpPr>
              <p:nvPr/>
            </p:nvSpPr>
            <p:spPr bwMode="auto">
              <a:xfrm>
                <a:off x="-5126037" y="2482848"/>
                <a:ext cx="52388" cy="60325"/>
              </a:xfrm>
              <a:custGeom>
                <a:avLst/>
                <a:gdLst/>
                <a:ahLst/>
                <a:cxnLst>
                  <a:cxn ang="0">
                    <a:pos x="2" y="8"/>
                  </a:cxn>
                  <a:cxn ang="0">
                    <a:pos x="4" y="8"/>
                  </a:cxn>
                  <a:cxn ang="0">
                    <a:pos x="5" y="6"/>
                  </a:cxn>
                  <a:cxn ang="0">
                    <a:pos x="7" y="4"/>
                  </a:cxn>
                  <a:cxn ang="0">
                    <a:pos x="9" y="5"/>
                  </a:cxn>
                  <a:cxn ang="0">
                    <a:pos x="10" y="8"/>
                  </a:cxn>
                  <a:cxn ang="0">
                    <a:pos x="10" y="8"/>
                  </a:cxn>
                  <a:cxn ang="0">
                    <a:pos x="8" y="11"/>
                  </a:cxn>
                  <a:cxn ang="0">
                    <a:pos x="6" y="12"/>
                  </a:cxn>
                  <a:cxn ang="0">
                    <a:pos x="5" y="11"/>
                  </a:cxn>
                  <a:cxn ang="0">
                    <a:pos x="4" y="9"/>
                  </a:cxn>
                  <a:cxn ang="0">
                    <a:pos x="4" y="8"/>
                  </a:cxn>
                  <a:cxn ang="0">
                    <a:pos x="2" y="8"/>
                  </a:cxn>
                  <a:cxn ang="0">
                    <a:pos x="0" y="8"/>
                  </a:cxn>
                  <a:cxn ang="0">
                    <a:pos x="0" y="9"/>
                  </a:cxn>
                  <a:cxn ang="0">
                    <a:pos x="2" y="14"/>
                  </a:cxn>
                  <a:cxn ang="0">
                    <a:pos x="6" y="16"/>
                  </a:cxn>
                  <a:cxn ang="0">
                    <a:pos x="12" y="14"/>
                  </a:cxn>
                  <a:cxn ang="0">
                    <a:pos x="14" y="8"/>
                  </a:cxn>
                  <a:cxn ang="0">
                    <a:pos x="14" y="8"/>
                  </a:cxn>
                  <a:cxn ang="0">
                    <a:pos x="12" y="3"/>
                  </a:cxn>
                  <a:cxn ang="0">
                    <a:pos x="7" y="0"/>
                  </a:cxn>
                  <a:cxn ang="0">
                    <a:pos x="2" y="3"/>
                  </a:cxn>
                  <a:cxn ang="0">
                    <a:pos x="0" y="8"/>
                  </a:cxn>
                  <a:cxn ang="0">
                    <a:pos x="2" y="8"/>
                  </a:cxn>
                </a:cxnLst>
                <a:rect l="0" t="0" r="r" b="b"/>
                <a:pathLst>
                  <a:path w="14" h="16">
                    <a:moveTo>
                      <a:pt x="2" y="8"/>
                    </a:moveTo>
                    <a:cubicBezTo>
                      <a:pt x="4" y="8"/>
                      <a:pt x="4" y="8"/>
                      <a:pt x="4" y="8"/>
                    </a:cubicBezTo>
                    <a:cubicBezTo>
                      <a:pt x="4" y="7"/>
                      <a:pt x="5" y="6"/>
                      <a:pt x="5" y="6"/>
                    </a:cubicBezTo>
                    <a:cubicBezTo>
                      <a:pt x="6" y="5"/>
                      <a:pt x="7" y="4"/>
                      <a:pt x="7" y="4"/>
                    </a:cubicBezTo>
                    <a:cubicBezTo>
                      <a:pt x="8" y="4"/>
                      <a:pt x="8" y="5"/>
                      <a:pt x="9" y="5"/>
                    </a:cubicBezTo>
                    <a:cubicBezTo>
                      <a:pt x="9" y="6"/>
                      <a:pt x="10" y="7"/>
                      <a:pt x="10" y="8"/>
                    </a:cubicBezTo>
                    <a:cubicBezTo>
                      <a:pt x="10" y="8"/>
                      <a:pt x="10" y="8"/>
                      <a:pt x="10" y="8"/>
                    </a:cubicBezTo>
                    <a:cubicBezTo>
                      <a:pt x="10" y="9"/>
                      <a:pt x="9" y="10"/>
                      <a:pt x="8" y="11"/>
                    </a:cubicBezTo>
                    <a:cubicBezTo>
                      <a:pt x="8" y="12"/>
                      <a:pt x="7" y="12"/>
                      <a:pt x="6" y="12"/>
                    </a:cubicBezTo>
                    <a:cubicBezTo>
                      <a:pt x="6" y="12"/>
                      <a:pt x="5" y="12"/>
                      <a:pt x="5" y="11"/>
                    </a:cubicBezTo>
                    <a:cubicBezTo>
                      <a:pt x="4" y="11"/>
                      <a:pt x="4" y="10"/>
                      <a:pt x="4" y="9"/>
                    </a:cubicBezTo>
                    <a:cubicBezTo>
                      <a:pt x="4" y="8"/>
                      <a:pt x="4" y="8"/>
                      <a:pt x="4" y="8"/>
                    </a:cubicBezTo>
                    <a:cubicBezTo>
                      <a:pt x="2" y="8"/>
                      <a:pt x="2" y="8"/>
                      <a:pt x="2" y="8"/>
                    </a:cubicBezTo>
                    <a:cubicBezTo>
                      <a:pt x="0" y="8"/>
                      <a:pt x="0" y="8"/>
                      <a:pt x="0" y="8"/>
                    </a:cubicBezTo>
                    <a:cubicBezTo>
                      <a:pt x="0" y="9"/>
                      <a:pt x="0" y="9"/>
                      <a:pt x="0" y="9"/>
                    </a:cubicBezTo>
                    <a:cubicBezTo>
                      <a:pt x="0" y="11"/>
                      <a:pt x="0" y="13"/>
                      <a:pt x="2" y="14"/>
                    </a:cubicBezTo>
                    <a:cubicBezTo>
                      <a:pt x="3" y="15"/>
                      <a:pt x="4" y="16"/>
                      <a:pt x="6" y="16"/>
                    </a:cubicBezTo>
                    <a:cubicBezTo>
                      <a:pt x="9" y="16"/>
                      <a:pt x="10" y="15"/>
                      <a:pt x="12" y="14"/>
                    </a:cubicBezTo>
                    <a:cubicBezTo>
                      <a:pt x="13" y="12"/>
                      <a:pt x="14" y="11"/>
                      <a:pt x="14" y="8"/>
                    </a:cubicBezTo>
                    <a:cubicBezTo>
                      <a:pt x="14" y="8"/>
                      <a:pt x="14" y="8"/>
                      <a:pt x="14" y="8"/>
                    </a:cubicBezTo>
                    <a:cubicBezTo>
                      <a:pt x="14" y="6"/>
                      <a:pt x="13" y="4"/>
                      <a:pt x="12" y="3"/>
                    </a:cubicBezTo>
                    <a:cubicBezTo>
                      <a:pt x="11" y="1"/>
                      <a:pt x="9" y="0"/>
                      <a:pt x="7" y="0"/>
                    </a:cubicBezTo>
                    <a:cubicBezTo>
                      <a:pt x="5" y="0"/>
                      <a:pt x="3" y="1"/>
                      <a:pt x="2" y="3"/>
                    </a:cubicBezTo>
                    <a:cubicBezTo>
                      <a:pt x="1" y="4"/>
                      <a:pt x="0" y="6"/>
                      <a:pt x="0" y="8"/>
                    </a:cubicBezTo>
                    <a:lnTo>
                      <a:pt x="2"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4"/>
              <p:cNvSpPr>
                <a:spLocks/>
              </p:cNvSpPr>
              <p:nvPr/>
            </p:nvSpPr>
            <p:spPr bwMode="auto">
              <a:xfrm>
                <a:off x="-4845050" y="3506786"/>
                <a:ext cx="117475" cy="98425"/>
              </a:xfrm>
              <a:custGeom>
                <a:avLst/>
                <a:gdLst/>
                <a:ahLst/>
                <a:cxnLst>
                  <a:cxn ang="0">
                    <a:pos x="4" y="6"/>
                  </a:cxn>
                  <a:cxn ang="0">
                    <a:pos x="5" y="4"/>
                  </a:cxn>
                  <a:cxn ang="0">
                    <a:pos x="4" y="4"/>
                  </a:cxn>
                  <a:cxn ang="0">
                    <a:pos x="4" y="3"/>
                  </a:cxn>
                  <a:cxn ang="0">
                    <a:pos x="4" y="4"/>
                  </a:cxn>
                  <a:cxn ang="0">
                    <a:pos x="4" y="4"/>
                  </a:cxn>
                  <a:cxn ang="0">
                    <a:pos x="4" y="3"/>
                  </a:cxn>
                  <a:cxn ang="0">
                    <a:pos x="4" y="4"/>
                  </a:cxn>
                  <a:cxn ang="0">
                    <a:pos x="4" y="4"/>
                  </a:cxn>
                  <a:cxn ang="0">
                    <a:pos x="3" y="4"/>
                  </a:cxn>
                  <a:cxn ang="0">
                    <a:pos x="4" y="5"/>
                  </a:cxn>
                  <a:cxn ang="0">
                    <a:pos x="4" y="4"/>
                  </a:cxn>
                  <a:cxn ang="0">
                    <a:pos x="3" y="4"/>
                  </a:cxn>
                  <a:cxn ang="0">
                    <a:pos x="4" y="5"/>
                  </a:cxn>
                  <a:cxn ang="0">
                    <a:pos x="3" y="4"/>
                  </a:cxn>
                  <a:cxn ang="0">
                    <a:pos x="4" y="5"/>
                  </a:cxn>
                  <a:cxn ang="0">
                    <a:pos x="4" y="5"/>
                  </a:cxn>
                  <a:cxn ang="0">
                    <a:pos x="3" y="4"/>
                  </a:cxn>
                  <a:cxn ang="0">
                    <a:pos x="4" y="5"/>
                  </a:cxn>
                  <a:cxn ang="0">
                    <a:pos x="4" y="5"/>
                  </a:cxn>
                  <a:cxn ang="0">
                    <a:pos x="4" y="5"/>
                  </a:cxn>
                  <a:cxn ang="0">
                    <a:pos x="15" y="6"/>
                  </a:cxn>
                  <a:cxn ang="0">
                    <a:pos x="18" y="8"/>
                  </a:cxn>
                  <a:cxn ang="0">
                    <a:pos x="22" y="11"/>
                  </a:cxn>
                  <a:cxn ang="0">
                    <a:pos x="26" y="17"/>
                  </a:cxn>
                  <a:cxn ang="0">
                    <a:pos x="27" y="19"/>
                  </a:cxn>
                  <a:cxn ang="0">
                    <a:pos x="26" y="21"/>
                  </a:cxn>
                  <a:cxn ang="0">
                    <a:pos x="25" y="22"/>
                  </a:cxn>
                  <a:cxn ang="0">
                    <a:pos x="21" y="20"/>
                  </a:cxn>
                  <a:cxn ang="0">
                    <a:pos x="5" y="4"/>
                  </a:cxn>
                  <a:cxn ang="0">
                    <a:pos x="4" y="6"/>
                  </a:cxn>
                  <a:cxn ang="0">
                    <a:pos x="2" y="7"/>
                  </a:cxn>
                  <a:cxn ang="0">
                    <a:pos x="18" y="23"/>
                  </a:cxn>
                  <a:cxn ang="0">
                    <a:pos x="25" y="26"/>
                  </a:cxn>
                  <a:cxn ang="0">
                    <a:pos x="29" y="25"/>
                  </a:cxn>
                  <a:cxn ang="0">
                    <a:pos x="31" y="19"/>
                  </a:cxn>
                  <a:cxn ang="0">
                    <a:pos x="30" y="14"/>
                  </a:cxn>
                  <a:cxn ang="0">
                    <a:pos x="25" y="9"/>
                  </a:cxn>
                  <a:cxn ang="0">
                    <a:pos x="21" y="4"/>
                  </a:cxn>
                  <a:cxn ang="0">
                    <a:pos x="15" y="2"/>
                  </a:cxn>
                  <a:cxn ang="0">
                    <a:pos x="5" y="1"/>
                  </a:cxn>
                  <a:cxn ang="0">
                    <a:pos x="4" y="0"/>
                  </a:cxn>
                  <a:cxn ang="0">
                    <a:pos x="1" y="1"/>
                  </a:cxn>
                  <a:cxn ang="0">
                    <a:pos x="0" y="4"/>
                  </a:cxn>
                  <a:cxn ang="0">
                    <a:pos x="1" y="6"/>
                  </a:cxn>
                  <a:cxn ang="0">
                    <a:pos x="2" y="7"/>
                  </a:cxn>
                  <a:cxn ang="0">
                    <a:pos x="4" y="6"/>
                  </a:cxn>
                </a:cxnLst>
                <a:rect l="0" t="0" r="r" b="b"/>
                <a:pathLst>
                  <a:path w="31" h="26">
                    <a:moveTo>
                      <a:pt x="4" y="6"/>
                    </a:moveTo>
                    <a:cubicBezTo>
                      <a:pt x="5" y="4"/>
                      <a:pt x="5" y="4"/>
                      <a:pt x="5" y="4"/>
                    </a:cubicBezTo>
                    <a:cubicBezTo>
                      <a:pt x="5" y="4"/>
                      <a:pt x="5"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3" y="4"/>
                      <a:pt x="3" y="4"/>
                      <a:pt x="3" y="4"/>
                    </a:cubicBezTo>
                    <a:cubicBezTo>
                      <a:pt x="4" y="5"/>
                      <a:pt x="4" y="5"/>
                      <a:pt x="4" y="5"/>
                    </a:cubicBezTo>
                    <a:cubicBezTo>
                      <a:pt x="4" y="4"/>
                      <a:pt x="4" y="4"/>
                      <a:pt x="4" y="4"/>
                    </a:cubicBezTo>
                    <a:cubicBezTo>
                      <a:pt x="3" y="4"/>
                      <a:pt x="3" y="4"/>
                      <a:pt x="3" y="4"/>
                    </a:cubicBezTo>
                    <a:cubicBezTo>
                      <a:pt x="4" y="5"/>
                      <a:pt x="4" y="5"/>
                      <a:pt x="4" y="5"/>
                    </a:cubicBezTo>
                    <a:cubicBezTo>
                      <a:pt x="3" y="4"/>
                      <a:pt x="3" y="4"/>
                      <a:pt x="3" y="4"/>
                    </a:cubicBezTo>
                    <a:cubicBezTo>
                      <a:pt x="4" y="5"/>
                      <a:pt x="4" y="5"/>
                      <a:pt x="4" y="5"/>
                    </a:cubicBezTo>
                    <a:cubicBezTo>
                      <a:pt x="4" y="5"/>
                      <a:pt x="4" y="5"/>
                      <a:pt x="4" y="5"/>
                    </a:cubicBezTo>
                    <a:cubicBezTo>
                      <a:pt x="3" y="4"/>
                      <a:pt x="3" y="4"/>
                      <a:pt x="3" y="4"/>
                    </a:cubicBezTo>
                    <a:cubicBezTo>
                      <a:pt x="4" y="5"/>
                      <a:pt x="4" y="5"/>
                      <a:pt x="4" y="5"/>
                    </a:cubicBezTo>
                    <a:cubicBezTo>
                      <a:pt x="4" y="5"/>
                      <a:pt x="4" y="5"/>
                      <a:pt x="4" y="5"/>
                    </a:cubicBezTo>
                    <a:cubicBezTo>
                      <a:pt x="4" y="5"/>
                      <a:pt x="4" y="5"/>
                      <a:pt x="4" y="5"/>
                    </a:cubicBezTo>
                    <a:cubicBezTo>
                      <a:pt x="15" y="6"/>
                      <a:pt x="15" y="6"/>
                      <a:pt x="15" y="6"/>
                    </a:cubicBezTo>
                    <a:cubicBezTo>
                      <a:pt x="16" y="7"/>
                      <a:pt x="17" y="7"/>
                      <a:pt x="18" y="8"/>
                    </a:cubicBezTo>
                    <a:cubicBezTo>
                      <a:pt x="20" y="9"/>
                      <a:pt x="21" y="10"/>
                      <a:pt x="22" y="11"/>
                    </a:cubicBezTo>
                    <a:cubicBezTo>
                      <a:pt x="26" y="17"/>
                      <a:pt x="26" y="17"/>
                      <a:pt x="26" y="17"/>
                    </a:cubicBezTo>
                    <a:cubicBezTo>
                      <a:pt x="27" y="18"/>
                      <a:pt x="27" y="18"/>
                      <a:pt x="27" y="19"/>
                    </a:cubicBezTo>
                    <a:cubicBezTo>
                      <a:pt x="27" y="20"/>
                      <a:pt x="27" y="21"/>
                      <a:pt x="26" y="21"/>
                    </a:cubicBezTo>
                    <a:cubicBezTo>
                      <a:pt x="25" y="22"/>
                      <a:pt x="25" y="22"/>
                      <a:pt x="25" y="22"/>
                    </a:cubicBezTo>
                    <a:cubicBezTo>
                      <a:pt x="23" y="22"/>
                      <a:pt x="22" y="21"/>
                      <a:pt x="21" y="20"/>
                    </a:cubicBezTo>
                    <a:cubicBezTo>
                      <a:pt x="5" y="4"/>
                      <a:pt x="5" y="4"/>
                      <a:pt x="5" y="4"/>
                    </a:cubicBezTo>
                    <a:cubicBezTo>
                      <a:pt x="4" y="6"/>
                      <a:pt x="4" y="6"/>
                      <a:pt x="4" y="6"/>
                    </a:cubicBezTo>
                    <a:cubicBezTo>
                      <a:pt x="2" y="7"/>
                      <a:pt x="2" y="7"/>
                      <a:pt x="2" y="7"/>
                    </a:cubicBezTo>
                    <a:cubicBezTo>
                      <a:pt x="18" y="23"/>
                      <a:pt x="18" y="23"/>
                      <a:pt x="18" y="23"/>
                    </a:cubicBezTo>
                    <a:cubicBezTo>
                      <a:pt x="20" y="25"/>
                      <a:pt x="22" y="26"/>
                      <a:pt x="25" y="26"/>
                    </a:cubicBezTo>
                    <a:cubicBezTo>
                      <a:pt x="26" y="26"/>
                      <a:pt x="28" y="25"/>
                      <a:pt x="29" y="25"/>
                    </a:cubicBezTo>
                    <a:cubicBezTo>
                      <a:pt x="31" y="23"/>
                      <a:pt x="31" y="21"/>
                      <a:pt x="31" y="19"/>
                    </a:cubicBezTo>
                    <a:cubicBezTo>
                      <a:pt x="31" y="17"/>
                      <a:pt x="31" y="16"/>
                      <a:pt x="30" y="14"/>
                    </a:cubicBezTo>
                    <a:cubicBezTo>
                      <a:pt x="25" y="9"/>
                      <a:pt x="25" y="9"/>
                      <a:pt x="25" y="9"/>
                    </a:cubicBezTo>
                    <a:cubicBezTo>
                      <a:pt x="24" y="7"/>
                      <a:pt x="23" y="6"/>
                      <a:pt x="21" y="4"/>
                    </a:cubicBezTo>
                    <a:cubicBezTo>
                      <a:pt x="19" y="3"/>
                      <a:pt x="17" y="2"/>
                      <a:pt x="15" y="2"/>
                    </a:cubicBezTo>
                    <a:cubicBezTo>
                      <a:pt x="5" y="1"/>
                      <a:pt x="5" y="1"/>
                      <a:pt x="5" y="1"/>
                    </a:cubicBezTo>
                    <a:cubicBezTo>
                      <a:pt x="4" y="0"/>
                      <a:pt x="4" y="0"/>
                      <a:pt x="4" y="0"/>
                    </a:cubicBezTo>
                    <a:cubicBezTo>
                      <a:pt x="3" y="0"/>
                      <a:pt x="2" y="1"/>
                      <a:pt x="1" y="1"/>
                    </a:cubicBezTo>
                    <a:cubicBezTo>
                      <a:pt x="1" y="2"/>
                      <a:pt x="0" y="3"/>
                      <a:pt x="0" y="4"/>
                    </a:cubicBezTo>
                    <a:cubicBezTo>
                      <a:pt x="0" y="4"/>
                      <a:pt x="0" y="5"/>
                      <a:pt x="1" y="6"/>
                    </a:cubicBezTo>
                    <a:cubicBezTo>
                      <a:pt x="2" y="7"/>
                      <a:pt x="2" y="7"/>
                      <a:pt x="2" y="7"/>
                    </a:cubicBezTo>
                    <a:lnTo>
                      <a:pt x="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95"/>
              <p:cNvSpPr>
                <a:spLocks/>
              </p:cNvSpPr>
              <p:nvPr/>
            </p:nvSpPr>
            <p:spPr bwMode="auto">
              <a:xfrm>
                <a:off x="-4454525" y="2663823"/>
                <a:ext cx="95250" cy="57150"/>
              </a:xfrm>
              <a:custGeom>
                <a:avLst/>
                <a:gdLst/>
                <a:ahLst/>
                <a:cxnLst>
                  <a:cxn ang="0">
                    <a:pos x="3" y="7"/>
                  </a:cxn>
                  <a:cxn ang="0">
                    <a:pos x="5" y="7"/>
                  </a:cxn>
                  <a:cxn ang="0">
                    <a:pos x="5" y="6"/>
                  </a:cxn>
                  <a:cxn ang="0">
                    <a:pos x="5" y="4"/>
                  </a:cxn>
                  <a:cxn ang="0">
                    <a:pos x="7" y="4"/>
                  </a:cxn>
                  <a:cxn ang="0">
                    <a:pos x="17" y="4"/>
                  </a:cxn>
                  <a:cxn ang="0">
                    <a:pos x="19" y="5"/>
                  </a:cxn>
                  <a:cxn ang="0">
                    <a:pos x="20" y="7"/>
                  </a:cxn>
                  <a:cxn ang="0">
                    <a:pos x="20" y="8"/>
                  </a:cxn>
                  <a:cxn ang="0">
                    <a:pos x="20" y="10"/>
                  </a:cxn>
                  <a:cxn ang="0">
                    <a:pos x="18" y="11"/>
                  </a:cxn>
                  <a:cxn ang="0">
                    <a:pos x="9" y="11"/>
                  </a:cxn>
                  <a:cxn ang="0">
                    <a:pos x="6" y="10"/>
                  </a:cxn>
                  <a:cxn ang="0">
                    <a:pos x="5" y="7"/>
                  </a:cxn>
                  <a:cxn ang="0">
                    <a:pos x="3" y="7"/>
                  </a:cxn>
                  <a:cxn ang="0">
                    <a:pos x="1" y="8"/>
                  </a:cxn>
                  <a:cxn ang="0">
                    <a:pos x="4" y="13"/>
                  </a:cxn>
                  <a:cxn ang="0">
                    <a:pos x="9" y="15"/>
                  </a:cxn>
                  <a:cxn ang="0">
                    <a:pos x="18" y="15"/>
                  </a:cxn>
                  <a:cxn ang="0">
                    <a:pos x="23" y="13"/>
                  </a:cxn>
                  <a:cxn ang="0">
                    <a:pos x="25" y="8"/>
                  </a:cxn>
                  <a:cxn ang="0">
                    <a:pos x="25" y="7"/>
                  </a:cxn>
                  <a:cxn ang="0">
                    <a:pos x="22" y="2"/>
                  </a:cxn>
                  <a:cxn ang="0">
                    <a:pos x="17" y="0"/>
                  </a:cxn>
                  <a:cxn ang="0">
                    <a:pos x="7" y="0"/>
                  </a:cxn>
                  <a:cxn ang="0">
                    <a:pos x="2" y="1"/>
                  </a:cxn>
                  <a:cxn ang="0">
                    <a:pos x="0" y="6"/>
                  </a:cxn>
                  <a:cxn ang="0">
                    <a:pos x="1" y="8"/>
                  </a:cxn>
                  <a:cxn ang="0">
                    <a:pos x="3" y="7"/>
                  </a:cxn>
                </a:cxnLst>
                <a:rect l="0" t="0" r="r" b="b"/>
                <a:pathLst>
                  <a:path w="25" h="15">
                    <a:moveTo>
                      <a:pt x="3" y="7"/>
                    </a:moveTo>
                    <a:cubicBezTo>
                      <a:pt x="5" y="7"/>
                      <a:pt x="5" y="7"/>
                      <a:pt x="5" y="7"/>
                    </a:cubicBezTo>
                    <a:cubicBezTo>
                      <a:pt x="5" y="6"/>
                      <a:pt x="5" y="6"/>
                      <a:pt x="5" y="6"/>
                    </a:cubicBezTo>
                    <a:cubicBezTo>
                      <a:pt x="5" y="5"/>
                      <a:pt x="5" y="5"/>
                      <a:pt x="5" y="4"/>
                    </a:cubicBezTo>
                    <a:cubicBezTo>
                      <a:pt x="6" y="4"/>
                      <a:pt x="6" y="4"/>
                      <a:pt x="7" y="4"/>
                    </a:cubicBezTo>
                    <a:cubicBezTo>
                      <a:pt x="17" y="4"/>
                      <a:pt x="17" y="4"/>
                      <a:pt x="17" y="4"/>
                    </a:cubicBezTo>
                    <a:cubicBezTo>
                      <a:pt x="18" y="4"/>
                      <a:pt x="18" y="4"/>
                      <a:pt x="19" y="5"/>
                    </a:cubicBezTo>
                    <a:cubicBezTo>
                      <a:pt x="20" y="6"/>
                      <a:pt x="20" y="6"/>
                      <a:pt x="20" y="7"/>
                    </a:cubicBezTo>
                    <a:cubicBezTo>
                      <a:pt x="20" y="8"/>
                      <a:pt x="20" y="8"/>
                      <a:pt x="20" y="8"/>
                    </a:cubicBezTo>
                    <a:cubicBezTo>
                      <a:pt x="20" y="9"/>
                      <a:pt x="20" y="9"/>
                      <a:pt x="20" y="10"/>
                    </a:cubicBezTo>
                    <a:cubicBezTo>
                      <a:pt x="19" y="10"/>
                      <a:pt x="19" y="11"/>
                      <a:pt x="18" y="11"/>
                    </a:cubicBezTo>
                    <a:cubicBezTo>
                      <a:pt x="9" y="11"/>
                      <a:pt x="9" y="11"/>
                      <a:pt x="9" y="11"/>
                    </a:cubicBezTo>
                    <a:cubicBezTo>
                      <a:pt x="8" y="11"/>
                      <a:pt x="7" y="10"/>
                      <a:pt x="6" y="10"/>
                    </a:cubicBezTo>
                    <a:cubicBezTo>
                      <a:pt x="6" y="9"/>
                      <a:pt x="5" y="8"/>
                      <a:pt x="5" y="7"/>
                    </a:cubicBezTo>
                    <a:cubicBezTo>
                      <a:pt x="3" y="7"/>
                      <a:pt x="3" y="7"/>
                      <a:pt x="3" y="7"/>
                    </a:cubicBezTo>
                    <a:cubicBezTo>
                      <a:pt x="1" y="8"/>
                      <a:pt x="1" y="8"/>
                      <a:pt x="1" y="8"/>
                    </a:cubicBezTo>
                    <a:cubicBezTo>
                      <a:pt x="1" y="10"/>
                      <a:pt x="2" y="11"/>
                      <a:pt x="4" y="13"/>
                    </a:cubicBezTo>
                    <a:cubicBezTo>
                      <a:pt x="5" y="14"/>
                      <a:pt x="7" y="15"/>
                      <a:pt x="9" y="15"/>
                    </a:cubicBezTo>
                    <a:cubicBezTo>
                      <a:pt x="18" y="15"/>
                      <a:pt x="18" y="15"/>
                      <a:pt x="18" y="15"/>
                    </a:cubicBezTo>
                    <a:cubicBezTo>
                      <a:pt x="20" y="15"/>
                      <a:pt x="22" y="14"/>
                      <a:pt x="23" y="13"/>
                    </a:cubicBezTo>
                    <a:cubicBezTo>
                      <a:pt x="24" y="12"/>
                      <a:pt x="25" y="10"/>
                      <a:pt x="25" y="8"/>
                    </a:cubicBezTo>
                    <a:cubicBezTo>
                      <a:pt x="25" y="7"/>
                      <a:pt x="25" y="7"/>
                      <a:pt x="25" y="7"/>
                    </a:cubicBezTo>
                    <a:cubicBezTo>
                      <a:pt x="24" y="5"/>
                      <a:pt x="24" y="3"/>
                      <a:pt x="22" y="2"/>
                    </a:cubicBezTo>
                    <a:cubicBezTo>
                      <a:pt x="21" y="0"/>
                      <a:pt x="19" y="0"/>
                      <a:pt x="17" y="0"/>
                    </a:cubicBezTo>
                    <a:cubicBezTo>
                      <a:pt x="7" y="0"/>
                      <a:pt x="7" y="0"/>
                      <a:pt x="7" y="0"/>
                    </a:cubicBezTo>
                    <a:cubicBezTo>
                      <a:pt x="5" y="0"/>
                      <a:pt x="3" y="0"/>
                      <a:pt x="2" y="1"/>
                    </a:cubicBezTo>
                    <a:cubicBezTo>
                      <a:pt x="1" y="3"/>
                      <a:pt x="0" y="4"/>
                      <a:pt x="0" y="6"/>
                    </a:cubicBezTo>
                    <a:cubicBezTo>
                      <a:pt x="0" y="7"/>
                      <a:pt x="0" y="7"/>
                      <a:pt x="1" y="8"/>
                    </a:cubicBezTo>
                    <a:lnTo>
                      <a:pt x="3"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96"/>
              <p:cNvSpPr>
                <a:spLocks/>
              </p:cNvSpPr>
              <p:nvPr/>
            </p:nvSpPr>
            <p:spPr bwMode="auto">
              <a:xfrm>
                <a:off x="-3432175" y="2822573"/>
                <a:ext cx="87313" cy="165100"/>
              </a:xfrm>
              <a:custGeom>
                <a:avLst/>
                <a:gdLst/>
                <a:ahLst/>
                <a:cxnLst>
                  <a:cxn ang="0">
                    <a:pos x="3" y="9"/>
                  </a:cxn>
                  <a:cxn ang="0">
                    <a:pos x="1" y="15"/>
                  </a:cxn>
                  <a:cxn ang="0">
                    <a:pos x="6" y="21"/>
                  </a:cxn>
                  <a:cxn ang="0">
                    <a:pos x="6" y="23"/>
                  </a:cxn>
                  <a:cxn ang="0">
                    <a:pos x="2" y="34"/>
                  </a:cxn>
                  <a:cxn ang="0">
                    <a:pos x="0" y="40"/>
                  </a:cxn>
                  <a:cxn ang="0">
                    <a:pos x="0" y="42"/>
                  </a:cxn>
                  <a:cxn ang="0">
                    <a:pos x="2" y="44"/>
                  </a:cxn>
                  <a:cxn ang="0">
                    <a:pos x="4" y="43"/>
                  </a:cxn>
                  <a:cxn ang="0">
                    <a:pos x="15" y="37"/>
                  </a:cxn>
                  <a:cxn ang="0">
                    <a:pos x="23" y="24"/>
                  </a:cxn>
                  <a:cxn ang="0">
                    <a:pos x="14" y="7"/>
                  </a:cxn>
                  <a:cxn ang="0">
                    <a:pos x="12" y="4"/>
                  </a:cxn>
                  <a:cxn ang="0">
                    <a:pos x="12" y="4"/>
                  </a:cxn>
                  <a:cxn ang="0">
                    <a:pos x="12" y="4"/>
                  </a:cxn>
                  <a:cxn ang="0">
                    <a:pos x="12" y="4"/>
                  </a:cxn>
                  <a:cxn ang="0">
                    <a:pos x="12" y="4"/>
                  </a:cxn>
                  <a:cxn ang="0">
                    <a:pos x="12" y="3"/>
                  </a:cxn>
                  <a:cxn ang="0">
                    <a:pos x="10" y="0"/>
                  </a:cxn>
                  <a:cxn ang="0">
                    <a:pos x="4" y="4"/>
                  </a:cxn>
                  <a:cxn ang="0">
                    <a:pos x="5" y="9"/>
                  </a:cxn>
                  <a:cxn ang="0">
                    <a:pos x="8" y="6"/>
                  </a:cxn>
                  <a:cxn ang="0">
                    <a:pos x="10" y="5"/>
                  </a:cxn>
                  <a:cxn ang="0">
                    <a:pos x="10" y="4"/>
                  </a:cxn>
                  <a:cxn ang="0">
                    <a:pos x="10" y="5"/>
                  </a:cxn>
                  <a:cxn ang="0">
                    <a:pos x="10" y="5"/>
                  </a:cxn>
                  <a:cxn ang="0">
                    <a:pos x="9" y="4"/>
                  </a:cxn>
                  <a:cxn ang="0">
                    <a:pos x="10" y="3"/>
                  </a:cxn>
                  <a:cxn ang="0">
                    <a:pos x="10" y="3"/>
                  </a:cxn>
                  <a:cxn ang="0">
                    <a:pos x="9" y="4"/>
                  </a:cxn>
                  <a:cxn ang="0">
                    <a:pos x="8" y="3"/>
                  </a:cxn>
                  <a:cxn ang="0">
                    <a:pos x="8" y="3"/>
                  </a:cxn>
                  <a:cxn ang="0">
                    <a:pos x="9" y="3"/>
                  </a:cxn>
                  <a:cxn ang="0">
                    <a:pos x="8" y="3"/>
                  </a:cxn>
                  <a:cxn ang="0">
                    <a:pos x="9" y="7"/>
                  </a:cxn>
                  <a:cxn ang="0">
                    <a:pos x="19" y="24"/>
                  </a:cxn>
                  <a:cxn ang="0">
                    <a:pos x="10" y="35"/>
                  </a:cxn>
                  <a:cxn ang="0">
                    <a:pos x="2" y="40"/>
                  </a:cxn>
                  <a:cxn ang="0">
                    <a:pos x="2" y="41"/>
                  </a:cxn>
                  <a:cxn ang="0">
                    <a:pos x="2" y="40"/>
                  </a:cxn>
                  <a:cxn ang="0">
                    <a:pos x="2" y="40"/>
                  </a:cxn>
                  <a:cxn ang="0">
                    <a:pos x="4" y="41"/>
                  </a:cxn>
                  <a:cxn ang="0">
                    <a:pos x="2" y="42"/>
                  </a:cxn>
                  <a:cxn ang="0">
                    <a:pos x="2" y="42"/>
                  </a:cxn>
                  <a:cxn ang="0">
                    <a:pos x="4" y="41"/>
                  </a:cxn>
                  <a:cxn ang="0">
                    <a:pos x="4" y="42"/>
                  </a:cxn>
                  <a:cxn ang="0">
                    <a:pos x="4" y="42"/>
                  </a:cxn>
                  <a:cxn ang="0">
                    <a:pos x="3" y="42"/>
                  </a:cxn>
                  <a:cxn ang="0">
                    <a:pos x="5" y="41"/>
                  </a:cxn>
                  <a:cxn ang="0">
                    <a:pos x="7" y="34"/>
                  </a:cxn>
                  <a:cxn ang="0">
                    <a:pos x="10" y="23"/>
                  </a:cxn>
                  <a:cxn ang="0">
                    <a:pos x="9" y="18"/>
                  </a:cxn>
                  <a:cxn ang="0">
                    <a:pos x="6" y="16"/>
                  </a:cxn>
                  <a:cxn ang="0">
                    <a:pos x="6" y="13"/>
                  </a:cxn>
                  <a:cxn ang="0">
                    <a:pos x="5" y="9"/>
                  </a:cxn>
                </a:cxnLst>
                <a:rect l="0" t="0" r="r" b="b"/>
                <a:pathLst>
                  <a:path w="23" h="44">
                    <a:moveTo>
                      <a:pt x="5" y="9"/>
                    </a:moveTo>
                    <a:cubicBezTo>
                      <a:pt x="3" y="9"/>
                      <a:pt x="3" y="9"/>
                      <a:pt x="3" y="9"/>
                    </a:cubicBezTo>
                    <a:cubicBezTo>
                      <a:pt x="3" y="10"/>
                      <a:pt x="2" y="11"/>
                      <a:pt x="2" y="11"/>
                    </a:cubicBezTo>
                    <a:cubicBezTo>
                      <a:pt x="2" y="12"/>
                      <a:pt x="1" y="13"/>
                      <a:pt x="1" y="15"/>
                    </a:cubicBezTo>
                    <a:cubicBezTo>
                      <a:pt x="1" y="16"/>
                      <a:pt x="2" y="18"/>
                      <a:pt x="3" y="19"/>
                    </a:cubicBezTo>
                    <a:cubicBezTo>
                      <a:pt x="4" y="20"/>
                      <a:pt x="5" y="21"/>
                      <a:pt x="6" y="21"/>
                    </a:cubicBezTo>
                    <a:cubicBezTo>
                      <a:pt x="6" y="21"/>
                      <a:pt x="6" y="21"/>
                      <a:pt x="6" y="21"/>
                    </a:cubicBezTo>
                    <a:cubicBezTo>
                      <a:pt x="6" y="22"/>
                      <a:pt x="6" y="22"/>
                      <a:pt x="6" y="23"/>
                    </a:cubicBezTo>
                    <a:cubicBezTo>
                      <a:pt x="6" y="24"/>
                      <a:pt x="5" y="26"/>
                      <a:pt x="4" y="28"/>
                    </a:cubicBezTo>
                    <a:cubicBezTo>
                      <a:pt x="3" y="30"/>
                      <a:pt x="2" y="32"/>
                      <a:pt x="2" y="34"/>
                    </a:cubicBezTo>
                    <a:cubicBezTo>
                      <a:pt x="2" y="35"/>
                      <a:pt x="2" y="36"/>
                      <a:pt x="1" y="38"/>
                    </a:cubicBezTo>
                    <a:cubicBezTo>
                      <a:pt x="1" y="38"/>
                      <a:pt x="1" y="39"/>
                      <a:pt x="0" y="40"/>
                    </a:cubicBezTo>
                    <a:cubicBezTo>
                      <a:pt x="0" y="41"/>
                      <a:pt x="0" y="41"/>
                      <a:pt x="0" y="41"/>
                    </a:cubicBezTo>
                    <a:cubicBezTo>
                      <a:pt x="0" y="41"/>
                      <a:pt x="0" y="41"/>
                      <a:pt x="0" y="42"/>
                    </a:cubicBezTo>
                    <a:cubicBezTo>
                      <a:pt x="0" y="43"/>
                      <a:pt x="0" y="43"/>
                      <a:pt x="0" y="43"/>
                    </a:cubicBezTo>
                    <a:cubicBezTo>
                      <a:pt x="1" y="44"/>
                      <a:pt x="2" y="44"/>
                      <a:pt x="2" y="44"/>
                    </a:cubicBezTo>
                    <a:cubicBezTo>
                      <a:pt x="3" y="44"/>
                      <a:pt x="3" y="44"/>
                      <a:pt x="3" y="44"/>
                    </a:cubicBezTo>
                    <a:cubicBezTo>
                      <a:pt x="4" y="43"/>
                      <a:pt x="4" y="43"/>
                      <a:pt x="4" y="43"/>
                    </a:cubicBezTo>
                    <a:cubicBezTo>
                      <a:pt x="5" y="43"/>
                      <a:pt x="6" y="42"/>
                      <a:pt x="7" y="41"/>
                    </a:cubicBezTo>
                    <a:cubicBezTo>
                      <a:pt x="10" y="40"/>
                      <a:pt x="12" y="39"/>
                      <a:pt x="15" y="37"/>
                    </a:cubicBezTo>
                    <a:cubicBezTo>
                      <a:pt x="18" y="35"/>
                      <a:pt x="20" y="33"/>
                      <a:pt x="21" y="31"/>
                    </a:cubicBezTo>
                    <a:cubicBezTo>
                      <a:pt x="23" y="29"/>
                      <a:pt x="23" y="26"/>
                      <a:pt x="23" y="24"/>
                    </a:cubicBezTo>
                    <a:cubicBezTo>
                      <a:pt x="23" y="19"/>
                      <a:pt x="22" y="15"/>
                      <a:pt x="19" y="12"/>
                    </a:cubicBezTo>
                    <a:cubicBezTo>
                      <a:pt x="17" y="10"/>
                      <a:pt x="16" y="9"/>
                      <a:pt x="14" y="7"/>
                    </a:cubicBezTo>
                    <a:cubicBezTo>
                      <a:pt x="14" y="6"/>
                      <a:pt x="13" y="5"/>
                      <a:pt x="13" y="5"/>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3"/>
                      <a:pt x="12" y="3"/>
                      <a:pt x="12" y="3"/>
                    </a:cubicBezTo>
                    <a:cubicBezTo>
                      <a:pt x="12" y="2"/>
                      <a:pt x="12" y="2"/>
                      <a:pt x="12" y="1"/>
                    </a:cubicBezTo>
                    <a:cubicBezTo>
                      <a:pt x="11" y="1"/>
                      <a:pt x="10" y="0"/>
                      <a:pt x="10" y="0"/>
                    </a:cubicBezTo>
                    <a:cubicBezTo>
                      <a:pt x="9" y="1"/>
                      <a:pt x="8" y="1"/>
                      <a:pt x="7" y="1"/>
                    </a:cubicBezTo>
                    <a:cubicBezTo>
                      <a:pt x="6" y="2"/>
                      <a:pt x="5" y="3"/>
                      <a:pt x="4" y="4"/>
                    </a:cubicBezTo>
                    <a:cubicBezTo>
                      <a:pt x="3" y="6"/>
                      <a:pt x="3" y="7"/>
                      <a:pt x="3" y="9"/>
                    </a:cubicBezTo>
                    <a:cubicBezTo>
                      <a:pt x="5" y="9"/>
                      <a:pt x="5" y="9"/>
                      <a:pt x="5" y="9"/>
                    </a:cubicBezTo>
                    <a:cubicBezTo>
                      <a:pt x="7" y="9"/>
                      <a:pt x="7" y="9"/>
                      <a:pt x="7" y="9"/>
                    </a:cubicBezTo>
                    <a:cubicBezTo>
                      <a:pt x="7" y="8"/>
                      <a:pt x="8" y="7"/>
                      <a:pt x="8" y="6"/>
                    </a:cubicBezTo>
                    <a:cubicBezTo>
                      <a:pt x="9" y="6"/>
                      <a:pt x="9" y="5"/>
                      <a:pt x="10" y="5"/>
                    </a:cubicBezTo>
                    <a:cubicBezTo>
                      <a:pt x="10" y="5"/>
                      <a:pt x="10" y="5"/>
                      <a:pt x="10" y="5"/>
                    </a:cubicBezTo>
                    <a:cubicBezTo>
                      <a:pt x="10" y="5"/>
                      <a:pt x="10" y="5"/>
                      <a:pt x="10" y="5"/>
                    </a:cubicBezTo>
                    <a:cubicBezTo>
                      <a:pt x="10" y="4"/>
                      <a:pt x="10" y="4"/>
                      <a:pt x="10" y="4"/>
                    </a:cubicBezTo>
                    <a:cubicBezTo>
                      <a:pt x="10" y="5"/>
                      <a:pt x="10" y="5"/>
                      <a:pt x="10" y="5"/>
                    </a:cubicBezTo>
                    <a:cubicBezTo>
                      <a:pt x="10" y="5"/>
                      <a:pt x="10" y="5"/>
                      <a:pt x="10" y="5"/>
                    </a:cubicBezTo>
                    <a:cubicBezTo>
                      <a:pt x="10" y="4"/>
                      <a:pt x="10" y="4"/>
                      <a:pt x="10" y="4"/>
                    </a:cubicBezTo>
                    <a:cubicBezTo>
                      <a:pt x="10" y="5"/>
                      <a:pt x="10" y="5"/>
                      <a:pt x="10" y="5"/>
                    </a:cubicBezTo>
                    <a:cubicBezTo>
                      <a:pt x="10" y="3"/>
                      <a:pt x="10" y="3"/>
                      <a:pt x="10" y="3"/>
                    </a:cubicBezTo>
                    <a:cubicBezTo>
                      <a:pt x="9" y="4"/>
                      <a:pt x="9" y="4"/>
                      <a:pt x="9" y="4"/>
                    </a:cubicBezTo>
                    <a:cubicBezTo>
                      <a:pt x="9" y="5"/>
                      <a:pt x="10" y="5"/>
                      <a:pt x="10" y="5"/>
                    </a:cubicBezTo>
                    <a:cubicBezTo>
                      <a:pt x="10" y="3"/>
                      <a:pt x="10" y="3"/>
                      <a:pt x="10" y="3"/>
                    </a:cubicBezTo>
                    <a:cubicBezTo>
                      <a:pt x="9" y="4"/>
                      <a:pt x="9" y="4"/>
                      <a:pt x="9" y="4"/>
                    </a:cubicBezTo>
                    <a:cubicBezTo>
                      <a:pt x="10" y="3"/>
                      <a:pt x="10" y="3"/>
                      <a:pt x="10" y="3"/>
                    </a:cubicBezTo>
                    <a:cubicBezTo>
                      <a:pt x="8" y="3"/>
                      <a:pt x="8" y="3"/>
                      <a:pt x="8" y="3"/>
                    </a:cubicBezTo>
                    <a:cubicBezTo>
                      <a:pt x="8" y="3"/>
                      <a:pt x="8" y="4"/>
                      <a:pt x="9" y="4"/>
                    </a:cubicBezTo>
                    <a:cubicBezTo>
                      <a:pt x="10" y="3"/>
                      <a:pt x="10" y="3"/>
                      <a:pt x="10" y="3"/>
                    </a:cubicBezTo>
                    <a:cubicBezTo>
                      <a:pt x="8" y="3"/>
                      <a:pt x="8" y="3"/>
                      <a:pt x="8" y="3"/>
                    </a:cubicBezTo>
                    <a:cubicBezTo>
                      <a:pt x="9" y="3"/>
                      <a:pt x="9" y="3"/>
                      <a:pt x="9" y="3"/>
                    </a:cubicBezTo>
                    <a:cubicBezTo>
                      <a:pt x="8" y="3"/>
                      <a:pt x="8" y="3"/>
                      <a:pt x="8" y="3"/>
                    </a:cubicBezTo>
                    <a:cubicBezTo>
                      <a:pt x="8" y="3"/>
                      <a:pt x="8" y="3"/>
                      <a:pt x="8" y="3"/>
                    </a:cubicBezTo>
                    <a:cubicBezTo>
                      <a:pt x="9" y="3"/>
                      <a:pt x="9" y="3"/>
                      <a:pt x="9" y="3"/>
                    </a:cubicBezTo>
                    <a:cubicBezTo>
                      <a:pt x="8" y="3"/>
                      <a:pt x="8" y="3"/>
                      <a:pt x="8" y="3"/>
                    </a:cubicBezTo>
                    <a:cubicBezTo>
                      <a:pt x="8" y="3"/>
                      <a:pt x="8" y="3"/>
                      <a:pt x="8" y="3"/>
                    </a:cubicBezTo>
                    <a:cubicBezTo>
                      <a:pt x="8" y="4"/>
                      <a:pt x="8" y="4"/>
                      <a:pt x="8" y="4"/>
                    </a:cubicBezTo>
                    <a:cubicBezTo>
                      <a:pt x="8" y="5"/>
                      <a:pt x="8" y="6"/>
                      <a:pt x="9" y="7"/>
                    </a:cubicBezTo>
                    <a:cubicBezTo>
                      <a:pt x="10" y="9"/>
                      <a:pt x="13" y="12"/>
                      <a:pt x="16" y="15"/>
                    </a:cubicBezTo>
                    <a:cubicBezTo>
                      <a:pt x="18" y="17"/>
                      <a:pt x="19" y="20"/>
                      <a:pt x="19" y="24"/>
                    </a:cubicBezTo>
                    <a:cubicBezTo>
                      <a:pt x="19" y="26"/>
                      <a:pt x="19" y="27"/>
                      <a:pt x="18" y="29"/>
                    </a:cubicBezTo>
                    <a:cubicBezTo>
                      <a:pt x="17" y="30"/>
                      <a:pt x="13" y="33"/>
                      <a:pt x="10" y="35"/>
                    </a:cubicBezTo>
                    <a:cubicBezTo>
                      <a:pt x="9" y="36"/>
                      <a:pt x="7" y="37"/>
                      <a:pt x="5" y="38"/>
                    </a:cubicBezTo>
                    <a:cubicBezTo>
                      <a:pt x="4" y="39"/>
                      <a:pt x="3" y="39"/>
                      <a:pt x="2" y="40"/>
                    </a:cubicBezTo>
                    <a:cubicBezTo>
                      <a:pt x="2" y="40"/>
                      <a:pt x="2" y="40"/>
                      <a:pt x="2" y="40"/>
                    </a:cubicBezTo>
                    <a:cubicBezTo>
                      <a:pt x="2" y="41"/>
                      <a:pt x="2" y="41"/>
                      <a:pt x="2" y="41"/>
                    </a:cubicBezTo>
                    <a:cubicBezTo>
                      <a:pt x="2" y="40"/>
                      <a:pt x="2" y="40"/>
                      <a:pt x="2" y="40"/>
                    </a:cubicBezTo>
                    <a:cubicBezTo>
                      <a:pt x="2" y="40"/>
                      <a:pt x="2" y="40"/>
                      <a:pt x="2" y="40"/>
                    </a:cubicBezTo>
                    <a:cubicBezTo>
                      <a:pt x="2" y="41"/>
                      <a:pt x="2" y="41"/>
                      <a:pt x="2" y="41"/>
                    </a:cubicBezTo>
                    <a:cubicBezTo>
                      <a:pt x="2" y="40"/>
                      <a:pt x="2" y="40"/>
                      <a:pt x="2" y="40"/>
                    </a:cubicBezTo>
                    <a:cubicBezTo>
                      <a:pt x="2" y="42"/>
                      <a:pt x="2" y="42"/>
                      <a:pt x="2" y="42"/>
                    </a:cubicBezTo>
                    <a:cubicBezTo>
                      <a:pt x="4" y="41"/>
                      <a:pt x="4" y="41"/>
                      <a:pt x="4" y="41"/>
                    </a:cubicBezTo>
                    <a:cubicBezTo>
                      <a:pt x="3" y="40"/>
                      <a:pt x="3" y="40"/>
                      <a:pt x="2" y="40"/>
                    </a:cubicBezTo>
                    <a:cubicBezTo>
                      <a:pt x="2" y="42"/>
                      <a:pt x="2" y="42"/>
                      <a:pt x="2" y="42"/>
                    </a:cubicBezTo>
                    <a:cubicBezTo>
                      <a:pt x="4" y="41"/>
                      <a:pt x="4" y="41"/>
                      <a:pt x="4" y="41"/>
                    </a:cubicBezTo>
                    <a:cubicBezTo>
                      <a:pt x="2" y="42"/>
                      <a:pt x="2" y="42"/>
                      <a:pt x="2" y="42"/>
                    </a:cubicBezTo>
                    <a:cubicBezTo>
                      <a:pt x="4" y="42"/>
                      <a:pt x="4" y="42"/>
                      <a:pt x="4" y="42"/>
                    </a:cubicBezTo>
                    <a:cubicBezTo>
                      <a:pt x="4" y="41"/>
                      <a:pt x="4" y="41"/>
                      <a:pt x="4" y="41"/>
                    </a:cubicBezTo>
                    <a:cubicBezTo>
                      <a:pt x="2" y="42"/>
                      <a:pt x="2" y="42"/>
                      <a:pt x="2" y="42"/>
                    </a:cubicBezTo>
                    <a:cubicBezTo>
                      <a:pt x="4" y="42"/>
                      <a:pt x="4" y="42"/>
                      <a:pt x="4" y="42"/>
                    </a:cubicBezTo>
                    <a:cubicBezTo>
                      <a:pt x="3" y="42"/>
                      <a:pt x="3" y="42"/>
                      <a:pt x="3" y="42"/>
                    </a:cubicBezTo>
                    <a:cubicBezTo>
                      <a:pt x="4" y="42"/>
                      <a:pt x="4" y="42"/>
                      <a:pt x="4" y="42"/>
                    </a:cubicBezTo>
                    <a:cubicBezTo>
                      <a:pt x="4" y="42"/>
                      <a:pt x="4" y="42"/>
                      <a:pt x="4" y="42"/>
                    </a:cubicBezTo>
                    <a:cubicBezTo>
                      <a:pt x="3" y="42"/>
                      <a:pt x="3" y="42"/>
                      <a:pt x="3" y="42"/>
                    </a:cubicBezTo>
                    <a:cubicBezTo>
                      <a:pt x="4" y="42"/>
                      <a:pt x="4" y="42"/>
                      <a:pt x="4" y="42"/>
                    </a:cubicBezTo>
                    <a:cubicBezTo>
                      <a:pt x="4" y="42"/>
                      <a:pt x="4" y="42"/>
                      <a:pt x="5" y="41"/>
                    </a:cubicBezTo>
                    <a:cubicBezTo>
                      <a:pt x="5" y="40"/>
                      <a:pt x="5" y="39"/>
                      <a:pt x="6" y="38"/>
                    </a:cubicBezTo>
                    <a:cubicBezTo>
                      <a:pt x="6" y="37"/>
                      <a:pt x="7" y="36"/>
                      <a:pt x="7" y="34"/>
                    </a:cubicBezTo>
                    <a:cubicBezTo>
                      <a:pt x="7" y="33"/>
                      <a:pt x="7" y="32"/>
                      <a:pt x="8" y="30"/>
                    </a:cubicBezTo>
                    <a:cubicBezTo>
                      <a:pt x="9" y="28"/>
                      <a:pt x="10" y="26"/>
                      <a:pt x="10" y="23"/>
                    </a:cubicBezTo>
                    <a:cubicBezTo>
                      <a:pt x="10" y="22"/>
                      <a:pt x="10" y="21"/>
                      <a:pt x="10" y="20"/>
                    </a:cubicBezTo>
                    <a:cubicBezTo>
                      <a:pt x="10" y="20"/>
                      <a:pt x="9" y="19"/>
                      <a:pt x="9" y="18"/>
                    </a:cubicBezTo>
                    <a:cubicBezTo>
                      <a:pt x="8" y="18"/>
                      <a:pt x="8" y="17"/>
                      <a:pt x="7" y="17"/>
                    </a:cubicBezTo>
                    <a:cubicBezTo>
                      <a:pt x="6" y="16"/>
                      <a:pt x="6" y="16"/>
                      <a:pt x="6" y="16"/>
                    </a:cubicBezTo>
                    <a:cubicBezTo>
                      <a:pt x="5" y="15"/>
                      <a:pt x="5" y="15"/>
                      <a:pt x="5" y="15"/>
                    </a:cubicBezTo>
                    <a:cubicBezTo>
                      <a:pt x="5" y="15"/>
                      <a:pt x="5" y="14"/>
                      <a:pt x="6" y="13"/>
                    </a:cubicBezTo>
                    <a:cubicBezTo>
                      <a:pt x="6" y="12"/>
                      <a:pt x="7" y="11"/>
                      <a:pt x="7" y="9"/>
                    </a:cubicBezTo>
                    <a:lnTo>
                      <a:pt x="5"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97"/>
              <p:cNvSpPr>
                <a:spLocks/>
              </p:cNvSpPr>
              <p:nvPr/>
            </p:nvSpPr>
            <p:spPr bwMode="auto">
              <a:xfrm>
                <a:off x="-3487738" y="2889248"/>
                <a:ext cx="66675" cy="65087"/>
              </a:xfrm>
              <a:custGeom>
                <a:avLst/>
                <a:gdLst/>
                <a:ahLst/>
                <a:cxnLst>
                  <a:cxn ang="0">
                    <a:pos x="10" y="2"/>
                  </a:cxn>
                  <a:cxn ang="0">
                    <a:pos x="10" y="4"/>
                  </a:cxn>
                  <a:cxn ang="0">
                    <a:pos x="13" y="5"/>
                  </a:cxn>
                  <a:cxn ang="0">
                    <a:pos x="14" y="6"/>
                  </a:cxn>
                  <a:cxn ang="0">
                    <a:pos x="14" y="6"/>
                  </a:cxn>
                  <a:cxn ang="0">
                    <a:pos x="14" y="6"/>
                  </a:cxn>
                  <a:cxn ang="0">
                    <a:pos x="14" y="6"/>
                  </a:cxn>
                  <a:cxn ang="0">
                    <a:pos x="14" y="6"/>
                  </a:cxn>
                  <a:cxn ang="0">
                    <a:pos x="14" y="6"/>
                  </a:cxn>
                  <a:cxn ang="0">
                    <a:pos x="14" y="6"/>
                  </a:cxn>
                  <a:cxn ang="0">
                    <a:pos x="14" y="6"/>
                  </a:cxn>
                  <a:cxn ang="0">
                    <a:pos x="12" y="10"/>
                  </a:cxn>
                  <a:cxn ang="0">
                    <a:pos x="11" y="11"/>
                  </a:cxn>
                  <a:cxn ang="0">
                    <a:pos x="10" y="12"/>
                  </a:cxn>
                  <a:cxn ang="0">
                    <a:pos x="6" y="12"/>
                  </a:cxn>
                  <a:cxn ang="0">
                    <a:pos x="4" y="12"/>
                  </a:cxn>
                  <a:cxn ang="0">
                    <a:pos x="4" y="12"/>
                  </a:cxn>
                  <a:cxn ang="0">
                    <a:pos x="4" y="11"/>
                  </a:cxn>
                  <a:cxn ang="0">
                    <a:pos x="7" y="6"/>
                  </a:cxn>
                  <a:cxn ang="0">
                    <a:pos x="10" y="4"/>
                  </a:cxn>
                  <a:cxn ang="0">
                    <a:pos x="10" y="2"/>
                  </a:cxn>
                  <a:cxn ang="0">
                    <a:pos x="10" y="0"/>
                  </a:cxn>
                  <a:cxn ang="0">
                    <a:pos x="4" y="3"/>
                  </a:cxn>
                  <a:cxn ang="0">
                    <a:pos x="0" y="10"/>
                  </a:cxn>
                  <a:cxn ang="0">
                    <a:pos x="0" y="12"/>
                  </a:cxn>
                  <a:cxn ang="0">
                    <a:pos x="2" y="16"/>
                  </a:cxn>
                  <a:cxn ang="0">
                    <a:pos x="6" y="17"/>
                  </a:cxn>
                  <a:cxn ang="0">
                    <a:pos x="11" y="16"/>
                  </a:cxn>
                  <a:cxn ang="0">
                    <a:pos x="14" y="14"/>
                  </a:cxn>
                  <a:cxn ang="0">
                    <a:pos x="16" y="11"/>
                  </a:cxn>
                  <a:cxn ang="0">
                    <a:pos x="18" y="8"/>
                  </a:cxn>
                  <a:cxn ang="0">
                    <a:pos x="18" y="6"/>
                  </a:cxn>
                  <a:cxn ang="0">
                    <a:pos x="17" y="3"/>
                  </a:cxn>
                  <a:cxn ang="0">
                    <a:pos x="13" y="1"/>
                  </a:cxn>
                  <a:cxn ang="0">
                    <a:pos x="10" y="0"/>
                  </a:cxn>
                  <a:cxn ang="0">
                    <a:pos x="10" y="2"/>
                  </a:cxn>
                </a:cxnLst>
                <a:rect l="0" t="0" r="r" b="b"/>
                <a:pathLst>
                  <a:path w="18" h="17">
                    <a:moveTo>
                      <a:pt x="10" y="2"/>
                    </a:moveTo>
                    <a:cubicBezTo>
                      <a:pt x="10" y="4"/>
                      <a:pt x="10" y="4"/>
                      <a:pt x="10" y="4"/>
                    </a:cubicBezTo>
                    <a:cubicBezTo>
                      <a:pt x="10" y="4"/>
                      <a:pt x="12" y="4"/>
                      <a:pt x="13" y="5"/>
                    </a:cubicBezTo>
                    <a:cubicBezTo>
                      <a:pt x="13" y="5"/>
                      <a:pt x="14" y="5"/>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3" y="8"/>
                      <a:pt x="12" y="9"/>
                      <a:pt x="12" y="10"/>
                    </a:cubicBezTo>
                    <a:cubicBezTo>
                      <a:pt x="12" y="10"/>
                      <a:pt x="12" y="11"/>
                      <a:pt x="11" y="11"/>
                    </a:cubicBezTo>
                    <a:cubicBezTo>
                      <a:pt x="11" y="11"/>
                      <a:pt x="11" y="11"/>
                      <a:pt x="10" y="12"/>
                    </a:cubicBezTo>
                    <a:cubicBezTo>
                      <a:pt x="8" y="12"/>
                      <a:pt x="7" y="12"/>
                      <a:pt x="6" y="12"/>
                    </a:cubicBezTo>
                    <a:cubicBezTo>
                      <a:pt x="5" y="12"/>
                      <a:pt x="4" y="12"/>
                      <a:pt x="4" y="12"/>
                    </a:cubicBezTo>
                    <a:cubicBezTo>
                      <a:pt x="4" y="12"/>
                      <a:pt x="4" y="12"/>
                      <a:pt x="4" y="12"/>
                    </a:cubicBezTo>
                    <a:cubicBezTo>
                      <a:pt x="4" y="11"/>
                      <a:pt x="4" y="11"/>
                      <a:pt x="4" y="11"/>
                    </a:cubicBezTo>
                    <a:cubicBezTo>
                      <a:pt x="5" y="9"/>
                      <a:pt x="6" y="7"/>
                      <a:pt x="7" y="6"/>
                    </a:cubicBezTo>
                    <a:cubicBezTo>
                      <a:pt x="8" y="5"/>
                      <a:pt x="9" y="4"/>
                      <a:pt x="10" y="4"/>
                    </a:cubicBezTo>
                    <a:cubicBezTo>
                      <a:pt x="10" y="2"/>
                      <a:pt x="10" y="2"/>
                      <a:pt x="10" y="2"/>
                    </a:cubicBezTo>
                    <a:cubicBezTo>
                      <a:pt x="10" y="0"/>
                      <a:pt x="10" y="0"/>
                      <a:pt x="10" y="0"/>
                    </a:cubicBezTo>
                    <a:cubicBezTo>
                      <a:pt x="8" y="0"/>
                      <a:pt x="6" y="1"/>
                      <a:pt x="4" y="3"/>
                    </a:cubicBezTo>
                    <a:cubicBezTo>
                      <a:pt x="2" y="4"/>
                      <a:pt x="1" y="7"/>
                      <a:pt x="0" y="10"/>
                    </a:cubicBezTo>
                    <a:cubicBezTo>
                      <a:pt x="0" y="10"/>
                      <a:pt x="0" y="11"/>
                      <a:pt x="0" y="12"/>
                    </a:cubicBezTo>
                    <a:cubicBezTo>
                      <a:pt x="0" y="13"/>
                      <a:pt x="1" y="15"/>
                      <a:pt x="2" y="16"/>
                    </a:cubicBezTo>
                    <a:cubicBezTo>
                      <a:pt x="3" y="17"/>
                      <a:pt x="5" y="17"/>
                      <a:pt x="6" y="17"/>
                    </a:cubicBezTo>
                    <a:cubicBezTo>
                      <a:pt x="8" y="17"/>
                      <a:pt x="9" y="16"/>
                      <a:pt x="11" y="16"/>
                    </a:cubicBezTo>
                    <a:cubicBezTo>
                      <a:pt x="12" y="15"/>
                      <a:pt x="13" y="15"/>
                      <a:pt x="14" y="14"/>
                    </a:cubicBezTo>
                    <a:cubicBezTo>
                      <a:pt x="15" y="13"/>
                      <a:pt x="16" y="12"/>
                      <a:pt x="16" y="11"/>
                    </a:cubicBezTo>
                    <a:cubicBezTo>
                      <a:pt x="17" y="10"/>
                      <a:pt x="17" y="9"/>
                      <a:pt x="18" y="8"/>
                    </a:cubicBezTo>
                    <a:cubicBezTo>
                      <a:pt x="18" y="7"/>
                      <a:pt x="18" y="7"/>
                      <a:pt x="18" y="6"/>
                    </a:cubicBezTo>
                    <a:cubicBezTo>
                      <a:pt x="18" y="5"/>
                      <a:pt x="18" y="3"/>
                      <a:pt x="17" y="3"/>
                    </a:cubicBezTo>
                    <a:cubicBezTo>
                      <a:pt x="16" y="2"/>
                      <a:pt x="15" y="1"/>
                      <a:pt x="13" y="1"/>
                    </a:cubicBezTo>
                    <a:cubicBezTo>
                      <a:pt x="12" y="0"/>
                      <a:pt x="11" y="0"/>
                      <a:pt x="10" y="0"/>
                    </a:cubicBezTo>
                    <a:lnTo>
                      <a:pt x="1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98"/>
              <p:cNvSpPr>
                <a:spLocks/>
              </p:cNvSpPr>
              <p:nvPr/>
            </p:nvSpPr>
            <p:spPr bwMode="auto">
              <a:xfrm>
                <a:off x="-5084763" y="2419350"/>
                <a:ext cx="7937" cy="1584325"/>
              </a:xfrm>
              <a:custGeom>
                <a:avLst/>
                <a:gdLst/>
                <a:ahLst/>
                <a:cxnLst>
                  <a:cxn ang="0">
                    <a:pos x="2" y="421"/>
                  </a:cxn>
                  <a:cxn ang="0">
                    <a:pos x="0" y="0"/>
                  </a:cxn>
                </a:cxnLst>
                <a:rect l="0" t="0" r="r" b="b"/>
                <a:pathLst>
                  <a:path w="2" h="421">
                    <a:moveTo>
                      <a:pt x="2" y="421"/>
                    </a:moveTo>
                    <a:cubicBezTo>
                      <a:pt x="0" y="340"/>
                      <a:pt x="0" y="0"/>
                      <a:pt x="0" y="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99"/>
              <p:cNvSpPr>
                <a:spLocks/>
              </p:cNvSpPr>
              <p:nvPr/>
            </p:nvSpPr>
            <p:spPr bwMode="auto">
              <a:xfrm>
                <a:off x="-2901950" y="2419351"/>
                <a:ext cx="646113" cy="1647825"/>
              </a:xfrm>
              <a:custGeom>
                <a:avLst/>
                <a:gdLst/>
                <a:ahLst/>
                <a:cxnLst>
                  <a:cxn ang="0">
                    <a:pos x="0" y="0"/>
                  </a:cxn>
                  <a:cxn ang="0">
                    <a:pos x="136" y="198"/>
                  </a:cxn>
                  <a:cxn ang="0">
                    <a:pos x="170" y="438"/>
                  </a:cxn>
                </a:cxnLst>
                <a:rect l="0" t="0" r="r" b="b"/>
                <a:pathLst>
                  <a:path w="172" h="438">
                    <a:moveTo>
                      <a:pt x="0" y="0"/>
                    </a:moveTo>
                    <a:cubicBezTo>
                      <a:pt x="73" y="63"/>
                      <a:pt x="120" y="122"/>
                      <a:pt x="136" y="198"/>
                    </a:cubicBezTo>
                    <a:cubicBezTo>
                      <a:pt x="152" y="274"/>
                      <a:pt x="172" y="418"/>
                      <a:pt x="170" y="43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21"/>
            <p:cNvGrpSpPr/>
            <p:nvPr userDrawn="1">
              <p:custDataLst>
                <p:tags r:id="rId6"/>
              </p:custDataLst>
            </p:nvPr>
          </p:nvGrpSpPr>
          <p:grpSpPr>
            <a:xfrm>
              <a:off x="6450012" y="3926681"/>
              <a:ext cx="3425033" cy="1653383"/>
              <a:chOff x="6450011" y="3926681"/>
              <a:chExt cx="3425034" cy="1653383"/>
            </a:xfrm>
          </p:grpSpPr>
          <p:sp>
            <p:nvSpPr>
              <p:cNvPr id="8" name="Oval 22"/>
              <p:cNvSpPr/>
              <p:nvPr/>
            </p:nvSpPr>
            <p:spPr>
              <a:xfrm>
                <a:off x="6821486" y="4043362"/>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9" name="Oval 23"/>
              <p:cNvSpPr/>
              <p:nvPr/>
            </p:nvSpPr>
            <p:spPr>
              <a:xfrm>
                <a:off x="6450011" y="4283868"/>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0" name="Oval 24"/>
              <p:cNvSpPr/>
              <p:nvPr/>
            </p:nvSpPr>
            <p:spPr>
              <a:xfrm>
                <a:off x="6528592" y="4500562"/>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1" name="Oval 25"/>
              <p:cNvSpPr/>
              <p:nvPr/>
            </p:nvSpPr>
            <p:spPr>
              <a:xfrm>
                <a:off x="6685755" y="468153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2" name="Oval 26"/>
              <p:cNvSpPr/>
              <p:nvPr/>
            </p:nvSpPr>
            <p:spPr>
              <a:xfrm>
                <a:off x="7235824" y="5150643"/>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3" name="Oval 27"/>
              <p:cNvSpPr/>
              <p:nvPr/>
            </p:nvSpPr>
            <p:spPr>
              <a:xfrm>
                <a:off x="6969124" y="5484018"/>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4" name="Oval 28"/>
              <p:cNvSpPr/>
              <p:nvPr/>
            </p:nvSpPr>
            <p:spPr>
              <a:xfrm>
                <a:off x="7121524" y="5524500"/>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5" name="Oval 29"/>
              <p:cNvSpPr/>
              <p:nvPr/>
            </p:nvSpPr>
            <p:spPr>
              <a:xfrm>
                <a:off x="9819481" y="547687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6" name="Oval 30"/>
              <p:cNvSpPr/>
              <p:nvPr/>
            </p:nvSpPr>
            <p:spPr>
              <a:xfrm>
                <a:off x="9271793" y="496490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7" name="Oval 31"/>
              <p:cNvSpPr/>
              <p:nvPr/>
            </p:nvSpPr>
            <p:spPr>
              <a:xfrm>
                <a:off x="9324181" y="469820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8" name="Oval 32"/>
              <p:cNvSpPr/>
              <p:nvPr/>
            </p:nvSpPr>
            <p:spPr>
              <a:xfrm>
                <a:off x="9409906" y="472678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9" name="Oval 33"/>
              <p:cNvSpPr/>
              <p:nvPr/>
            </p:nvSpPr>
            <p:spPr>
              <a:xfrm>
                <a:off x="9419431" y="4588669"/>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0" name="Oval 34"/>
              <p:cNvSpPr/>
              <p:nvPr/>
            </p:nvSpPr>
            <p:spPr>
              <a:xfrm>
                <a:off x="9095581" y="4400550"/>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1" name="Oval 35"/>
              <p:cNvSpPr/>
              <p:nvPr/>
            </p:nvSpPr>
            <p:spPr>
              <a:xfrm>
                <a:off x="8933656" y="4683919"/>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2" name="Oval 36"/>
              <p:cNvSpPr/>
              <p:nvPr/>
            </p:nvSpPr>
            <p:spPr>
              <a:xfrm>
                <a:off x="8600281" y="454818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3" name="Oval 37"/>
              <p:cNvSpPr/>
              <p:nvPr/>
            </p:nvSpPr>
            <p:spPr>
              <a:xfrm>
                <a:off x="8612187" y="4674394"/>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4" name="Oval 38"/>
              <p:cNvSpPr/>
              <p:nvPr/>
            </p:nvSpPr>
            <p:spPr>
              <a:xfrm>
                <a:off x="8369300" y="4379119"/>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5" name="Oval 39"/>
              <p:cNvSpPr/>
              <p:nvPr/>
            </p:nvSpPr>
            <p:spPr>
              <a:xfrm>
                <a:off x="7845425" y="4438650"/>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6" name="Oval 40"/>
              <p:cNvSpPr/>
              <p:nvPr/>
            </p:nvSpPr>
            <p:spPr>
              <a:xfrm>
                <a:off x="7914482" y="426005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7" name="Oval 41"/>
              <p:cNvSpPr/>
              <p:nvPr/>
            </p:nvSpPr>
            <p:spPr>
              <a:xfrm>
                <a:off x="7983538" y="426005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8" name="Oval 42"/>
              <p:cNvSpPr/>
              <p:nvPr/>
            </p:nvSpPr>
            <p:spPr>
              <a:xfrm>
                <a:off x="8052595" y="417433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9" name="Oval 43"/>
              <p:cNvSpPr/>
              <p:nvPr/>
            </p:nvSpPr>
            <p:spPr>
              <a:xfrm>
                <a:off x="8031163" y="404812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0" name="Oval 44"/>
              <p:cNvSpPr/>
              <p:nvPr/>
            </p:nvSpPr>
            <p:spPr>
              <a:xfrm>
                <a:off x="8138320" y="392668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1" name="Oval 45"/>
              <p:cNvSpPr/>
              <p:nvPr/>
            </p:nvSpPr>
            <p:spPr>
              <a:xfrm>
                <a:off x="8212138" y="3967162"/>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2" name="Oval 46"/>
              <p:cNvSpPr/>
              <p:nvPr/>
            </p:nvSpPr>
            <p:spPr>
              <a:xfrm>
                <a:off x="8145463" y="403383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3" name="Oval 47"/>
              <p:cNvSpPr/>
              <p:nvPr/>
            </p:nvSpPr>
            <p:spPr>
              <a:xfrm>
                <a:off x="8085932" y="412432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4" name="Oval 48"/>
              <p:cNvSpPr/>
              <p:nvPr/>
            </p:nvSpPr>
            <p:spPr>
              <a:xfrm>
                <a:off x="8150226" y="411718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5" name="Oval 49"/>
              <p:cNvSpPr/>
              <p:nvPr/>
            </p:nvSpPr>
            <p:spPr>
              <a:xfrm>
                <a:off x="8204995" y="414813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6" name="Oval 50"/>
              <p:cNvSpPr/>
              <p:nvPr/>
            </p:nvSpPr>
            <p:spPr>
              <a:xfrm>
                <a:off x="8240713" y="4198143"/>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7" name="Oval 51"/>
              <p:cNvSpPr/>
              <p:nvPr/>
            </p:nvSpPr>
            <p:spPr>
              <a:xfrm>
                <a:off x="8243095" y="426005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8" name="Oval 52"/>
              <p:cNvSpPr/>
              <p:nvPr/>
            </p:nvSpPr>
            <p:spPr>
              <a:xfrm>
                <a:off x="8171657" y="427672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9" name="Oval 53"/>
              <p:cNvSpPr/>
              <p:nvPr/>
            </p:nvSpPr>
            <p:spPr>
              <a:xfrm>
                <a:off x="8128795" y="420290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grpSp>
      </p:grpSp>
      <p:sp>
        <p:nvSpPr>
          <p:cNvPr id="335" name="Rectangle 9"/>
          <p:cNvSpPr>
            <a:spLocks noChangeArrowheads="1"/>
          </p:cNvSpPr>
          <p:nvPr userDrawn="1">
            <p:custDataLst>
              <p:tags r:id="rId4"/>
            </p:custDataLst>
          </p:nvPr>
        </p:nvSpPr>
        <p:spPr bwMode="gray">
          <a:xfrm>
            <a:off x="1031966" y="3617156"/>
            <a:ext cx="3932160" cy="2376667"/>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wrap="square" lIns="360000" tIns="50951" rIns="216000" bIns="144000" rtlCol="0" anchor="b"/>
          <a:lstStyle/>
          <a:p>
            <a:pPr marL="0" marR="0" indent="0" algn="just" defTabSz="1042966"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Arial"/>
                <a:cs typeface="Arial"/>
              </a:rPr>
              <a:t>About Capgemini</a:t>
            </a:r>
            <a:endParaRPr lang="en-US" sz="1000" dirty="0" smtClean="0">
              <a:solidFill>
                <a:schemeClr val="bg1"/>
              </a:solidFill>
              <a:latin typeface="Arial" pitchFamily="34" charset="0"/>
              <a:cs typeface="Arial" pitchFamily="34" charset="0"/>
            </a:endParaRPr>
          </a:p>
          <a:p>
            <a:pPr marL="0" indent="0" algn="just"/>
            <a:endParaRPr lang="en-US" sz="1000" dirty="0" smtClean="0">
              <a:solidFill>
                <a:schemeClr val="bg1"/>
              </a:solidFill>
              <a:latin typeface="Arial" pitchFamily="34" charset="0"/>
              <a:cs typeface="Arial" pitchFamily="34" charset="0"/>
            </a:endParaRPr>
          </a:p>
          <a:p>
            <a:pPr marL="0" indent="0" algn="just"/>
            <a:r>
              <a:rPr lang="en-US" sz="1000" dirty="0" smtClean="0">
                <a:solidFill>
                  <a:schemeClr val="bg1"/>
                </a:solidFill>
                <a:latin typeface="Arial" pitchFamily="34" charset="0"/>
                <a:cs typeface="Arial" pitchFamily="34" charset="0"/>
              </a:rPr>
              <a:t>With </a:t>
            </a:r>
            <a:r>
              <a:rPr lang="en-US" sz="1000" dirty="0">
                <a:solidFill>
                  <a:schemeClr val="bg1"/>
                </a:solidFill>
                <a:latin typeface="Arial" pitchFamily="34" charset="0"/>
                <a:cs typeface="Arial" pitchFamily="34" charset="0"/>
              </a:rPr>
              <a:t>more than 120,000 people in 40 countries, Capgemini is one of the world's foremost providers of consulting, technology and outsourcing services. The Group reported 2011 global revenues of EUR 9.7 billion.</a:t>
            </a:r>
          </a:p>
          <a:p>
            <a:pPr marL="0" indent="0" algn="just"/>
            <a:r>
              <a:rPr lang="en-US" sz="1000" dirty="0">
                <a:solidFill>
                  <a:schemeClr val="bg1"/>
                </a:solidFill>
                <a:latin typeface="Arial" pitchFamily="34" charset="0"/>
                <a:cs typeface="Arial" pitchFamily="34" charset="0"/>
              </a:rPr>
              <a:t>Together with its clients, Capgemini creates and delivers business and technology solutions that fit their needs and drive the results they want. A deeply multicultural organization, Capgemini has developed its own way of working, the Collaborative Business </a:t>
            </a:r>
            <a:r>
              <a:rPr lang="en-US" sz="1000" dirty="0" err="1">
                <a:solidFill>
                  <a:schemeClr val="bg1"/>
                </a:solidFill>
                <a:latin typeface="Arial" pitchFamily="34" charset="0"/>
                <a:cs typeface="Arial" pitchFamily="34" charset="0"/>
              </a:rPr>
              <a:t>Experience</a:t>
            </a:r>
            <a:r>
              <a:rPr lang="en-US" sz="1000" baseline="30000" dirty="0" err="1">
                <a:solidFill>
                  <a:schemeClr val="bg1"/>
                </a:solidFill>
                <a:latin typeface="Arial" pitchFamily="34" charset="0"/>
                <a:cs typeface="Arial" pitchFamily="34" charset="0"/>
              </a:rPr>
              <a:t>TM</a:t>
            </a:r>
            <a:r>
              <a:rPr lang="en-US" sz="1000" dirty="0">
                <a:solidFill>
                  <a:schemeClr val="bg1"/>
                </a:solidFill>
                <a:latin typeface="Arial" pitchFamily="34" charset="0"/>
                <a:cs typeface="Arial" pitchFamily="34" charset="0"/>
              </a:rPr>
              <a:t>, and draws on </a:t>
            </a:r>
            <a:r>
              <a:rPr lang="en-US" sz="1000" dirty="0" err="1">
                <a:solidFill>
                  <a:schemeClr val="bg1"/>
                </a:solidFill>
                <a:latin typeface="Arial" pitchFamily="34" charset="0"/>
                <a:cs typeface="Arial" pitchFamily="34" charset="0"/>
              </a:rPr>
              <a:t>Rightshore</a:t>
            </a:r>
            <a:r>
              <a:rPr lang="en-US" sz="1000" b="1" baseline="30000" dirty="0">
                <a:solidFill>
                  <a:schemeClr val="bg1"/>
                </a:solidFill>
                <a:latin typeface="Arial" pitchFamily="34" charset="0"/>
                <a:cs typeface="Arial" pitchFamily="34" charset="0"/>
              </a:rPr>
              <a:t> ®</a:t>
            </a:r>
            <a:r>
              <a:rPr lang="en-US" sz="1000" dirty="0">
                <a:solidFill>
                  <a:schemeClr val="bg1"/>
                </a:solidFill>
                <a:latin typeface="Arial" pitchFamily="34" charset="0"/>
                <a:cs typeface="Arial" pitchFamily="34" charset="0"/>
              </a:rPr>
              <a:t>, its worldwide delivery model</a:t>
            </a:r>
            <a:r>
              <a:rPr lang="en-US" sz="1000" dirty="0" smtClean="0">
                <a:solidFill>
                  <a:schemeClr val="bg1"/>
                </a:solidFill>
                <a:latin typeface="Arial" pitchFamily="34" charset="0"/>
                <a:cs typeface="Arial" pitchFamily="34" charset="0"/>
              </a:rPr>
              <a:t>.</a:t>
            </a:r>
            <a:endParaRPr lang="en-US" sz="1000" dirty="0">
              <a:solidFill>
                <a:schemeClr val="bg1"/>
              </a:solidFill>
              <a:latin typeface="Arial" pitchFamily="34" charset="0"/>
              <a:cs typeface="Arial" pitchFamily="34" charset="0"/>
            </a:endParaRPr>
          </a:p>
          <a:p>
            <a:pPr marL="0" indent="0" algn="just"/>
            <a:endParaRPr lang="en-US" sz="1050" dirty="0">
              <a:solidFill>
                <a:schemeClr val="bg1"/>
              </a:solidFill>
              <a:latin typeface="Arial" pitchFamily="34" charset="0"/>
              <a:cs typeface="Arial" pitchFamily="34" charset="0"/>
            </a:endParaRPr>
          </a:p>
          <a:p>
            <a:pPr marL="0" indent="0" algn="just"/>
            <a:r>
              <a:rPr lang="en-US" sz="900" i="1" dirty="0" err="1">
                <a:solidFill>
                  <a:schemeClr val="bg1"/>
                </a:solidFill>
                <a:latin typeface="Arial" pitchFamily="34" charset="0"/>
                <a:cs typeface="Arial" pitchFamily="34" charset="0"/>
              </a:rPr>
              <a:t>Rightshore</a:t>
            </a:r>
            <a:r>
              <a:rPr lang="en-US" sz="900" i="1" baseline="30000" dirty="0">
                <a:solidFill>
                  <a:schemeClr val="bg1"/>
                </a:solidFill>
                <a:latin typeface="Arial" pitchFamily="34" charset="0"/>
                <a:cs typeface="Arial" pitchFamily="34" charset="0"/>
              </a:rPr>
              <a:t>®</a:t>
            </a:r>
            <a:r>
              <a:rPr lang="en-US" sz="900" i="1" dirty="0">
                <a:solidFill>
                  <a:schemeClr val="bg1"/>
                </a:solidFill>
                <a:latin typeface="Arial" pitchFamily="34" charset="0"/>
                <a:cs typeface="Arial" pitchFamily="34" charset="0"/>
              </a:rPr>
              <a:t> is a trademark belonging to Capgemini</a:t>
            </a:r>
            <a:endParaRPr lang="en-US" sz="900" b="1" kern="0" noProof="1">
              <a:solidFill>
                <a:schemeClr val="bg1"/>
              </a:solidFill>
              <a:latin typeface="Arial" pitchFamily="34" charset="0"/>
              <a:cs typeface="Arial" pitchFamily="34" charset="0"/>
            </a:endParaRPr>
          </a:p>
        </p:txBody>
      </p:sp>
      <p:pic>
        <p:nvPicPr>
          <p:cNvPr id="338" name="Image 337" descr="CBE_Label_ppt.png"/>
          <p:cNvPicPr>
            <a:picLocks noChangeAspect="1"/>
          </p:cNvPicPr>
          <p:nvPr userDrawn="1"/>
        </p:nvPicPr>
        <p:blipFill>
          <a:blip r:embed="rId10" cstate="print"/>
          <a:stretch>
            <a:fillRect/>
          </a:stretch>
        </p:blipFill>
        <p:spPr>
          <a:xfrm>
            <a:off x="800980" y="3468294"/>
            <a:ext cx="479605" cy="522508"/>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3" y="7"/>
          <a:ext cx="135749" cy="143985"/>
        </p:xfrm>
        <a:graphic>
          <a:graphicData uri="http://schemas.openxmlformats.org/presentationml/2006/ole">
            <mc:AlternateContent xmlns:mc="http://schemas.openxmlformats.org/markup-compatibility/2006">
              <mc:Choice xmlns:v="urn:schemas-microsoft-com:vml" Requires="v">
                <p:oleObj spid="_x0000_s14339" name="think-cell Slide" r:id="rId5" imgW="360" imgH="360" progId="">
                  <p:embed/>
                </p:oleObj>
              </mc:Choice>
              <mc:Fallback>
                <p:oleObj name="think-cell Slide" r:id="rId5" imgW="360" imgH="360" progId="">
                  <p:embed/>
                  <p:pic>
                    <p:nvPicPr>
                      <p:cNvPr id="0"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7"/>
                        <a:ext cx="13574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9"/>
          <p:cNvSpPr>
            <a:spLocks noChangeArrowheads="1"/>
          </p:cNvSpPr>
          <p:nvPr userDrawn="1">
            <p:custDataLst>
              <p:tags r:id="rId3"/>
            </p:custDataLst>
          </p:nvPr>
        </p:nvSpPr>
        <p:spPr bwMode="gray">
          <a:xfrm>
            <a:off x="4879571" y="2940262"/>
            <a:ext cx="3932160" cy="2376667"/>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wrap="square" lIns="360000" tIns="50951" rIns="216000" bIns="144000" rtlCol="0" anchor="b"/>
          <a:lstStyle/>
          <a:p>
            <a:pPr marL="0" marR="0" indent="0" algn="just" defTabSz="1042966"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Arial"/>
                <a:cs typeface="Arial"/>
              </a:rPr>
              <a:t>About Capgemini</a:t>
            </a:r>
            <a:endParaRPr lang="en-US" sz="1000" dirty="0" smtClean="0">
              <a:solidFill>
                <a:schemeClr val="bg1"/>
              </a:solidFill>
              <a:latin typeface="Arial" pitchFamily="34" charset="0"/>
              <a:cs typeface="Arial" pitchFamily="34" charset="0"/>
            </a:endParaRPr>
          </a:p>
          <a:p>
            <a:pPr marL="0" indent="0" algn="just"/>
            <a:endParaRPr lang="en-US" sz="1000" dirty="0" smtClean="0">
              <a:solidFill>
                <a:schemeClr val="bg1"/>
              </a:solidFill>
              <a:latin typeface="Arial" pitchFamily="34" charset="0"/>
              <a:cs typeface="Arial" pitchFamily="34" charset="0"/>
            </a:endParaRPr>
          </a:p>
          <a:p>
            <a:pPr marL="0" indent="0" algn="just"/>
            <a:r>
              <a:rPr lang="en-US" sz="1000" dirty="0" smtClean="0">
                <a:solidFill>
                  <a:schemeClr val="bg1"/>
                </a:solidFill>
                <a:latin typeface="Arial" pitchFamily="34" charset="0"/>
                <a:cs typeface="Arial" pitchFamily="34" charset="0"/>
              </a:rPr>
              <a:t>With </a:t>
            </a:r>
            <a:r>
              <a:rPr lang="en-US" sz="1000" dirty="0">
                <a:solidFill>
                  <a:schemeClr val="bg1"/>
                </a:solidFill>
                <a:latin typeface="Arial" pitchFamily="34" charset="0"/>
                <a:cs typeface="Arial" pitchFamily="34" charset="0"/>
              </a:rPr>
              <a:t>more than 120,000 people in 40 countries, Capgemini is one of the world's foremost providers of consulting, technology and outsourcing services. The Group reported 2011 global revenues of EUR 9.7 billion.</a:t>
            </a:r>
          </a:p>
          <a:p>
            <a:pPr marL="0" indent="0" algn="just"/>
            <a:r>
              <a:rPr lang="en-US" sz="1000" dirty="0">
                <a:solidFill>
                  <a:schemeClr val="bg1"/>
                </a:solidFill>
                <a:latin typeface="Arial" pitchFamily="34" charset="0"/>
                <a:cs typeface="Arial" pitchFamily="34" charset="0"/>
              </a:rPr>
              <a:t>Together with its clients, Capgemini creates and delivers business and technology solutions that fit their needs and drive the results they want. A deeply multicultural organization, Capgemini has developed its own way of working, the Collaborative Business </a:t>
            </a:r>
            <a:r>
              <a:rPr lang="en-US" sz="1000" dirty="0" err="1">
                <a:solidFill>
                  <a:schemeClr val="bg1"/>
                </a:solidFill>
                <a:latin typeface="Arial" pitchFamily="34" charset="0"/>
                <a:cs typeface="Arial" pitchFamily="34" charset="0"/>
              </a:rPr>
              <a:t>Experience</a:t>
            </a:r>
            <a:r>
              <a:rPr lang="en-US" sz="1000" baseline="30000" dirty="0" err="1">
                <a:solidFill>
                  <a:schemeClr val="bg1"/>
                </a:solidFill>
                <a:latin typeface="Arial" pitchFamily="34" charset="0"/>
                <a:cs typeface="Arial" pitchFamily="34" charset="0"/>
              </a:rPr>
              <a:t>TM</a:t>
            </a:r>
            <a:r>
              <a:rPr lang="en-US" sz="1000" dirty="0">
                <a:solidFill>
                  <a:schemeClr val="bg1"/>
                </a:solidFill>
                <a:latin typeface="Arial" pitchFamily="34" charset="0"/>
                <a:cs typeface="Arial" pitchFamily="34" charset="0"/>
              </a:rPr>
              <a:t>, and draws on </a:t>
            </a:r>
            <a:r>
              <a:rPr lang="en-US" sz="1000" dirty="0" err="1">
                <a:solidFill>
                  <a:schemeClr val="bg1"/>
                </a:solidFill>
                <a:latin typeface="Arial" pitchFamily="34" charset="0"/>
                <a:cs typeface="Arial" pitchFamily="34" charset="0"/>
              </a:rPr>
              <a:t>Rightshore</a:t>
            </a:r>
            <a:r>
              <a:rPr lang="en-US" sz="1000" b="1" baseline="30000" dirty="0">
                <a:solidFill>
                  <a:schemeClr val="bg1"/>
                </a:solidFill>
                <a:latin typeface="Arial" pitchFamily="34" charset="0"/>
                <a:cs typeface="Arial" pitchFamily="34" charset="0"/>
              </a:rPr>
              <a:t> ®</a:t>
            </a:r>
            <a:r>
              <a:rPr lang="en-US" sz="1000" dirty="0">
                <a:solidFill>
                  <a:schemeClr val="bg1"/>
                </a:solidFill>
                <a:latin typeface="Arial" pitchFamily="34" charset="0"/>
                <a:cs typeface="Arial" pitchFamily="34" charset="0"/>
              </a:rPr>
              <a:t>, its worldwide delivery model</a:t>
            </a:r>
            <a:r>
              <a:rPr lang="en-US" sz="1000" dirty="0" smtClean="0">
                <a:solidFill>
                  <a:schemeClr val="bg1"/>
                </a:solidFill>
                <a:latin typeface="Arial" pitchFamily="34" charset="0"/>
                <a:cs typeface="Arial" pitchFamily="34" charset="0"/>
              </a:rPr>
              <a:t>.</a:t>
            </a:r>
            <a:endParaRPr lang="en-US" sz="1000" dirty="0">
              <a:solidFill>
                <a:schemeClr val="bg1"/>
              </a:solidFill>
              <a:latin typeface="Arial" pitchFamily="34" charset="0"/>
              <a:cs typeface="Arial" pitchFamily="34" charset="0"/>
            </a:endParaRPr>
          </a:p>
          <a:p>
            <a:pPr marL="0" indent="0" algn="just"/>
            <a:endParaRPr lang="en-US" sz="1050" dirty="0">
              <a:solidFill>
                <a:schemeClr val="bg1"/>
              </a:solidFill>
              <a:latin typeface="Arial" pitchFamily="34" charset="0"/>
              <a:cs typeface="Arial" pitchFamily="34" charset="0"/>
            </a:endParaRPr>
          </a:p>
          <a:p>
            <a:pPr marL="0" indent="0" algn="just"/>
            <a:r>
              <a:rPr lang="en-US" sz="900" i="1" dirty="0" err="1">
                <a:solidFill>
                  <a:schemeClr val="bg1"/>
                </a:solidFill>
                <a:latin typeface="Arial" pitchFamily="34" charset="0"/>
                <a:cs typeface="Arial" pitchFamily="34" charset="0"/>
              </a:rPr>
              <a:t>Rightshore</a:t>
            </a:r>
            <a:r>
              <a:rPr lang="en-US" sz="900" i="1" baseline="30000" dirty="0">
                <a:solidFill>
                  <a:schemeClr val="bg1"/>
                </a:solidFill>
                <a:latin typeface="Arial" pitchFamily="34" charset="0"/>
                <a:cs typeface="Arial" pitchFamily="34" charset="0"/>
              </a:rPr>
              <a:t>®</a:t>
            </a:r>
            <a:r>
              <a:rPr lang="en-US" sz="900" i="1" dirty="0">
                <a:solidFill>
                  <a:schemeClr val="bg1"/>
                </a:solidFill>
                <a:latin typeface="Arial" pitchFamily="34" charset="0"/>
                <a:cs typeface="Arial" pitchFamily="34" charset="0"/>
              </a:rPr>
              <a:t> is a trademark belonging to Capgemini</a:t>
            </a:r>
            <a:endParaRPr lang="en-US" sz="900" b="1" kern="0" noProof="1">
              <a:solidFill>
                <a:schemeClr val="bg1"/>
              </a:solidFill>
              <a:latin typeface="Arial" pitchFamily="34" charset="0"/>
              <a:cs typeface="Arial" pitchFamily="34" charset="0"/>
            </a:endParaRPr>
          </a:p>
        </p:txBody>
      </p:sp>
      <p:pic>
        <p:nvPicPr>
          <p:cNvPr id="7" name="Image 6" descr="CBE_Label_ppt.png"/>
          <p:cNvPicPr>
            <a:picLocks noChangeAspect="1"/>
          </p:cNvPicPr>
          <p:nvPr userDrawn="1"/>
        </p:nvPicPr>
        <p:blipFill>
          <a:blip r:embed="rId7" cstate="print"/>
          <a:stretch>
            <a:fillRect/>
          </a:stretch>
        </p:blipFill>
        <p:spPr>
          <a:xfrm>
            <a:off x="4648582" y="2791400"/>
            <a:ext cx="479605" cy="522508"/>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5363" name="think-cell Slide" r:id="rId4" imgW="360" imgH="360" progId="">
                  <p:embed/>
                </p:oleObj>
              </mc:Choice>
              <mc:Fallback>
                <p:oleObj name="think-cell Slide" r:id="rId4" imgW="360" imgH="360" progId="">
                  <p:embed/>
                  <p:pic>
                    <p:nvPicPr>
                      <p:cNvPr id="0"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pic>
        <p:nvPicPr>
          <p:cNvPr id="6" name="Image 5" descr="LF_People.jpg"/>
          <p:cNvPicPr>
            <a:picLocks noChangeAspect="1"/>
          </p:cNvPicPr>
          <p:nvPr userDrawn="1"/>
        </p:nvPicPr>
        <p:blipFill>
          <a:blip r:embed="rId6" cstate="print"/>
          <a:stretch>
            <a:fillRect/>
          </a:stretch>
        </p:blipFill>
        <p:spPr>
          <a:xfrm>
            <a:off x="0" y="0"/>
            <a:ext cx="9144000" cy="6601204"/>
          </a:xfrm>
          <a:prstGeom prst="rect">
            <a:avLst/>
          </a:prstGeom>
        </p:spPr>
      </p:pic>
      <p:graphicFrame>
        <p:nvGraphicFramePr>
          <p:cNvPr id="5" name="Object 4"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7411" name="think-cell Slide" r:id="rId7" imgW="360" imgH="360" progId="">
                  <p:embed/>
                </p:oleObj>
              </mc:Choice>
              <mc:Fallback>
                <p:oleObj name="think-cell Slide" r:id="rId7" imgW="360" imgH="360" progId="">
                  <p:embed/>
                  <p:pic>
                    <p:nvPicPr>
                      <p:cNvPr id="0"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p:nvPr userDrawn="1">
            <p:custDataLst>
              <p:tags r:id="rId3"/>
            </p:custDataLst>
          </p:nvPr>
        </p:nvSpPr>
        <p:spPr bwMode="auto">
          <a:xfrm flipV="1">
            <a:off x="-1085" y="3384920"/>
            <a:ext cx="9145086" cy="3473089"/>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1864314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333 w 10564100"/>
              <a:gd name="connsiteY0" fmla="*/ 0 h 3793347"/>
              <a:gd name="connsiteX1" fmla="*/ 10562846 w 10564100"/>
              <a:gd name="connsiteY1" fmla="*/ 3793347 h 3793347"/>
              <a:gd name="connsiteX2" fmla="*/ 9024256 w 10564100"/>
              <a:gd name="connsiteY2" fmla="*/ 2944606 h 3793347"/>
              <a:gd name="connsiteX3" fmla="*/ 2294717 w 10564100"/>
              <a:gd name="connsiteY3" fmla="*/ 2929750 h 3793347"/>
              <a:gd name="connsiteX4" fmla="*/ 1200045 w 10564100"/>
              <a:gd name="connsiteY4" fmla="*/ 2207950 h 3793347"/>
              <a:gd name="connsiteX5" fmla="*/ 0 w 10564100"/>
              <a:gd name="connsiteY5" fmla="*/ 2933771 h 3793347"/>
              <a:gd name="connsiteX6" fmla="*/ 30995 w 10564100"/>
              <a:gd name="connsiteY6" fmla="*/ 0 h 3793347"/>
              <a:gd name="connsiteX0" fmla="*/ 10562333 w 10564100"/>
              <a:gd name="connsiteY0" fmla="*/ 0 h 3793347"/>
              <a:gd name="connsiteX1" fmla="*/ 10562846 w 10564100"/>
              <a:gd name="connsiteY1" fmla="*/ 3793347 h 3793347"/>
              <a:gd name="connsiteX2" fmla="*/ 9024256 w 10564100"/>
              <a:gd name="connsiteY2" fmla="*/ 2944606 h 3793347"/>
              <a:gd name="connsiteX3" fmla="*/ 2294717 w 10564100"/>
              <a:gd name="connsiteY3" fmla="*/ 2929750 h 3793347"/>
              <a:gd name="connsiteX4" fmla="*/ 1200045 w 10564100"/>
              <a:gd name="connsiteY4" fmla="*/ 2207950 h 3793347"/>
              <a:gd name="connsiteX5" fmla="*/ 0 w 10564100"/>
              <a:gd name="connsiteY5" fmla="*/ 2933771 h 3793347"/>
              <a:gd name="connsiteX6" fmla="*/ 1254 w 10564100"/>
              <a:gd name="connsiteY6" fmla="*/ 0 h 379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100" h="3793347">
                <a:moveTo>
                  <a:pt x="10562333" y="0"/>
                </a:moveTo>
                <a:cubicBezTo>
                  <a:pt x="10562846" y="67600"/>
                  <a:pt x="10564100" y="3749932"/>
                  <a:pt x="10562846" y="3793347"/>
                </a:cubicBezTo>
                <a:cubicBezTo>
                  <a:pt x="10190427" y="3056010"/>
                  <a:pt x="9461842" y="2928661"/>
                  <a:pt x="9024256" y="2944606"/>
                </a:cubicBezTo>
                <a:lnTo>
                  <a:pt x="2294717" y="2929750"/>
                </a:lnTo>
                <a:cubicBezTo>
                  <a:pt x="1854084" y="2930298"/>
                  <a:pt x="1423155" y="2679996"/>
                  <a:pt x="1200045" y="2207950"/>
                </a:cubicBezTo>
                <a:cubicBezTo>
                  <a:pt x="964689" y="2886404"/>
                  <a:pt x="278640" y="2932893"/>
                  <a:pt x="0" y="2933771"/>
                </a:cubicBezTo>
                <a:cubicBezTo>
                  <a:pt x="2067" y="2898258"/>
                  <a:pt x="2526" y="95582"/>
                  <a:pt x="1254" y="0"/>
                </a:cubicBezTo>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sp>
        <p:nvSpPr>
          <p:cNvPr id="2" name="Titre 1"/>
          <p:cNvSpPr>
            <a:spLocks noGrp="1"/>
          </p:cNvSpPr>
          <p:nvPr>
            <p:ph type="title" hasCustomPrompt="1"/>
            <p:custDataLst>
              <p:tags r:id="rId4"/>
            </p:custDataLst>
          </p:nvPr>
        </p:nvSpPr>
        <p:spPr>
          <a:xfrm>
            <a:off x="0" y="4490512"/>
            <a:ext cx="9144000" cy="1362097"/>
          </a:xfrm>
          <a:prstGeom prst="rect">
            <a:avLst/>
          </a:prstGeom>
        </p:spPr>
        <p:txBody>
          <a:bodyPr vert="horz" lIns="826470" tIns="33059" rIns="66118" bIns="33059" rtlCol="0" anchor="ctr" anchorCtr="0">
            <a:noAutofit/>
          </a:bodyPr>
          <a:lstStyle>
            <a:lvl1pPr algn="l" defTabSz="914342" rtl="0" eaLnBrk="1" latinLnBrk="0" hangingPunct="1">
              <a:spcBef>
                <a:spcPct val="0"/>
              </a:spcBef>
              <a:buNone/>
              <a:defRPr lang="en-US" sz="4000" b="0" kern="1200" cap="none" baseline="0" dirty="0" smtClean="0">
                <a:solidFill>
                  <a:schemeClr val="tx1"/>
                </a:solidFill>
                <a:latin typeface="Arial" pitchFamily="34" charset="0"/>
                <a:ea typeface="+mj-ea"/>
                <a:cs typeface="Arial" pitchFamily="34" charset="0"/>
              </a:defRPr>
            </a:lvl1pPr>
          </a:lstStyle>
          <a:p>
            <a:pPr lvl="0"/>
            <a:r>
              <a:rPr lang="en-US" noProof="0" dirty="0" smtClean="0"/>
              <a:t>Click to edit Master text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1224000"/>
            <a:ext cx="9144000" cy="1188000"/>
          </a:xfrm>
        </p:spPr>
        <p:txBody>
          <a:bodyPr tIns="180000" anchor="ctr" anchorCtr="0"/>
          <a:lstStyle>
            <a:lvl1pPr>
              <a:defRPr b="1" cap="small" baseline="0"/>
            </a:lvl1pPr>
          </a:lstStyle>
          <a:p>
            <a:r>
              <a:rPr lang="en-US" noProof="0" dirty="0" smtClean="0"/>
              <a:t>Click to edit title style</a:t>
            </a:r>
            <a:endParaRPr lang="en-US" noProof="0" dirty="0"/>
          </a:p>
        </p:txBody>
      </p:sp>
      <p:sp>
        <p:nvSpPr>
          <p:cNvPr id="3" name="Espace réservé du contenu 2"/>
          <p:cNvSpPr>
            <a:spLocks noGrp="1"/>
          </p:cNvSpPr>
          <p:nvPr>
            <p:ph idx="1" hasCustomPrompt="1"/>
          </p:nvPr>
        </p:nvSpPr>
        <p:spPr>
          <a:xfrm>
            <a:off x="0" y="2543178"/>
            <a:ext cx="9144000" cy="3552825"/>
          </a:xfrm>
        </p:spPr>
        <p:txBody>
          <a:bodyPr/>
          <a:lstStyle>
            <a:lvl1pPr marL="265113" indent="-265113">
              <a:defRPr/>
            </a:lvl1pPr>
            <a:lvl2pPr>
              <a:defRPr/>
            </a:lvl2pPr>
            <a:lvl3pPr>
              <a:buNone/>
              <a:defRPr/>
            </a:lvl3pPr>
            <a:lvl4pPr>
              <a:buNone/>
              <a:defRPr/>
            </a:lvl4pPr>
          </a:lstStyle>
          <a:p>
            <a:pPr lvl="0"/>
            <a:r>
              <a:rPr lang="en-US" noProof="0" dirty="0" smtClean="0"/>
              <a:t>Click to edit Master text style</a:t>
            </a:r>
          </a:p>
          <a:p>
            <a:pPr lvl="1"/>
            <a:r>
              <a:rPr lang="en-US" noProof="0" dirty="0" smtClean="0"/>
              <a:t>Text style level 2</a:t>
            </a:r>
          </a:p>
        </p:txBody>
      </p:sp>
      <p:sp>
        <p:nvSpPr>
          <p:cNvPr id="10" name="Rectangle 18"/>
          <p:cNvSpPr>
            <a:spLocks noGrp="1" noChangeArrowheads="1"/>
          </p:cNvSpPr>
          <p:nvPr>
            <p:ph type="ftr" sz="quarter" idx="3"/>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11" name="Rectangle 19"/>
          <p:cNvSpPr>
            <a:spLocks noGrp="1" noChangeArrowheads="1"/>
          </p:cNvSpPr>
          <p:nvPr>
            <p:ph type="sldNum" sz="quarter" idx="4"/>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12"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6" name="Image 5" descr="test5.jpg"/>
          <p:cNvPicPr>
            <a:picLocks noChangeAspect="1"/>
          </p:cNvPicPr>
          <p:nvPr userDrawn="1"/>
        </p:nvPicPr>
        <p:blipFill>
          <a:blip r:embed="rId6" cstate="print"/>
          <a:srcRect l="240" t="179" r="380" b="511"/>
          <a:stretch>
            <a:fillRect/>
          </a:stretch>
        </p:blipFill>
        <p:spPr>
          <a:xfrm>
            <a:off x="0" y="1050622"/>
            <a:ext cx="9144000" cy="5807378"/>
          </a:xfrm>
          <a:prstGeom prst="rect">
            <a:avLst/>
          </a:prstGeom>
        </p:spPr>
      </p:pic>
      <p:graphicFrame>
        <p:nvGraphicFramePr>
          <p:cNvPr id="5" name="Object 4"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8435" name="think-cell Slide" r:id="rId7" imgW="360" imgH="360" progId="">
                  <p:embed/>
                </p:oleObj>
              </mc:Choice>
              <mc:Fallback>
                <p:oleObj name="think-cell Slide" r:id="rId7" imgW="360" imgH="360" progId="">
                  <p:embed/>
                  <p:pic>
                    <p:nvPicPr>
                      <p:cNvPr id="0"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p:cNvSpPr/>
          <p:nvPr userDrawn="1">
            <p:custDataLst>
              <p:tags r:id="rId3"/>
            </p:custDataLst>
          </p:nvPr>
        </p:nvSpPr>
        <p:spPr bwMode="auto">
          <a:xfrm>
            <a:off x="-1891" y="0"/>
            <a:ext cx="9146339" cy="3329158"/>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2188 w 10562411"/>
              <a:gd name="connsiteY0" fmla="*/ 0 h 3670551"/>
              <a:gd name="connsiteX1" fmla="*/ 10561655 w 10562411"/>
              <a:gd name="connsiteY1" fmla="*/ 712383 h 3670551"/>
              <a:gd name="connsiteX2" fmla="*/ 10561157 w 10562411"/>
              <a:gd name="connsiteY2" fmla="*/ 2188721 h 3670551"/>
              <a:gd name="connsiteX3" fmla="*/ 9288594 w 10562411"/>
              <a:gd name="connsiteY3" fmla="*/ 2865486 h 3670551"/>
              <a:gd name="connsiteX4" fmla="*/ 2317558 w 10562411"/>
              <a:gd name="connsiteY4" fmla="*/ 2871895 h 3670551"/>
              <a:gd name="connsiteX5" fmla="*/ 1180889 w 10562411"/>
              <a:gd name="connsiteY5" fmla="*/ 3670551 h 3670551"/>
              <a:gd name="connsiteX6" fmla="*/ 0 w 10562411"/>
              <a:gd name="connsiteY6" fmla="*/ 2886448 h 3670551"/>
              <a:gd name="connsiteX7" fmla="*/ 2188 w 10562411"/>
              <a:gd name="connsiteY7" fmla="*/ 0 h 3670551"/>
              <a:gd name="connsiteX0" fmla="*/ 2188 w 10562585"/>
              <a:gd name="connsiteY0" fmla="*/ 0 h 3670551"/>
              <a:gd name="connsiteX1" fmla="*/ 10562072 w 10562585"/>
              <a:gd name="connsiteY1" fmla="*/ 1 h 3670551"/>
              <a:gd name="connsiteX2" fmla="*/ 10561157 w 10562585"/>
              <a:gd name="connsiteY2" fmla="*/ 2188721 h 3670551"/>
              <a:gd name="connsiteX3" fmla="*/ 9288594 w 10562585"/>
              <a:gd name="connsiteY3" fmla="*/ 2865486 h 3670551"/>
              <a:gd name="connsiteX4" fmla="*/ 2317558 w 10562585"/>
              <a:gd name="connsiteY4" fmla="*/ 2871895 h 3670551"/>
              <a:gd name="connsiteX5" fmla="*/ 1180889 w 10562585"/>
              <a:gd name="connsiteY5" fmla="*/ 3670551 h 3670551"/>
              <a:gd name="connsiteX6" fmla="*/ 0 w 10562585"/>
              <a:gd name="connsiteY6" fmla="*/ 2886448 h 3670551"/>
              <a:gd name="connsiteX7" fmla="*/ 2188 w 10562585"/>
              <a:gd name="connsiteY7" fmla="*/ 0 h 367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585" h="3670551">
                <a:moveTo>
                  <a:pt x="2188" y="0"/>
                </a:moveTo>
                <a:lnTo>
                  <a:pt x="10562072" y="1"/>
                </a:lnTo>
                <a:cubicBezTo>
                  <a:pt x="10562585" y="67601"/>
                  <a:pt x="10562411" y="2145306"/>
                  <a:pt x="10561157" y="2188721"/>
                </a:cubicBezTo>
                <a:cubicBezTo>
                  <a:pt x="10083761" y="2860730"/>
                  <a:pt x="9705180" y="2870806"/>
                  <a:pt x="9288594" y="2865486"/>
                </a:cubicBezTo>
                <a:lnTo>
                  <a:pt x="2317558" y="2871895"/>
                </a:lnTo>
                <a:cubicBezTo>
                  <a:pt x="1740344" y="2905037"/>
                  <a:pt x="1372498" y="3207729"/>
                  <a:pt x="1180889" y="3670551"/>
                </a:cubicBezTo>
                <a:cubicBezTo>
                  <a:pt x="882535" y="2966774"/>
                  <a:pt x="278640" y="2885570"/>
                  <a:pt x="0" y="2886448"/>
                </a:cubicBezTo>
                <a:cubicBezTo>
                  <a:pt x="2067" y="2850935"/>
                  <a:pt x="3460" y="95582"/>
                  <a:pt x="2188" y="0"/>
                </a:cubicBezTo>
                <a:close/>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sp>
        <p:nvSpPr>
          <p:cNvPr id="2" name="Titre 1"/>
          <p:cNvSpPr>
            <a:spLocks noGrp="1"/>
          </p:cNvSpPr>
          <p:nvPr>
            <p:ph type="title" hasCustomPrompt="1"/>
            <p:custDataLst>
              <p:tags r:id="rId4"/>
            </p:custDataLst>
          </p:nvPr>
        </p:nvSpPr>
        <p:spPr>
          <a:xfrm>
            <a:off x="0" y="832190"/>
            <a:ext cx="9144000" cy="1143240"/>
          </a:xfrm>
          <a:prstGeom prst="rect">
            <a:avLst/>
          </a:prstGeom>
        </p:spPr>
        <p:txBody>
          <a:bodyPr lIns="330588" tIns="33059" rIns="33059" bIns="33059" anchor="ctr" anchorCtr="0"/>
          <a:lstStyle>
            <a:lvl1pPr algn="l">
              <a:defRPr>
                <a:solidFill>
                  <a:schemeClr val="tx1"/>
                </a:solidFill>
                <a:latin typeface="Arial" pitchFamily="34" charset="0"/>
                <a:cs typeface="Arial" pitchFamily="34" charset="0"/>
              </a:defRPr>
            </a:lvl1pPr>
          </a:lstStyle>
          <a:p>
            <a:pPr lvl="0"/>
            <a:r>
              <a:rPr lang="en-US" noProof="0" dirty="0" smtClean="0"/>
              <a:t>Click to edit Master text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2" name="Image 11" descr="test1.jpg"/>
          <p:cNvPicPr>
            <a:picLocks noChangeAspect="1"/>
          </p:cNvPicPr>
          <p:nvPr/>
        </p:nvPicPr>
        <p:blipFill>
          <a:blip r:embed="rId10" cstate="print"/>
          <a:srcRect l="240" t="25" r="260" b="533"/>
          <a:stretch>
            <a:fillRect/>
          </a:stretch>
        </p:blipFill>
        <p:spPr>
          <a:xfrm>
            <a:off x="0" y="1324099"/>
            <a:ext cx="9144000" cy="5533901"/>
          </a:xfrm>
          <a:prstGeom prst="rect">
            <a:avLst/>
          </a:prstGeom>
        </p:spPr>
      </p:pic>
      <p:sp>
        <p:nvSpPr>
          <p:cNvPr id="18" name="Rectangle 17"/>
          <p:cNvSpPr/>
          <p:nvPr>
            <p:custDataLst>
              <p:tags r:id="rId2"/>
            </p:custDataLst>
          </p:nvPr>
        </p:nvSpPr>
        <p:spPr>
          <a:xfrm>
            <a:off x="0" y="6400876"/>
            <a:ext cx="9144000" cy="45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en-US" sz="1300" dirty="0" smtClean="0"/>
          </a:p>
        </p:txBody>
      </p:sp>
      <p:sp>
        <p:nvSpPr>
          <p:cNvPr id="17" name="Rectangle 7"/>
          <p:cNvSpPr/>
          <p:nvPr>
            <p:custDataLst>
              <p:tags r:id="rId3"/>
            </p:custDataLst>
          </p:nvPr>
        </p:nvSpPr>
        <p:spPr bwMode="auto">
          <a:xfrm>
            <a:off x="-1895" y="1"/>
            <a:ext cx="9145895" cy="2683033"/>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072" h="2958168">
                <a:moveTo>
                  <a:pt x="1331" y="2791"/>
                </a:moveTo>
                <a:lnTo>
                  <a:pt x="10561655" y="0"/>
                </a:lnTo>
                <a:cubicBezTo>
                  <a:pt x="10562168" y="67600"/>
                  <a:pt x="10562411" y="1432923"/>
                  <a:pt x="10561157" y="1476338"/>
                </a:cubicBezTo>
                <a:cubicBezTo>
                  <a:pt x="10083761" y="2148347"/>
                  <a:pt x="9705180" y="2158423"/>
                  <a:pt x="9288594" y="2153103"/>
                </a:cubicBezTo>
                <a:lnTo>
                  <a:pt x="2317558" y="2159512"/>
                </a:lnTo>
                <a:cubicBezTo>
                  <a:pt x="1740344" y="2192654"/>
                  <a:pt x="1372498" y="2495346"/>
                  <a:pt x="1180889" y="2958168"/>
                </a:cubicBezTo>
                <a:cubicBezTo>
                  <a:pt x="882535" y="2254391"/>
                  <a:pt x="278640" y="2173187"/>
                  <a:pt x="0" y="2174065"/>
                </a:cubicBezTo>
                <a:cubicBezTo>
                  <a:pt x="2067" y="2138552"/>
                  <a:pt x="2603" y="98373"/>
                  <a:pt x="1331" y="2791"/>
                </a:cubicBezTo>
                <a:close/>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graphicFrame>
        <p:nvGraphicFramePr>
          <p:cNvPr id="5" name="Object 4" hidden="1"/>
          <p:cNvGraphicFramePr>
            <a:graphicFrameLocks noChangeAspect="1"/>
          </p:cNvGraphicFramePr>
          <p:nvPr>
            <p:custDataLst>
              <p:tags r:id="rId4"/>
            </p:custDataLst>
          </p:nvPr>
        </p:nvGraphicFramePr>
        <p:xfrm>
          <a:off x="1" y="0"/>
          <a:ext cx="146538" cy="158750"/>
        </p:xfrm>
        <a:graphic>
          <a:graphicData uri="http://schemas.openxmlformats.org/presentationml/2006/ole">
            <mc:AlternateContent xmlns:mc="http://schemas.openxmlformats.org/markup-compatibility/2006">
              <mc:Choice xmlns:v="urn:schemas-microsoft-com:vml" Requires="v">
                <p:oleObj spid="_x0000_s20483" name="think-cell Slide" r:id="rId11" imgW="360" imgH="360" progId="">
                  <p:embed/>
                </p:oleObj>
              </mc:Choice>
              <mc:Fallback>
                <p:oleObj name="think-cell Slide" r:id="rId11" imgW="360" imgH="360" progId="">
                  <p:embed/>
                  <p:pic>
                    <p:nvPicPr>
                      <p:cNvPr id="0" name="Object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04" descr="C:\Users\UserSim\Desktop\Capgemini\moto.emf"/>
          <p:cNvPicPr>
            <a:picLocks noChangeAspect="1" noChangeArrowheads="1"/>
          </p:cNvPicPr>
          <p:nvPr>
            <p:custDataLst>
              <p:tags r:id="rId5"/>
            </p:custDataLst>
          </p:nvPr>
        </p:nvPicPr>
        <p:blipFill>
          <a:blip r:embed="rId13" cstate="email"/>
          <a:srcRect/>
          <a:stretch>
            <a:fillRect/>
          </a:stretch>
        </p:blipFill>
        <p:spPr bwMode="auto">
          <a:xfrm>
            <a:off x="6064418" y="6520695"/>
            <a:ext cx="2770546" cy="239021"/>
          </a:xfrm>
          <a:prstGeom prst="rect">
            <a:avLst/>
          </a:prstGeom>
          <a:noFill/>
        </p:spPr>
      </p:pic>
      <p:sp>
        <p:nvSpPr>
          <p:cNvPr id="2" name="Title 1"/>
          <p:cNvSpPr>
            <a:spLocks noGrp="1"/>
          </p:cNvSpPr>
          <p:nvPr>
            <p:ph type="ctrTitle" hasCustomPrompt="1"/>
            <p:custDataLst>
              <p:tags r:id="rId6"/>
            </p:custDataLst>
          </p:nvPr>
        </p:nvSpPr>
        <p:spPr>
          <a:xfrm>
            <a:off x="0" y="2256613"/>
            <a:ext cx="4191400" cy="2261632"/>
          </a:xfrm>
        </p:spPr>
        <p:txBody>
          <a:bodyPr lIns="231412" tIns="33059" rIns="33059" bIns="33059"/>
          <a:lstStyle>
            <a:lvl1pPr algn="l">
              <a:defRPr sz="3300" b="0">
                <a:solidFill>
                  <a:schemeClr val="tx1"/>
                </a:solidFill>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Subtitle 2"/>
          <p:cNvSpPr>
            <a:spLocks noGrp="1"/>
          </p:cNvSpPr>
          <p:nvPr>
            <p:ph type="subTitle" idx="1" hasCustomPrompt="1"/>
            <p:custDataLst>
              <p:tags r:id="rId7"/>
            </p:custDataLst>
          </p:nvPr>
        </p:nvSpPr>
        <p:spPr>
          <a:xfrm>
            <a:off x="0" y="4551798"/>
            <a:ext cx="4191905" cy="947750"/>
          </a:xfrm>
        </p:spPr>
        <p:txBody>
          <a:bodyPr lIns="231412" tIns="33059" rIns="33059" bIns="33059"/>
          <a:lstStyle>
            <a:lvl1pPr marL="0" indent="0" algn="l">
              <a:buNone/>
              <a:defRPr sz="2200" b="0">
                <a:solidFill>
                  <a:schemeClr val="tx1"/>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text</a:t>
            </a:r>
            <a:r>
              <a:rPr lang="fr-FR" dirty="0" smtClean="0"/>
              <a:t> style</a:t>
            </a:r>
          </a:p>
        </p:txBody>
      </p:sp>
      <p:pic>
        <p:nvPicPr>
          <p:cNvPr id="13" name="Picture 103" descr="C:\Users\UserSim\Desktop\Capgemini\Capgemini_logo_cmyk.png"/>
          <p:cNvPicPr>
            <a:picLocks noChangeAspect="1" noChangeArrowheads="1"/>
          </p:cNvPicPr>
          <p:nvPr>
            <p:custDataLst>
              <p:tags r:id="rId8"/>
            </p:custDataLst>
          </p:nvPr>
        </p:nvPicPr>
        <p:blipFill>
          <a:blip r:embed="rId14" cstate="email"/>
          <a:srcRect/>
          <a:stretch>
            <a:fillRect/>
          </a:stretch>
        </p:blipFill>
        <p:spPr bwMode="auto">
          <a:xfrm>
            <a:off x="661139" y="653034"/>
            <a:ext cx="2770161" cy="694690"/>
          </a:xfrm>
          <a:prstGeom prst="rect">
            <a:avLst/>
          </a:prstGeom>
          <a:noFill/>
        </p:spPr>
      </p:pic>
    </p:spTree>
  </p:cSld>
  <p:clrMapOvr>
    <a:masterClrMapping/>
  </p:clrMapOvr>
  <p:timing>
    <p:tnLst>
      <p:par>
        <p:cTn id="1" dur="indefinite" restart="never" nodeType="tmRoot"/>
      </p:par>
    </p:tnLst>
  </p:timing>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0" name="Image 9" descr="test5.jpg"/>
          <p:cNvPicPr>
            <a:picLocks noChangeAspect="1"/>
          </p:cNvPicPr>
          <p:nvPr/>
        </p:nvPicPr>
        <p:blipFill>
          <a:blip r:embed="rId10" cstate="print"/>
          <a:srcRect l="240" t="179" r="380" b="511"/>
          <a:stretch>
            <a:fillRect/>
          </a:stretch>
        </p:blipFill>
        <p:spPr>
          <a:xfrm>
            <a:off x="0" y="1050622"/>
            <a:ext cx="9144000" cy="5807378"/>
          </a:xfrm>
          <a:prstGeom prst="rect">
            <a:avLst/>
          </a:prstGeom>
        </p:spPr>
      </p:pic>
      <p:graphicFrame>
        <p:nvGraphicFramePr>
          <p:cNvPr id="4" name="Object 3" hidden="1"/>
          <p:cNvGraphicFramePr>
            <a:graphicFrameLocks noChangeAspect="1"/>
          </p:cNvGraphicFramePr>
          <p:nvPr>
            <p:custDataLst>
              <p:tags r:id="rId2"/>
            </p:custDataLst>
          </p:nvPr>
        </p:nvGraphicFramePr>
        <p:xfrm>
          <a:off x="1" y="0"/>
          <a:ext cx="146538" cy="158750"/>
        </p:xfrm>
        <a:graphic>
          <a:graphicData uri="http://schemas.openxmlformats.org/presentationml/2006/ole">
            <mc:AlternateContent xmlns:mc="http://schemas.openxmlformats.org/markup-compatibility/2006">
              <mc:Choice xmlns:v="urn:schemas-microsoft-com:vml" Requires="v">
                <p:oleObj spid="_x0000_s21507" name="think-cell Slide" r:id="rId11" imgW="360" imgH="360" progId="">
                  <p:embed/>
                </p:oleObj>
              </mc:Choice>
              <mc:Fallback>
                <p:oleObj name="think-cell Slide" r:id="rId11" imgW="360" imgH="360" progId="">
                  <p:embed/>
                  <p:pic>
                    <p:nvPicPr>
                      <p:cNvPr id="0" name="Object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1"/>
          <p:cNvSpPr>
            <a:spLocks noGrp="1"/>
          </p:cNvSpPr>
          <p:nvPr>
            <p:ph type="title" hasCustomPrompt="1"/>
            <p:custDataLst>
              <p:tags r:id="rId3"/>
            </p:custDataLst>
          </p:nvPr>
        </p:nvSpPr>
        <p:spPr>
          <a:xfrm>
            <a:off x="4145310" y="1968817"/>
            <a:ext cx="4998690" cy="2414915"/>
          </a:xfrm>
        </p:spPr>
        <p:txBody>
          <a:bodyPr vert="horz" lIns="36000" tIns="36000" rIns="360000" bIns="36000" rtlCol="0" anchor="ctr">
            <a:noAutofit/>
          </a:bodyPr>
          <a:lstStyle>
            <a:lvl1pPr algn="r" defTabSz="995690" rtl="0" eaLnBrk="1" latinLnBrk="0" hangingPunct="1">
              <a:spcBef>
                <a:spcPct val="0"/>
              </a:spcBef>
              <a:buNone/>
              <a:defRPr lang="en-US" sz="3600" b="0" kern="1200" dirty="0">
                <a:solidFill>
                  <a:schemeClr val="bg1"/>
                </a:solidFill>
                <a:effectLst>
                  <a:outerShdw blurRad="38100" dist="38100" dir="2700000" algn="tl">
                    <a:srgbClr val="000000">
                      <a:alpha val="43137"/>
                    </a:srgbClr>
                  </a:outerShdw>
                </a:effectLst>
                <a:latin typeface="+mj-lt"/>
                <a:ea typeface="+mj-ea"/>
                <a:cs typeface="+mj-cs"/>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17" name="Text Placeholder 8"/>
          <p:cNvSpPr>
            <a:spLocks noGrp="1"/>
          </p:cNvSpPr>
          <p:nvPr>
            <p:ph type="body" sz="quarter" idx="10" hasCustomPrompt="1"/>
            <p:custDataLst>
              <p:tags r:id="rId4"/>
            </p:custDataLst>
          </p:nvPr>
        </p:nvSpPr>
        <p:spPr>
          <a:xfrm>
            <a:off x="4926419" y="4609876"/>
            <a:ext cx="4217582" cy="1806302"/>
          </a:xfrm>
        </p:spPr>
        <p:txBody>
          <a:bodyPr vert="horz" lIns="36000" tIns="36000" rIns="360000" bIns="36000" rtlCol="0">
            <a:noAutofit/>
          </a:bodyPr>
          <a:lstStyle>
            <a:lvl1pPr marL="0" indent="0" algn="r" defTabSz="995690" rtl="0" eaLnBrk="1" latinLnBrk="0" hangingPunct="1">
              <a:spcBef>
                <a:spcPts val="0"/>
              </a:spcBef>
              <a:buFontTx/>
              <a:buNone/>
              <a:defRPr lang="fr-FR" sz="2400" b="0" kern="1200" baseline="0" smtClean="0">
                <a:solidFill>
                  <a:schemeClr val="bg1"/>
                </a:solidFill>
                <a:effectLst>
                  <a:outerShdw blurRad="38100" dist="38100" dir="2700000" algn="tl">
                    <a:srgbClr val="000000">
                      <a:alpha val="43137"/>
                    </a:srgbClr>
                  </a:outerShdw>
                </a:effectLst>
                <a:latin typeface="+mn-lt"/>
                <a:ea typeface="+mn-ea"/>
                <a:cs typeface="+mn-cs"/>
              </a:defRPr>
            </a:lvl1pPr>
          </a:lstStyle>
          <a:p>
            <a:pPr lvl="0"/>
            <a:r>
              <a:rPr lang="fr-FR" dirty="0" smtClean="0"/>
              <a:t>Click to </a:t>
            </a:r>
            <a:r>
              <a:rPr lang="fr-FR" dirty="0" err="1" smtClean="0"/>
              <a:t>edit</a:t>
            </a:r>
            <a:r>
              <a:rPr lang="fr-FR" dirty="0" smtClean="0"/>
              <a:t> Master </a:t>
            </a:r>
            <a:r>
              <a:rPr lang="fr-FR" dirty="0" err="1" smtClean="0"/>
              <a:t>text</a:t>
            </a:r>
            <a:r>
              <a:rPr lang="fr-FR" dirty="0" smtClean="0"/>
              <a:t> style</a:t>
            </a:r>
          </a:p>
        </p:txBody>
      </p:sp>
      <p:sp>
        <p:nvSpPr>
          <p:cNvPr id="21" name="Rectangle 7"/>
          <p:cNvSpPr/>
          <p:nvPr>
            <p:custDataLst>
              <p:tags r:id="rId5"/>
            </p:custDataLst>
          </p:nvPr>
        </p:nvSpPr>
        <p:spPr bwMode="auto">
          <a:xfrm>
            <a:off x="-1895" y="1"/>
            <a:ext cx="9145895" cy="2683033"/>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072" h="2958168">
                <a:moveTo>
                  <a:pt x="1331" y="2791"/>
                </a:moveTo>
                <a:lnTo>
                  <a:pt x="10561655" y="0"/>
                </a:lnTo>
                <a:cubicBezTo>
                  <a:pt x="10562168" y="67600"/>
                  <a:pt x="10562411" y="1432923"/>
                  <a:pt x="10561157" y="1476338"/>
                </a:cubicBezTo>
                <a:cubicBezTo>
                  <a:pt x="10083761" y="2148347"/>
                  <a:pt x="9705180" y="2158423"/>
                  <a:pt x="9288594" y="2153103"/>
                </a:cubicBezTo>
                <a:lnTo>
                  <a:pt x="2317558" y="2159512"/>
                </a:lnTo>
                <a:cubicBezTo>
                  <a:pt x="1740344" y="2192654"/>
                  <a:pt x="1372498" y="2495346"/>
                  <a:pt x="1180889" y="2958168"/>
                </a:cubicBezTo>
                <a:cubicBezTo>
                  <a:pt x="882535" y="2254391"/>
                  <a:pt x="278640" y="2173187"/>
                  <a:pt x="0" y="2174065"/>
                </a:cubicBezTo>
                <a:cubicBezTo>
                  <a:pt x="2067" y="2138552"/>
                  <a:pt x="2603" y="98373"/>
                  <a:pt x="1331" y="2791"/>
                </a:cubicBezTo>
                <a:close/>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pic>
        <p:nvPicPr>
          <p:cNvPr id="22" name="Picture 103" descr="C:\Users\UserSim\Desktop\Capgemini\Capgemini_logo_cmyk.png"/>
          <p:cNvPicPr>
            <a:picLocks noChangeAspect="1" noChangeArrowheads="1"/>
          </p:cNvPicPr>
          <p:nvPr>
            <p:custDataLst>
              <p:tags r:id="rId6"/>
            </p:custDataLst>
          </p:nvPr>
        </p:nvPicPr>
        <p:blipFill>
          <a:blip r:embed="rId13" cstate="email"/>
          <a:srcRect/>
          <a:stretch>
            <a:fillRect/>
          </a:stretch>
        </p:blipFill>
        <p:spPr bwMode="auto">
          <a:xfrm>
            <a:off x="661139" y="653034"/>
            <a:ext cx="2770161" cy="694690"/>
          </a:xfrm>
          <a:prstGeom prst="rect">
            <a:avLst/>
          </a:prstGeom>
          <a:noFill/>
        </p:spPr>
      </p:pic>
      <p:sp>
        <p:nvSpPr>
          <p:cNvPr id="23" name="Rectangle 22"/>
          <p:cNvSpPr/>
          <p:nvPr>
            <p:custDataLst>
              <p:tags r:id="rId7"/>
            </p:custDataLst>
          </p:nvPr>
        </p:nvSpPr>
        <p:spPr>
          <a:xfrm>
            <a:off x="0" y="6400876"/>
            <a:ext cx="9144000" cy="45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en-US" sz="1300" dirty="0" smtClean="0"/>
          </a:p>
        </p:txBody>
      </p:sp>
      <p:pic>
        <p:nvPicPr>
          <p:cNvPr id="24" name="Picture 104" descr="C:\Users\UserSim\Desktop\Capgemini\moto.emf"/>
          <p:cNvPicPr>
            <a:picLocks noChangeAspect="1" noChangeArrowheads="1"/>
          </p:cNvPicPr>
          <p:nvPr>
            <p:custDataLst>
              <p:tags r:id="rId8"/>
            </p:custDataLst>
          </p:nvPr>
        </p:nvPicPr>
        <p:blipFill>
          <a:blip r:embed="rId14" cstate="email"/>
          <a:srcRect/>
          <a:stretch>
            <a:fillRect/>
          </a:stretch>
        </p:blipFill>
        <p:spPr bwMode="auto">
          <a:xfrm>
            <a:off x="6064418" y="6520695"/>
            <a:ext cx="2770546" cy="239021"/>
          </a:xfrm>
          <a:prstGeom prst="rect">
            <a:avLst/>
          </a:prstGeom>
          <a:noFill/>
        </p:spPr>
      </p:pic>
    </p:spTree>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able of Content-Agenda">
    <p:spTree>
      <p:nvGrpSpPr>
        <p:cNvPr id="1" name=""/>
        <p:cNvGrpSpPr/>
        <p:nvPr/>
      </p:nvGrpSpPr>
      <p:grpSpPr>
        <a:xfrm>
          <a:off x="0" y="0"/>
          <a:ext cx="0" cy="0"/>
          <a:chOff x="0" y="0"/>
          <a:chExt cx="0" cy="0"/>
        </a:xfrm>
      </p:grpSpPr>
      <p:pic>
        <p:nvPicPr>
          <p:cNvPr id="9" name="Image 8" descr="test3.jpg"/>
          <p:cNvPicPr>
            <a:picLocks noChangeAspect="1"/>
          </p:cNvPicPr>
          <p:nvPr/>
        </p:nvPicPr>
        <p:blipFill>
          <a:blip r:embed="rId7" cstate="print"/>
          <a:srcRect l="120" t="188" r="380" b="564"/>
          <a:stretch>
            <a:fillRect/>
          </a:stretch>
        </p:blipFill>
        <p:spPr>
          <a:xfrm>
            <a:off x="0" y="0"/>
            <a:ext cx="9144000" cy="6353298"/>
          </a:xfrm>
          <a:prstGeom prst="rect">
            <a:avLst/>
          </a:prstGeom>
        </p:spPr>
      </p:pic>
      <p:graphicFrame>
        <p:nvGraphicFramePr>
          <p:cNvPr id="7" name="Object 6"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22531" name="think-cell Slide" r:id="rId8" imgW="360" imgH="360" progId="">
                  <p:embed/>
                </p:oleObj>
              </mc:Choice>
              <mc:Fallback>
                <p:oleObj name="think-cell Slide" r:id="rId8" imgW="360" imgH="360" progId="">
                  <p:embed/>
                  <p:pic>
                    <p:nvPicPr>
                      <p:cNvPr id="0" name="Object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p>
            <a:r>
              <a:rPr lang="en-US" dirty="0" smtClean="0"/>
              <a:t>Click to edit Master title style</a:t>
            </a:r>
            <a:endParaRPr lang="en-US" dirty="0"/>
          </a:p>
        </p:txBody>
      </p:sp>
      <p:sp>
        <p:nvSpPr>
          <p:cNvPr id="4" name="Freeform 4"/>
          <p:cNvSpPr>
            <a:spLocks/>
          </p:cNvSpPr>
          <p:nvPr>
            <p:custDataLst>
              <p:tags r:id="rId4"/>
            </p:custDataLst>
          </p:nvPr>
        </p:nvSpPr>
        <p:spPr bwMode="auto">
          <a:xfrm>
            <a:off x="2" y="676402"/>
            <a:ext cx="9143999" cy="728122"/>
          </a:xfrm>
          <a:custGeom>
            <a:avLst/>
            <a:gdLst/>
            <a:ahLst/>
            <a:cxnLst>
              <a:cxn ang="0">
                <a:pos x="2965" y="93"/>
              </a:cxn>
              <a:cxn ang="0">
                <a:pos x="303" y="93"/>
              </a:cxn>
              <a:cxn ang="0">
                <a:pos x="151" y="187"/>
              </a:cxn>
              <a:cxn ang="0">
                <a:pos x="0" y="93"/>
              </a:cxn>
              <a:cxn ang="0">
                <a:pos x="0" y="112"/>
              </a:cxn>
              <a:cxn ang="0">
                <a:pos x="151" y="205"/>
              </a:cxn>
              <a:cxn ang="0">
                <a:pos x="303" y="112"/>
              </a:cxn>
              <a:cxn ang="0">
                <a:pos x="2965" y="112"/>
              </a:cxn>
              <a:cxn ang="0">
                <a:pos x="3118" y="19"/>
              </a:cxn>
              <a:cxn ang="0">
                <a:pos x="3118" y="0"/>
              </a:cxn>
              <a:cxn ang="0">
                <a:pos x="2965" y="93"/>
              </a:cxn>
            </a:cxnLst>
            <a:rect l="0" t="0" r="r" b="b"/>
            <a:pathLst>
              <a:path w="3118" h="205">
                <a:moveTo>
                  <a:pt x="2965" y="93"/>
                </a:moveTo>
                <a:cubicBezTo>
                  <a:pt x="303" y="93"/>
                  <a:pt x="303" y="93"/>
                  <a:pt x="303" y="93"/>
                </a:cubicBezTo>
                <a:cubicBezTo>
                  <a:pt x="183" y="93"/>
                  <a:pt x="151" y="187"/>
                  <a:pt x="151" y="187"/>
                </a:cubicBezTo>
                <a:cubicBezTo>
                  <a:pt x="151" y="187"/>
                  <a:pt x="119" y="93"/>
                  <a:pt x="0" y="93"/>
                </a:cubicBezTo>
                <a:cubicBezTo>
                  <a:pt x="0" y="112"/>
                  <a:pt x="0" y="112"/>
                  <a:pt x="0" y="112"/>
                </a:cubicBezTo>
                <a:cubicBezTo>
                  <a:pt x="119" y="112"/>
                  <a:pt x="151" y="205"/>
                  <a:pt x="151" y="205"/>
                </a:cubicBezTo>
                <a:cubicBezTo>
                  <a:pt x="151" y="205"/>
                  <a:pt x="183" y="112"/>
                  <a:pt x="303" y="112"/>
                </a:cubicBezTo>
                <a:cubicBezTo>
                  <a:pt x="2965" y="112"/>
                  <a:pt x="2965" y="112"/>
                  <a:pt x="2965" y="112"/>
                </a:cubicBezTo>
                <a:cubicBezTo>
                  <a:pt x="3085" y="112"/>
                  <a:pt x="3118" y="19"/>
                  <a:pt x="3118" y="19"/>
                </a:cubicBezTo>
                <a:cubicBezTo>
                  <a:pt x="3118" y="0"/>
                  <a:pt x="3118" y="0"/>
                  <a:pt x="3118" y="0"/>
                </a:cubicBezTo>
                <a:cubicBezTo>
                  <a:pt x="3118" y="0"/>
                  <a:pt x="3085" y="93"/>
                  <a:pt x="2965" y="93"/>
                </a:cubicBezTo>
                <a:close/>
              </a:path>
            </a:pathLst>
          </a:custGeom>
          <a:solidFill>
            <a:schemeClr val="accent5"/>
          </a:solidFill>
          <a:ln w="9525">
            <a:noFill/>
            <a:round/>
            <a:headEnd/>
            <a:tailEnd/>
          </a:ln>
          <a:effectLst>
            <a:outerShdw blurRad="50800" dist="25400" dir="5400000" algn="t" rotWithShape="0">
              <a:prstClr val="black">
                <a:alpha val="31000"/>
              </a:prstClr>
            </a:outerShdw>
          </a:effectLst>
        </p:spPr>
        <p:txBody>
          <a:bodyPr vert="horz" wrap="square" lIns="99563" tIns="49782" rIns="99563" bIns="49782" numCol="1" anchor="t" anchorCtr="0" compatLnSpc="1">
            <a:prstTxWarp prst="textNoShape">
              <a:avLst/>
            </a:prstTxWarp>
          </a:bodyPr>
          <a:lstStyle/>
          <a:p>
            <a:endParaRPr lang="fr-FR" dirty="0"/>
          </a:p>
        </p:txBody>
      </p:sp>
      <p:sp>
        <p:nvSpPr>
          <p:cNvPr id="6" name="Espace réservé du contenu 5"/>
          <p:cNvSpPr>
            <a:spLocks noGrp="1"/>
          </p:cNvSpPr>
          <p:nvPr>
            <p:ph sz="quarter" idx="10" hasCustomPrompt="1"/>
            <p:custDataLst>
              <p:tags r:id="rId5"/>
            </p:custDataLst>
          </p:nvPr>
        </p:nvSpPr>
        <p:spPr>
          <a:xfrm>
            <a:off x="298604" y="1501978"/>
            <a:ext cx="6283986" cy="2950251"/>
          </a:xfrm>
        </p:spPr>
        <p:txBody>
          <a:bodyPr/>
          <a:lstStyle/>
          <a:p>
            <a:pPr lvl="0"/>
            <a:r>
              <a:rPr lang="en-US" noProof="0" dirty="0" smtClean="0"/>
              <a:t>Click to edit Master text style</a:t>
            </a:r>
          </a:p>
        </p:txBody>
      </p:sp>
    </p:spTree>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1"/>
          <a:ext cx="135749" cy="143985"/>
        </p:xfrm>
        <a:graphic>
          <a:graphicData uri="http://schemas.openxmlformats.org/presentationml/2006/ole">
            <mc:AlternateContent xmlns:mc="http://schemas.openxmlformats.org/markup-compatibility/2006">
              <mc:Choice xmlns:v="urn:schemas-microsoft-com:vml" Requires="v">
                <p:oleObj spid="_x0000_s23555" name="think-cell Slide" r:id="rId6" imgW="360" imgH="360" progId="">
                  <p:embed/>
                </p:oleObj>
              </mc:Choice>
              <mc:Fallback>
                <p:oleObj name="think-cell Slide" r:id="rId6" imgW="360" imgH="360" progId="">
                  <p:embed/>
                  <p:pic>
                    <p:nvPicPr>
                      <p:cNvPr id="0"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
                        <a:ext cx="13574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smtClean="0"/>
              <a:t>Click to edit Master title style</a:t>
            </a:r>
            <a:endParaRPr lang="en-US" dirty="0"/>
          </a:p>
        </p:txBody>
      </p:sp>
      <p:sp>
        <p:nvSpPr>
          <p:cNvPr id="3" name="Content Placeholder 2"/>
          <p:cNvSpPr>
            <a:spLocks noGrp="1"/>
          </p:cNvSpPr>
          <p:nvPr>
            <p:ph idx="1" hasCustomPrompt="1"/>
            <p:custDataLst>
              <p:tags r:id="rId4"/>
            </p:custDataLst>
          </p:nvPr>
        </p:nvSpPr>
        <p:spPr>
          <a:xfrm>
            <a:off x="298516" y="1494766"/>
            <a:ext cx="8845484" cy="4643751"/>
          </a:xfrm>
        </p:spPr>
        <p:txBody>
          <a:bodyPr/>
          <a:lstStyle>
            <a:lvl1pPr>
              <a:defRPr b="0"/>
            </a:lvl1pPr>
            <a:lvl5pPr>
              <a:buNone/>
              <a:defRPr/>
            </a:lvl5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Tree>
  </p:cSld>
  <p:clrMapOvr>
    <a:masterClrMapping/>
  </p:clrMapOvr>
  <p:timing>
    <p:tnLst>
      <p:par>
        <p:cTn id="1" dur="indefinite" restart="never" nodeType="tmRoot"/>
      </p:par>
    </p:tnLst>
  </p:timing>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ontent &amp;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1"/>
          <a:ext cx="135749" cy="143985"/>
        </p:xfrm>
        <a:graphic>
          <a:graphicData uri="http://schemas.openxmlformats.org/presentationml/2006/ole">
            <mc:AlternateContent xmlns:mc="http://schemas.openxmlformats.org/markup-compatibility/2006">
              <mc:Choice xmlns:v="urn:schemas-microsoft-com:vml" Requires="v">
                <p:oleObj spid="_x0000_s24579" name="think-cell Slide" r:id="rId7" imgW="360" imgH="360" progId="">
                  <p:embed/>
                </p:oleObj>
              </mc:Choice>
              <mc:Fallback>
                <p:oleObj name="think-cell Slide" r:id="rId7" imgW="360" imgH="360" progId="">
                  <p:embed/>
                  <p:pic>
                    <p:nvPicPr>
                      <p:cNvPr id="0" name="Object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3574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smtClean="0"/>
              <a:t>Click to edit Master title style</a:t>
            </a:r>
            <a:endParaRPr lang="en-US" dirty="0"/>
          </a:p>
        </p:txBody>
      </p:sp>
      <p:sp>
        <p:nvSpPr>
          <p:cNvPr id="3" name="Content Placeholder 2"/>
          <p:cNvSpPr>
            <a:spLocks noGrp="1"/>
          </p:cNvSpPr>
          <p:nvPr>
            <p:ph idx="1" hasCustomPrompt="1"/>
            <p:custDataLst>
              <p:tags r:id="rId4"/>
            </p:custDataLst>
          </p:nvPr>
        </p:nvSpPr>
        <p:spPr>
          <a:xfrm>
            <a:off x="298516" y="2111956"/>
            <a:ext cx="8845484" cy="4026560"/>
          </a:xfrm>
        </p:spPr>
        <p:txBody>
          <a:bodyPr/>
          <a:lstStyle>
            <a:lvl1pPr>
              <a:defRPr b="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8" name="Espace réservé du texte 7"/>
          <p:cNvSpPr>
            <a:spLocks noGrp="1"/>
          </p:cNvSpPr>
          <p:nvPr>
            <p:ph type="body" sz="quarter" idx="11" hasCustomPrompt="1"/>
            <p:custDataLst>
              <p:tags r:id="rId5"/>
            </p:custDataLst>
          </p:nvPr>
        </p:nvSpPr>
        <p:spPr>
          <a:xfrm>
            <a:off x="298604" y="1495447"/>
            <a:ext cx="8860286" cy="643612"/>
          </a:xfrm>
        </p:spPr>
        <p:txBody>
          <a:bodyPr/>
          <a:lstStyle>
            <a:lvl1pPr marL="0" indent="0">
              <a:buNone/>
              <a:defRPr b="1">
                <a:solidFill>
                  <a:schemeClr val="accent2"/>
                </a:solidFill>
              </a:defRPr>
            </a:lvl1pPr>
          </a:lstStyle>
          <a:p>
            <a:pPr lvl="0"/>
            <a:r>
              <a:rPr lang="fr-FR" dirty="0" smtClean="0"/>
              <a:t>Click to </a:t>
            </a:r>
            <a:r>
              <a:rPr lang="fr-FR" dirty="0" err="1" smtClean="0"/>
              <a:t>edit</a:t>
            </a:r>
            <a:r>
              <a:rPr lang="fr-FR" dirty="0" smtClean="0"/>
              <a:t> Master </a:t>
            </a:r>
            <a:r>
              <a:rPr lang="fr-FR" dirty="0" err="1" smtClean="0"/>
              <a:t>text</a:t>
            </a:r>
            <a:r>
              <a:rPr lang="fr-FR" dirty="0" smtClean="0"/>
              <a:t> style</a:t>
            </a:r>
          </a:p>
        </p:txBody>
      </p:sp>
    </p:spTree>
  </p:cSld>
  <p:clrMapOvr>
    <a:masterClrMapping/>
  </p:clrMapOvr>
  <p:timing>
    <p:tnLst>
      <p:par>
        <p:cTn id="1" dur="indefinite" restart="never" nodeType="tmRoot"/>
      </p:par>
    </p:tnLst>
  </p:timing>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25603" name="think-cell Slide" r:id="rId7" imgW="360" imgH="360" progId="">
                  <p:embed/>
                </p:oleObj>
              </mc:Choice>
              <mc:Fallback>
                <p:oleObj name="think-cell Slide" r:id="rId7" imgW="360" imgH="360" progId="">
                  <p:embed/>
                  <p:pic>
                    <p:nvPicPr>
                      <p:cNvPr id="0"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lvl1pPr>
              <a:defRPr/>
            </a:lvl1pPr>
          </a:lstStyle>
          <a:p>
            <a:pPr lvl="0"/>
            <a:r>
              <a:rPr lang="en-US" noProof="0" dirty="0" smtClean="0"/>
              <a:t>Click to edit Master title style</a:t>
            </a:r>
          </a:p>
        </p:txBody>
      </p:sp>
      <p:sp>
        <p:nvSpPr>
          <p:cNvPr id="4" name="Espace réservé du contenu 3"/>
          <p:cNvSpPr>
            <a:spLocks noGrp="1"/>
          </p:cNvSpPr>
          <p:nvPr>
            <p:ph sz="quarter" idx="10" hasCustomPrompt="1"/>
            <p:custDataLst>
              <p:tags r:id="rId4"/>
            </p:custDataLst>
          </p:nvPr>
        </p:nvSpPr>
        <p:spPr>
          <a:xfrm>
            <a:off x="290500" y="1533439"/>
            <a:ext cx="4155820" cy="4715504"/>
          </a:xfrm>
        </p:spPr>
        <p:txBody>
          <a:bodyPr/>
          <a:lstStyle>
            <a:lvl1pPr>
              <a:defRPr sz="200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11" hasCustomPrompt="1"/>
            <p:custDataLst>
              <p:tags r:id="rId5"/>
            </p:custDataLst>
          </p:nvPr>
        </p:nvSpPr>
        <p:spPr>
          <a:xfrm>
            <a:off x="4636466" y="1533440"/>
            <a:ext cx="4155820" cy="4725584"/>
          </a:xfrm>
        </p:spPr>
        <p:txBody>
          <a:bodyPr/>
          <a:lstStyle>
            <a:lvl1pPr>
              <a:defRPr sz="200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Contents &amp; Headings">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26627" name="think-cell Slide" r:id="rId9" imgW="360" imgH="360" progId="">
                  <p:embed/>
                </p:oleObj>
              </mc:Choice>
              <mc:Fallback>
                <p:oleObj name="think-cell Slide" r:id="rId9" imgW="360" imgH="360" progId="">
                  <p:embed/>
                  <p:pic>
                    <p:nvPicPr>
                      <p:cNvPr id="0" name="Object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lvl1pPr>
              <a:defRPr/>
            </a:lvl1pPr>
          </a:lstStyle>
          <a:p>
            <a:pPr lvl="0"/>
            <a:r>
              <a:rPr lang="en-US" noProof="0" dirty="0" smtClean="0"/>
              <a:t>Click to edit Master title style</a:t>
            </a:r>
          </a:p>
        </p:txBody>
      </p:sp>
      <p:sp>
        <p:nvSpPr>
          <p:cNvPr id="4" name="Espace réservé du contenu 3"/>
          <p:cNvSpPr>
            <a:spLocks noGrp="1"/>
          </p:cNvSpPr>
          <p:nvPr>
            <p:ph sz="quarter" idx="10" hasCustomPrompt="1"/>
            <p:custDataLst>
              <p:tags r:id="rId4"/>
            </p:custDataLst>
          </p:nvPr>
        </p:nvSpPr>
        <p:spPr>
          <a:xfrm>
            <a:off x="290500" y="2206953"/>
            <a:ext cx="4155820" cy="4041990"/>
          </a:xfrm>
        </p:spPr>
        <p:txBody>
          <a:bodyPr/>
          <a:lstStyle>
            <a:lvl1pPr>
              <a:defRPr sz="1800"/>
            </a:lvl1pPr>
            <a:lvl2pPr>
              <a:defRPr sz="1600"/>
            </a:lvl2pPr>
            <a:lvl3pPr>
              <a:defRPr sz="1400"/>
            </a:lvl3pPr>
            <a:lvl4pPr>
              <a:defRPr sz="1200"/>
            </a:lvl4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11" hasCustomPrompt="1"/>
            <p:custDataLst>
              <p:tags r:id="rId5"/>
            </p:custDataLst>
          </p:nvPr>
        </p:nvSpPr>
        <p:spPr>
          <a:xfrm>
            <a:off x="4636466" y="2208394"/>
            <a:ext cx="4155820" cy="4050630"/>
          </a:xfrm>
        </p:spPr>
        <p:txBody>
          <a:bodyPr/>
          <a:lstStyle>
            <a:lvl1pPr>
              <a:defRPr sz="1800"/>
            </a:lvl1pPr>
            <a:lvl2pPr>
              <a:defRPr sz="1600"/>
            </a:lvl2pPr>
            <a:lvl3pPr>
              <a:defRPr sz="1400"/>
            </a:lvl3pPr>
            <a:lvl4pPr>
              <a:defRPr sz="1200"/>
            </a:lvl4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7" name="Espace réservé du texte 6"/>
          <p:cNvSpPr>
            <a:spLocks noGrp="1"/>
          </p:cNvSpPr>
          <p:nvPr>
            <p:ph type="body" sz="quarter" idx="12" hasCustomPrompt="1"/>
            <p:custDataLst>
              <p:tags r:id="rId6"/>
            </p:custDataLst>
          </p:nvPr>
        </p:nvSpPr>
        <p:spPr>
          <a:xfrm>
            <a:off x="290501" y="1542648"/>
            <a:ext cx="4155820" cy="653034"/>
          </a:xfrm>
        </p:spPr>
        <p:txBody>
          <a:bodyPr anchor="ctr"/>
          <a:lstStyle>
            <a:lvl1pPr algn="ctr">
              <a:buNone/>
              <a:defRPr sz="2200" b="1">
                <a:solidFill>
                  <a:schemeClr val="tx2">
                    <a:lumMod val="50000"/>
                  </a:schemeClr>
                </a:solidFill>
              </a:defRPr>
            </a:lvl1pPr>
            <a:lvl5pPr>
              <a:buNone/>
              <a:defRPr/>
            </a:lvl5pPr>
          </a:lstStyle>
          <a:p>
            <a:pPr lvl="0"/>
            <a:r>
              <a:rPr lang="en-US" noProof="0" dirty="0" smtClean="0"/>
              <a:t>Click to edit Master text style</a:t>
            </a:r>
          </a:p>
        </p:txBody>
      </p:sp>
      <p:sp>
        <p:nvSpPr>
          <p:cNvPr id="9" name="Espace réservé du texte 8"/>
          <p:cNvSpPr>
            <a:spLocks noGrp="1"/>
          </p:cNvSpPr>
          <p:nvPr>
            <p:ph type="body" sz="quarter" idx="13" hasCustomPrompt="1"/>
            <p:custDataLst>
              <p:tags r:id="rId7"/>
            </p:custDataLst>
          </p:nvPr>
        </p:nvSpPr>
        <p:spPr>
          <a:xfrm>
            <a:off x="4636749" y="1533439"/>
            <a:ext cx="4155820" cy="653034"/>
          </a:xfrm>
        </p:spPr>
        <p:txBody>
          <a:bodyPr anchor="ctr"/>
          <a:lstStyle>
            <a:lvl1pPr algn="ctr">
              <a:buNone/>
              <a:defRPr lang="fr-FR" sz="2200" b="1" kern="1200" noProof="0" dirty="0" smtClean="0">
                <a:solidFill>
                  <a:schemeClr val="tx2">
                    <a:lumMod val="50000"/>
                  </a:schemeClr>
                </a:solidFill>
                <a:latin typeface="+mn-lt"/>
                <a:ea typeface="+mn-ea"/>
                <a:cs typeface="+mn-cs"/>
              </a:defRPr>
            </a:lvl1pPr>
          </a:lstStyle>
          <a:p>
            <a:pPr lvl="0"/>
            <a:r>
              <a:rPr lang="en-US" noProof="0" dirty="0" smtClean="0"/>
              <a:t>Click to edit Master text style</a:t>
            </a:r>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Cont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Text Placeholder 2"/>
          <p:cNvSpPr>
            <a:spLocks noGrp="1"/>
          </p:cNvSpPr>
          <p:nvPr>
            <p:ph type="body" idx="1" hasCustomPrompt="1"/>
          </p:nvPr>
        </p:nvSpPr>
        <p:spPr>
          <a:xfrm>
            <a:off x="219261" y="1436915"/>
            <a:ext cx="4288536" cy="518130"/>
          </a:xfrm>
          <a:solidFill>
            <a:schemeClr val="accent1"/>
          </a:solidFill>
          <a:ln w="25400">
            <a:solidFill>
              <a:schemeClr val="tx1"/>
            </a:solidFill>
            <a:headEnd/>
            <a:tailEnd/>
          </a:ln>
        </p:spPr>
        <p:style>
          <a:lnRef idx="1">
            <a:schemeClr val="accent1"/>
          </a:lnRef>
          <a:fillRef idx="3">
            <a:schemeClr val="accent1"/>
          </a:fillRef>
          <a:effectRef idx="2">
            <a:schemeClr val="accent1"/>
          </a:effectRef>
          <a:fontRef idx="none"/>
        </p:style>
        <p:txBody>
          <a:bodyPr wrap="square" anchor="ctr">
            <a:noAutofit/>
          </a:bodyPr>
          <a:lstStyle>
            <a:lvl1pPr marL="0" indent="0" algn="ctr" rtl="0" eaLnBrk="0" fontAlgn="base" hangingPunct="0">
              <a:lnSpc>
                <a:spcPct val="85000"/>
              </a:lnSpc>
              <a:spcBef>
                <a:spcPct val="0"/>
              </a:spcBef>
              <a:spcAft>
                <a:spcPct val="0"/>
              </a:spcAft>
              <a:buNone/>
              <a:defRPr lang="en-US" sz="1600" b="1" kern="1200" dirty="0" smtClean="0">
                <a:solidFill>
                  <a:schemeClr val="tx1"/>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4" name="Content Placeholder 3"/>
          <p:cNvSpPr>
            <a:spLocks noGrp="1"/>
          </p:cNvSpPr>
          <p:nvPr>
            <p:ph sz="half" idx="2" hasCustomPrompt="1"/>
          </p:nvPr>
        </p:nvSpPr>
        <p:spPr>
          <a:xfrm>
            <a:off x="219261" y="1902610"/>
            <a:ext cx="4288536" cy="1861869"/>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2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5" name="Text Placeholder 4"/>
          <p:cNvSpPr>
            <a:spLocks noGrp="1"/>
          </p:cNvSpPr>
          <p:nvPr>
            <p:ph type="body" sz="quarter" idx="3" hasCustomPrompt="1"/>
          </p:nvPr>
        </p:nvSpPr>
        <p:spPr>
          <a:xfrm>
            <a:off x="4662790" y="1436915"/>
            <a:ext cx="4288536" cy="518130"/>
          </a:xfrm>
          <a:solidFill>
            <a:schemeClr val="accent1"/>
          </a:solidFill>
          <a:ln w="25400">
            <a:solidFill>
              <a:schemeClr val="tx1"/>
            </a:solidFill>
            <a:headEnd/>
            <a:tailEnd/>
          </a:ln>
        </p:spPr>
        <p:style>
          <a:lnRef idx="1">
            <a:schemeClr val="accent1"/>
          </a:lnRef>
          <a:fillRef idx="3">
            <a:schemeClr val="accent1"/>
          </a:fillRef>
          <a:effectRef idx="2">
            <a:schemeClr val="accent1"/>
          </a:effectRef>
          <a:fontRef idx="none"/>
        </p:style>
        <p:txBody>
          <a:bodyPr vert="horz" wrap="square" lIns="91440" tIns="45720" rIns="91440" bIns="45720" numCol="1" anchor="ctr" anchorCtr="1" compatLnSpc="1">
            <a:prstTxWarp prst="textNoShape">
              <a:avLst/>
            </a:prstTxWarp>
            <a:noAutofit/>
          </a:bodyPr>
          <a:lstStyle>
            <a:lvl1pPr marL="0" indent="0">
              <a:buNone/>
              <a:defRPr lang="en-US" sz="1600" b="1" kern="1200" dirty="0" smtClean="0">
                <a:solidFill>
                  <a:schemeClr val="tx1"/>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6" name="Content Placeholder 5"/>
          <p:cNvSpPr>
            <a:spLocks noGrp="1"/>
          </p:cNvSpPr>
          <p:nvPr>
            <p:ph sz="quarter" idx="4" hasCustomPrompt="1"/>
          </p:nvPr>
        </p:nvSpPr>
        <p:spPr>
          <a:xfrm>
            <a:off x="4662790" y="1902610"/>
            <a:ext cx="4288536" cy="1861869"/>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1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7" name="Text Placeholder 2"/>
          <p:cNvSpPr>
            <a:spLocks noGrp="1"/>
          </p:cNvSpPr>
          <p:nvPr>
            <p:ph type="body" idx="12" hasCustomPrompt="1"/>
          </p:nvPr>
        </p:nvSpPr>
        <p:spPr>
          <a:xfrm>
            <a:off x="219261" y="3820890"/>
            <a:ext cx="4288536" cy="518130"/>
          </a:xfrm>
          <a:solidFill>
            <a:schemeClr val="accent1"/>
          </a:solidFill>
          <a:ln w="25400">
            <a:solidFill>
              <a:schemeClr val="tx1"/>
            </a:solidFill>
            <a:headEnd/>
            <a:tailEnd/>
          </a:ln>
        </p:spPr>
        <p:style>
          <a:lnRef idx="1">
            <a:schemeClr val="accent1"/>
          </a:lnRef>
          <a:fillRef idx="3">
            <a:schemeClr val="accent1"/>
          </a:fillRef>
          <a:effectRef idx="2">
            <a:schemeClr val="accent1"/>
          </a:effectRef>
          <a:fontRef idx="none"/>
        </p:style>
        <p:txBody>
          <a:bodyPr wrap="square" anchor="ctr">
            <a:noAutofit/>
          </a:bodyPr>
          <a:lstStyle>
            <a:lvl1pPr marL="0" indent="0" algn="ctr" rtl="0" eaLnBrk="0" fontAlgn="base" hangingPunct="0">
              <a:lnSpc>
                <a:spcPct val="85000"/>
              </a:lnSpc>
              <a:spcBef>
                <a:spcPct val="0"/>
              </a:spcBef>
              <a:spcAft>
                <a:spcPct val="0"/>
              </a:spcAft>
              <a:buNone/>
              <a:defRPr lang="en-US" sz="1600" b="1" kern="1200" dirty="0" smtClean="0">
                <a:solidFill>
                  <a:schemeClr val="tx1"/>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8" name="Content Placeholder 3"/>
          <p:cNvSpPr>
            <a:spLocks noGrp="1"/>
          </p:cNvSpPr>
          <p:nvPr>
            <p:ph sz="half" idx="13" hasCustomPrompt="1"/>
          </p:nvPr>
        </p:nvSpPr>
        <p:spPr>
          <a:xfrm>
            <a:off x="219261" y="4286584"/>
            <a:ext cx="4288536" cy="2011680"/>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1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9" name="Text Placeholder 4"/>
          <p:cNvSpPr>
            <a:spLocks noGrp="1"/>
          </p:cNvSpPr>
          <p:nvPr>
            <p:ph type="body" sz="quarter" idx="14" hasCustomPrompt="1"/>
          </p:nvPr>
        </p:nvSpPr>
        <p:spPr>
          <a:xfrm>
            <a:off x="4662790" y="3820890"/>
            <a:ext cx="4288536" cy="518130"/>
          </a:xfrm>
          <a:solidFill>
            <a:schemeClr val="accent1"/>
          </a:solidFill>
          <a:ln w="25400">
            <a:solidFill>
              <a:schemeClr val="tx1"/>
            </a:solidFill>
            <a:headEnd/>
            <a:tailEnd/>
          </a:ln>
        </p:spPr>
        <p:style>
          <a:lnRef idx="1">
            <a:schemeClr val="accent1"/>
          </a:lnRef>
          <a:fillRef idx="3">
            <a:schemeClr val="accent1"/>
          </a:fillRef>
          <a:effectRef idx="2">
            <a:schemeClr val="accent1"/>
          </a:effectRef>
          <a:fontRef idx="none"/>
        </p:style>
        <p:txBody>
          <a:bodyPr vert="horz" wrap="square" lIns="91440" tIns="45720" rIns="91440" bIns="45720" numCol="1" anchor="ctr" anchorCtr="1" compatLnSpc="1">
            <a:prstTxWarp prst="textNoShape">
              <a:avLst/>
            </a:prstTxWarp>
            <a:noAutofit/>
          </a:bodyPr>
          <a:lstStyle>
            <a:lvl1pPr marL="0" indent="0">
              <a:buNone/>
              <a:defRPr lang="en-US" sz="1600" b="1" kern="1200" dirty="0" smtClean="0">
                <a:solidFill>
                  <a:schemeClr val="tx1"/>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10" name="Content Placeholder 5"/>
          <p:cNvSpPr>
            <a:spLocks noGrp="1"/>
          </p:cNvSpPr>
          <p:nvPr>
            <p:ph sz="quarter" idx="15" hasCustomPrompt="1"/>
          </p:nvPr>
        </p:nvSpPr>
        <p:spPr>
          <a:xfrm>
            <a:off x="4662790" y="4286584"/>
            <a:ext cx="4288536" cy="2011680"/>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1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Tree>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27651" name="think-cell Slide" r:id="rId5" imgW="360" imgH="360" progId="">
                  <p:embed/>
                </p:oleObj>
              </mc:Choice>
              <mc:Fallback>
                <p:oleObj name="think-cell Slide" r:id="rId5" imgW="360" imgH="360" progId="">
                  <p:embed/>
                  <p:pic>
                    <p:nvPicPr>
                      <p:cNvPr id="0"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lvl1pPr>
              <a:defRPr/>
            </a:lvl1pPr>
          </a:lstStyle>
          <a:p>
            <a:pPr lvl="0"/>
            <a:r>
              <a:rPr lang="en-US" noProof="0" dirty="0" smtClean="0"/>
              <a:t>Click to edit Master title style</a:t>
            </a: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aster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defRPr>
                <a:solidFill>
                  <a:schemeClr val="tx2"/>
                </a:solidFill>
              </a:defRPr>
            </a:lvl1p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a:xfrm>
            <a:off x="0" y="1439999"/>
            <a:ext cx="9144000" cy="4680000"/>
          </a:xfrm>
        </p:spPr>
        <p:txBody>
          <a:bodyPr/>
          <a:lstStyle>
            <a:lvl1pPr marL="273050" indent="-273050">
              <a:defRPr baseline="0">
                <a:solidFill>
                  <a:schemeClr val="tx1"/>
                </a:solidFill>
              </a:defRPr>
            </a:lvl1pPr>
            <a:lvl2pPr marL="531813" indent="-176213">
              <a:defRPr>
                <a:solidFill>
                  <a:schemeClr val="tx1"/>
                </a:solidFill>
              </a:defRPr>
            </a:lvl2pPr>
            <a:lvl3pPr marL="804863" indent="-177800">
              <a:buClr>
                <a:schemeClr val="accent1"/>
              </a:buClr>
              <a:buFont typeface="Courier New" pitchFamily="49" charset="0"/>
              <a:buChar char="o"/>
              <a:defRPr>
                <a:solidFill>
                  <a:schemeClr val="tx1"/>
                </a:solidFill>
              </a:defRPr>
            </a:lvl3pPr>
            <a:lvl4pPr marL="1160463" indent="-260350">
              <a:buClr>
                <a:schemeClr val="accent3"/>
              </a:buClr>
              <a:defRPr>
                <a:solidFill>
                  <a:schemeClr val="tx1"/>
                </a:solidFill>
              </a:defRPr>
            </a:lvl4pPr>
            <a:lvl5pPr marL="1433513" indent="-177800">
              <a:defRPr sz="1400" baseline="0"/>
            </a:lvl5pPr>
            <a:lvl6pPr>
              <a:buNone/>
              <a:defRPr/>
            </a:lvl6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p>
        </p:txBody>
      </p:sp>
      <p:sp>
        <p:nvSpPr>
          <p:cNvPr id="7" name="Rectangle 18"/>
          <p:cNvSpPr>
            <a:spLocks noGrp="1" noChangeArrowheads="1"/>
          </p:cNvSpPr>
          <p:nvPr>
            <p:ph type="ftr" sz="quarter" idx="3"/>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8" name="Rectangle 19"/>
          <p:cNvSpPr>
            <a:spLocks noGrp="1" noChangeArrowheads="1"/>
          </p:cNvSpPr>
          <p:nvPr>
            <p:ph type="sldNum" sz="quarter" idx="4"/>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9"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1"/>
          <a:ext cx="135749" cy="143985"/>
        </p:xfrm>
        <a:graphic>
          <a:graphicData uri="http://schemas.openxmlformats.org/presentationml/2006/ole">
            <mc:AlternateContent xmlns:mc="http://schemas.openxmlformats.org/markup-compatibility/2006">
              <mc:Choice xmlns:v="urn:schemas-microsoft-com:vml" Requires="v">
                <p:oleObj spid="_x0000_s28675" name="think-cell Slide" r:id="rId4" imgW="360" imgH="360" progId="">
                  <p:embed/>
                </p:oleObj>
              </mc:Choice>
              <mc:Fallback>
                <p:oleObj name="think-cell Slide" r:id="rId4" imgW="360" imgH="360" progId="">
                  <p:embed/>
                  <p:pic>
                    <p:nvPicPr>
                      <p:cNvPr id="0"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3574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Master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defRPr>
                <a:solidFill>
                  <a:schemeClr val="tx2"/>
                </a:solidFill>
              </a:defRPr>
            </a:lvl1p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a:xfrm>
            <a:off x="0" y="1439999"/>
            <a:ext cx="9144000" cy="4680000"/>
          </a:xfrm>
        </p:spPr>
        <p:txBody>
          <a:bodyPr/>
          <a:lstStyle>
            <a:lvl1pPr marL="273050" indent="-273050">
              <a:defRPr baseline="0">
                <a:solidFill>
                  <a:schemeClr val="tx1"/>
                </a:solidFill>
              </a:defRPr>
            </a:lvl1pPr>
            <a:lvl2pPr marL="531813" indent="-176213">
              <a:defRPr>
                <a:solidFill>
                  <a:schemeClr val="tx1"/>
                </a:solidFill>
              </a:defRPr>
            </a:lvl2pPr>
            <a:lvl3pPr marL="804863" indent="-177800">
              <a:buClr>
                <a:schemeClr val="accent1"/>
              </a:buClr>
              <a:buFont typeface="Courier New" pitchFamily="49" charset="0"/>
              <a:buChar char="o"/>
              <a:defRPr>
                <a:solidFill>
                  <a:schemeClr val="tx1"/>
                </a:solidFill>
              </a:defRPr>
            </a:lvl3pPr>
            <a:lvl4pPr marL="1160463" indent="-260350">
              <a:buClr>
                <a:schemeClr val="accent3"/>
              </a:buClr>
              <a:defRPr>
                <a:solidFill>
                  <a:schemeClr val="tx1"/>
                </a:solidFill>
              </a:defRPr>
            </a:lvl4pPr>
            <a:lvl5pPr marL="1433513" indent="-177800">
              <a:defRPr sz="1400" baseline="0"/>
            </a:lvl5pPr>
            <a:lvl6pPr>
              <a:buNone/>
              <a:defRPr/>
            </a:lvl6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p>
        </p:txBody>
      </p:sp>
      <p:sp>
        <p:nvSpPr>
          <p:cNvPr id="7" name="Rectangle 18"/>
          <p:cNvSpPr>
            <a:spLocks noGrp="1" noChangeArrowheads="1"/>
          </p:cNvSpPr>
          <p:nvPr>
            <p:ph type="ftr" sz="quarter" idx="3"/>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8" name="Rectangle 19"/>
          <p:cNvSpPr>
            <a:spLocks noGrp="1" noChangeArrowheads="1"/>
          </p:cNvSpPr>
          <p:nvPr>
            <p:ph type="sldNum" sz="quarter" idx="4"/>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9"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ntents with heading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edit Master title style</a:t>
            </a:r>
            <a:endParaRPr lang="en-US" noProof="0"/>
          </a:p>
        </p:txBody>
      </p:sp>
      <p:sp>
        <p:nvSpPr>
          <p:cNvPr id="3" name="Espace réservé du texte 2"/>
          <p:cNvSpPr>
            <a:spLocks noGrp="1"/>
          </p:cNvSpPr>
          <p:nvPr>
            <p:ph type="body" idx="1" hasCustomPrompt="1"/>
          </p:nvPr>
        </p:nvSpPr>
        <p:spPr>
          <a:xfrm>
            <a:off x="188970" y="1440000"/>
            <a:ext cx="4308297" cy="639762"/>
          </a:xfrm>
        </p:spPr>
        <p:txBody>
          <a:bodyPr lIns="36000" rIns="36000" anchor="ctr"/>
          <a:lstStyle>
            <a:lvl1pPr marL="0" indent="0" algn="ctr">
              <a:lnSpc>
                <a:spcPct val="90000"/>
              </a:lnSpc>
              <a:spcBef>
                <a:spcPts val="0"/>
              </a:spcBef>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4" name="Espace réservé du contenu 3"/>
          <p:cNvSpPr>
            <a:spLocks noGrp="1"/>
          </p:cNvSpPr>
          <p:nvPr>
            <p:ph sz="half" idx="2" hasCustomPrompt="1"/>
          </p:nvPr>
        </p:nvSpPr>
        <p:spPr>
          <a:xfrm>
            <a:off x="188970" y="2092987"/>
            <a:ext cx="4308297" cy="3951288"/>
          </a:xfrm>
        </p:spPr>
        <p:txBody>
          <a:bodyPr lIns="72000" rIns="36000"/>
          <a:lstStyle>
            <a:lvl1pPr>
              <a:defRPr sz="2000" baseline="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5" name="Espace réservé du texte 4"/>
          <p:cNvSpPr>
            <a:spLocks noGrp="1"/>
          </p:cNvSpPr>
          <p:nvPr>
            <p:ph type="body" sz="quarter" idx="3" hasCustomPrompt="1"/>
          </p:nvPr>
        </p:nvSpPr>
        <p:spPr>
          <a:xfrm>
            <a:off x="4708261" y="1440000"/>
            <a:ext cx="4261470" cy="639762"/>
          </a:xfrm>
        </p:spPr>
        <p:txBody>
          <a:bodyPr lIns="36000" rIns="36000" anchor="ctr"/>
          <a:lstStyle>
            <a:lvl1pPr marL="0" indent="0" algn="ctr">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6" name="Espace réservé du contenu 5"/>
          <p:cNvSpPr>
            <a:spLocks noGrp="1"/>
          </p:cNvSpPr>
          <p:nvPr>
            <p:ph sz="quarter" idx="4" hasCustomPrompt="1"/>
          </p:nvPr>
        </p:nvSpPr>
        <p:spPr>
          <a:xfrm>
            <a:off x="4708261" y="2092987"/>
            <a:ext cx="4261470" cy="3951288"/>
          </a:xfrm>
        </p:spPr>
        <p:txBody>
          <a:bodyPr lIns="72000" rIns="36000"/>
          <a:lstStyle>
            <a:lvl1pPr>
              <a:defRPr sz="200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13" name="Rectangle 18"/>
          <p:cNvSpPr>
            <a:spLocks noGrp="1" noChangeArrowheads="1"/>
          </p:cNvSpPr>
          <p:nvPr>
            <p:ph type="ftr" sz="quarter" idx="10"/>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14" name="Rectangle 19"/>
          <p:cNvSpPr>
            <a:spLocks noGrp="1" noChangeArrowheads="1"/>
          </p:cNvSpPr>
          <p:nvPr>
            <p:ph type="sldNum" sz="quarter" idx="11"/>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15" name="Rectangle 17"/>
          <p:cNvSpPr>
            <a:spLocks noGrp="1" noChangeArrowheads="1"/>
          </p:cNvSpPr>
          <p:nvPr>
            <p:ph type="dt" sz="half" idx="1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1">
    <p:spTree>
      <p:nvGrpSpPr>
        <p:cNvPr id="1" name=""/>
        <p:cNvGrpSpPr/>
        <p:nvPr/>
      </p:nvGrpSpPr>
      <p:grpSpPr>
        <a:xfrm>
          <a:off x="0" y="0"/>
          <a:ext cx="0" cy="0"/>
          <a:chOff x="0" y="0"/>
          <a:chExt cx="0" cy="0"/>
        </a:xfrm>
      </p:grpSpPr>
      <p:graphicFrame>
        <p:nvGraphicFramePr>
          <p:cNvPr id="337" name="Object 336" hidden="1"/>
          <p:cNvGraphicFramePr>
            <a:graphicFrameLocks noChangeAspect="1"/>
          </p:cNvGraphicFramePr>
          <p:nvPr>
            <p:custDataLst>
              <p:tags r:id="rId2"/>
            </p:custDataLst>
          </p:nvPr>
        </p:nvGraphicFramePr>
        <p:xfrm>
          <a:off x="2" y="5"/>
          <a:ext cx="135749" cy="143985"/>
        </p:xfrm>
        <a:graphic>
          <a:graphicData uri="http://schemas.openxmlformats.org/presentationml/2006/ole">
            <mc:AlternateContent xmlns:mc="http://schemas.openxmlformats.org/markup-compatibility/2006">
              <mc:Choice xmlns:v="urn:schemas-microsoft-com:vml" Requires="v">
                <p:oleObj spid="_x0000_s30723" name="think-cell Slide" r:id="rId8" imgW="360" imgH="360" progId="">
                  <p:embed/>
                </p:oleObj>
              </mc:Choice>
              <mc:Fallback>
                <p:oleObj name="think-cell Slide" r:id="rId8" imgW="360" imgH="360" progId="">
                  <p:embed/>
                  <p:pic>
                    <p:nvPicPr>
                      <p:cNvPr id="0" name="Object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5"/>
                        <a:ext cx="13574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51"/>
          <p:cNvGrpSpPr/>
          <p:nvPr userDrawn="1">
            <p:custDataLst>
              <p:tags r:id="rId3"/>
            </p:custDataLst>
          </p:nvPr>
        </p:nvGrpSpPr>
        <p:grpSpPr>
          <a:xfrm>
            <a:off x="5337167" y="3258545"/>
            <a:ext cx="3416820" cy="2118522"/>
            <a:chOff x="5511798" y="3584333"/>
            <a:chExt cx="4818106" cy="2816468"/>
          </a:xfrm>
        </p:grpSpPr>
        <p:grpSp>
          <p:nvGrpSpPr>
            <p:cNvPr id="3" name="Group 54"/>
            <p:cNvGrpSpPr/>
            <p:nvPr userDrawn="1">
              <p:custDataLst>
                <p:tags r:id="rId5"/>
              </p:custDataLst>
            </p:nvPr>
          </p:nvGrpSpPr>
          <p:grpSpPr>
            <a:xfrm>
              <a:off x="5511798" y="3584333"/>
              <a:ext cx="4818106" cy="2816468"/>
              <a:chOff x="-6346822" y="2366960"/>
              <a:chExt cx="5613397" cy="3281360"/>
            </a:xfrm>
          </p:grpSpPr>
          <p:grpSp>
            <p:nvGrpSpPr>
              <p:cNvPr id="4" name="Group 205"/>
              <p:cNvGrpSpPr>
                <a:grpSpLocks/>
              </p:cNvGrpSpPr>
              <p:nvPr/>
            </p:nvGrpSpPr>
            <p:grpSpPr bwMode="auto">
              <a:xfrm>
                <a:off x="-6170610" y="2416173"/>
                <a:ext cx="5135561" cy="3197223"/>
                <a:chOff x="-3887" y="1522"/>
                <a:chExt cx="3235" cy="2014"/>
              </a:xfrm>
            </p:grpSpPr>
            <p:sp>
              <p:nvSpPr>
                <p:cNvPr id="135" name="Freeform 5"/>
                <p:cNvSpPr>
                  <a:spLocks noEditPoints="1"/>
                </p:cNvSpPr>
                <p:nvPr/>
              </p:nvSpPr>
              <p:spPr bwMode="auto">
                <a:xfrm>
                  <a:off x="-2017" y="3069"/>
                  <a:ext cx="137" cy="3"/>
                </a:xfrm>
                <a:custGeom>
                  <a:avLst/>
                  <a:gdLst/>
                  <a:ahLst/>
                  <a:cxnLst>
                    <a:cxn ang="0">
                      <a:pos x="58" y="1"/>
                    </a:cxn>
                    <a:cxn ang="0">
                      <a:pos x="58" y="0"/>
                    </a:cxn>
                    <a:cxn ang="0">
                      <a:pos x="0" y="0"/>
                    </a:cxn>
                    <a:cxn ang="0">
                      <a:pos x="0" y="1"/>
                    </a:cxn>
                    <a:cxn ang="0">
                      <a:pos x="58" y="0"/>
                    </a:cxn>
                    <a:cxn ang="0">
                      <a:pos x="58" y="0"/>
                    </a:cxn>
                  </a:cxnLst>
                  <a:rect l="0" t="0" r="r" b="b"/>
                  <a:pathLst>
                    <a:path w="58" h="1">
                      <a:moveTo>
                        <a:pt x="58" y="1"/>
                      </a:moveTo>
                      <a:cubicBezTo>
                        <a:pt x="58" y="0"/>
                        <a:pt x="58" y="0"/>
                        <a:pt x="58" y="0"/>
                      </a:cubicBezTo>
                      <a:moveTo>
                        <a:pt x="0" y="0"/>
                      </a:moveTo>
                      <a:cubicBezTo>
                        <a:pt x="0" y="1"/>
                        <a:pt x="0" y="1"/>
                        <a:pt x="0" y="1"/>
                      </a:cubicBezTo>
                      <a:moveTo>
                        <a:pt x="58" y="0"/>
                      </a:moveTo>
                      <a:cubicBezTo>
                        <a:pt x="58" y="0"/>
                        <a:pt x="58" y="0"/>
                        <a:pt x="5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
                <p:cNvSpPr>
                  <a:spLocks/>
                </p:cNvSpPr>
                <p:nvPr/>
              </p:nvSpPr>
              <p:spPr bwMode="auto">
                <a:xfrm>
                  <a:off x="-2718" y="2861"/>
                  <a:ext cx="12" cy="2"/>
                </a:xfrm>
                <a:custGeom>
                  <a:avLst/>
                  <a:gdLst/>
                  <a:ahLst/>
                  <a:cxnLst>
                    <a:cxn ang="0">
                      <a:pos x="5" y="0"/>
                    </a:cxn>
                    <a:cxn ang="0">
                      <a:pos x="0" y="0"/>
                    </a:cxn>
                    <a:cxn ang="0">
                      <a:pos x="0" y="1"/>
                    </a:cxn>
                    <a:cxn ang="0">
                      <a:pos x="5" y="1"/>
                    </a:cxn>
                    <a:cxn ang="0">
                      <a:pos x="5" y="0"/>
                    </a:cxn>
                  </a:cxnLst>
                  <a:rect l="0" t="0" r="r" b="b"/>
                  <a:pathLst>
                    <a:path w="5" h="1">
                      <a:moveTo>
                        <a:pt x="5" y="0"/>
                      </a:moveTo>
                      <a:cubicBezTo>
                        <a:pt x="0" y="0"/>
                        <a:pt x="0" y="0"/>
                        <a:pt x="0" y="0"/>
                      </a:cubicBezTo>
                      <a:cubicBezTo>
                        <a:pt x="0" y="1"/>
                        <a:pt x="0" y="1"/>
                        <a:pt x="0" y="1"/>
                      </a:cubicBezTo>
                      <a:cubicBezTo>
                        <a:pt x="5" y="1"/>
                        <a:pt x="5" y="1"/>
                        <a:pt x="5" y="1"/>
                      </a:cubicBezTo>
                      <a:cubicBezTo>
                        <a:pt x="5" y="0"/>
                        <a:pt x="5" y="0"/>
                        <a:pt x="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7"/>
                <p:cNvSpPr>
                  <a:spLocks/>
                </p:cNvSpPr>
                <p:nvPr/>
              </p:nvSpPr>
              <p:spPr bwMode="auto">
                <a:xfrm>
                  <a:off x="-1028" y="2861"/>
                  <a:ext cx="1" cy="2"/>
                </a:xfrm>
                <a:custGeom>
                  <a:avLst/>
                  <a:gdLst/>
                  <a:ahLst/>
                  <a:cxnLst>
                    <a:cxn ang="0">
                      <a:pos x="0" y="0"/>
                    </a:cxn>
                    <a:cxn ang="0">
                      <a:pos x="0" y="1"/>
                    </a:cxn>
                    <a:cxn ang="0">
                      <a:pos x="0" y="1"/>
                    </a:cxn>
                    <a:cxn ang="0">
                      <a:pos x="0" y="0"/>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8"/>
                <p:cNvSpPr>
                  <a:spLocks noEditPoints="1"/>
                </p:cNvSpPr>
                <p:nvPr/>
              </p:nvSpPr>
              <p:spPr bwMode="auto">
                <a:xfrm>
                  <a:off x="-2197" y="2223"/>
                  <a:ext cx="1257" cy="3"/>
                </a:xfrm>
                <a:custGeom>
                  <a:avLst/>
                  <a:gdLst/>
                  <a:ahLst/>
                  <a:cxnLst>
                    <a:cxn ang="0">
                      <a:pos x="0" y="0"/>
                    </a:cxn>
                    <a:cxn ang="0">
                      <a:pos x="0" y="0"/>
                    </a:cxn>
                    <a:cxn ang="0">
                      <a:pos x="0" y="1"/>
                    </a:cxn>
                    <a:cxn ang="0">
                      <a:pos x="0" y="0"/>
                    </a:cxn>
                    <a:cxn ang="0">
                      <a:pos x="230" y="0"/>
                    </a:cxn>
                    <a:cxn ang="0">
                      <a:pos x="228" y="0"/>
                    </a:cxn>
                    <a:cxn ang="0">
                      <a:pos x="228" y="1"/>
                    </a:cxn>
                    <a:cxn ang="0">
                      <a:pos x="230" y="1"/>
                    </a:cxn>
                    <a:cxn ang="0">
                      <a:pos x="230" y="0"/>
                    </a:cxn>
                    <a:cxn ang="0">
                      <a:pos x="431" y="0"/>
                    </a:cxn>
                    <a:cxn ang="0">
                      <a:pos x="426" y="0"/>
                    </a:cxn>
                    <a:cxn ang="0">
                      <a:pos x="426" y="1"/>
                    </a:cxn>
                    <a:cxn ang="0">
                      <a:pos x="431" y="1"/>
                    </a:cxn>
                    <a:cxn ang="0">
                      <a:pos x="431" y="0"/>
                    </a:cxn>
                    <a:cxn ang="0">
                      <a:pos x="442" y="0"/>
                    </a:cxn>
                    <a:cxn ang="0">
                      <a:pos x="436" y="0"/>
                    </a:cxn>
                    <a:cxn ang="0">
                      <a:pos x="436" y="1"/>
                    </a:cxn>
                    <a:cxn ang="0">
                      <a:pos x="442" y="1"/>
                    </a:cxn>
                    <a:cxn ang="0">
                      <a:pos x="442" y="0"/>
                    </a:cxn>
                    <a:cxn ang="0">
                      <a:pos x="462" y="0"/>
                    </a:cxn>
                    <a:cxn ang="0">
                      <a:pos x="458" y="0"/>
                    </a:cxn>
                    <a:cxn ang="0">
                      <a:pos x="459" y="1"/>
                    </a:cxn>
                    <a:cxn ang="0">
                      <a:pos x="462" y="1"/>
                    </a:cxn>
                    <a:cxn ang="0">
                      <a:pos x="462" y="0"/>
                    </a:cxn>
                    <a:cxn ang="0">
                      <a:pos x="530" y="0"/>
                    </a:cxn>
                    <a:cxn ang="0">
                      <a:pos x="530" y="0"/>
                    </a:cxn>
                    <a:cxn ang="0">
                      <a:pos x="530" y="1"/>
                    </a:cxn>
                    <a:cxn ang="0">
                      <a:pos x="531" y="1"/>
                    </a:cxn>
                    <a:cxn ang="0">
                      <a:pos x="530" y="0"/>
                    </a:cxn>
                  </a:cxnLst>
                  <a:rect l="0" t="0" r="r" b="b"/>
                  <a:pathLst>
                    <a:path w="531" h="1">
                      <a:moveTo>
                        <a:pt x="0" y="0"/>
                      </a:moveTo>
                      <a:cubicBezTo>
                        <a:pt x="0" y="0"/>
                        <a:pt x="0" y="0"/>
                        <a:pt x="0" y="0"/>
                      </a:cubicBezTo>
                      <a:cubicBezTo>
                        <a:pt x="0" y="1"/>
                        <a:pt x="0" y="1"/>
                        <a:pt x="0" y="1"/>
                      </a:cubicBezTo>
                      <a:cubicBezTo>
                        <a:pt x="0" y="0"/>
                        <a:pt x="0" y="0"/>
                        <a:pt x="0" y="0"/>
                      </a:cubicBezTo>
                      <a:moveTo>
                        <a:pt x="230" y="0"/>
                      </a:moveTo>
                      <a:cubicBezTo>
                        <a:pt x="228" y="0"/>
                        <a:pt x="228" y="0"/>
                        <a:pt x="228" y="0"/>
                      </a:cubicBezTo>
                      <a:cubicBezTo>
                        <a:pt x="228" y="1"/>
                        <a:pt x="228" y="1"/>
                        <a:pt x="228" y="1"/>
                      </a:cubicBezTo>
                      <a:cubicBezTo>
                        <a:pt x="230" y="1"/>
                        <a:pt x="230" y="1"/>
                        <a:pt x="230" y="1"/>
                      </a:cubicBezTo>
                      <a:cubicBezTo>
                        <a:pt x="230" y="0"/>
                        <a:pt x="230" y="0"/>
                        <a:pt x="230"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6" y="0"/>
                        <a:pt x="436" y="0"/>
                        <a:pt x="436" y="0"/>
                      </a:cubicBezTo>
                      <a:cubicBezTo>
                        <a:pt x="436" y="1"/>
                        <a:pt x="436" y="1"/>
                        <a:pt x="436" y="1"/>
                      </a:cubicBezTo>
                      <a:cubicBezTo>
                        <a:pt x="442" y="1"/>
                        <a:pt x="442" y="1"/>
                        <a:pt x="442" y="1"/>
                      </a:cubicBezTo>
                      <a:cubicBezTo>
                        <a:pt x="442" y="0"/>
                        <a:pt x="442" y="0"/>
                        <a:pt x="442" y="0"/>
                      </a:cubicBezTo>
                      <a:moveTo>
                        <a:pt x="462" y="0"/>
                      </a:moveTo>
                      <a:cubicBezTo>
                        <a:pt x="458" y="0"/>
                        <a:pt x="458" y="0"/>
                        <a:pt x="458" y="0"/>
                      </a:cubicBezTo>
                      <a:cubicBezTo>
                        <a:pt x="458" y="0"/>
                        <a:pt x="458" y="0"/>
                        <a:pt x="459" y="1"/>
                      </a:cubicBezTo>
                      <a:cubicBezTo>
                        <a:pt x="462" y="1"/>
                        <a:pt x="462" y="1"/>
                        <a:pt x="462" y="1"/>
                      </a:cubicBezTo>
                      <a:cubicBezTo>
                        <a:pt x="462" y="0"/>
                        <a:pt x="462" y="0"/>
                        <a:pt x="462" y="0"/>
                      </a:cubicBezTo>
                      <a:moveTo>
                        <a:pt x="530" y="0"/>
                      </a:moveTo>
                      <a:cubicBezTo>
                        <a:pt x="530" y="0"/>
                        <a:pt x="530" y="0"/>
                        <a:pt x="530" y="0"/>
                      </a:cubicBezTo>
                      <a:cubicBezTo>
                        <a:pt x="530" y="1"/>
                        <a:pt x="530" y="1"/>
                        <a:pt x="530" y="1"/>
                      </a:cubicBezTo>
                      <a:cubicBezTo>
                        <a:pt x="531" y="1"/>
                        <a:pt x="531" y="1"/>
                        <a:pt x="531" y="1"/>
                      </a:cubicBezTo>
                      <a:cubicBezTo>
                        <a:pt x="530" y="0"/>
                        <a:pt x="530" y="0"/>
                        <a:pt x="53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9"/>
                <p:cNvSpPr>
                  <a:spLocks noEditPoints="1"/>
                </p:cNvSpPr>
                <p:nvPr/>
              </p:nvSpPr>
              <p:spPr bwMode="auto">
                <a:xfrm>
                  <a:off x="-3755" y="2223"/>
                  <a:ext cx="74" cy="3"/>
                </a:xfrm>
                <a:custGeom>
                  <a:avLst/>
                  <a:gdLst/>
                  <a:ahLst/>
                  <a:cxnLst>
                    <a:cxn ang="0">
                      <a:pos x="0" y="0"/>
                    </a:cxn>
                    <a:cxn ang="0">
                      <a:pos x="0" y="0"/>
                    </a:cxn>
                    <a:cxn ang="0">
                      <a:pos x="0" y="1"/>
                    </a:cxn>
                    <a:cxn ang="0">
                      <a:pos x="0" y="1"/>
                    </a:cxn>
                    <a:cxn ang="0">
                      <a:pos x="0" y="0"/>
                    </a:cxn>
                    <a:cxn ang="0">
                      <a:pos x="31" y="0"/>
                    </a:cxn>
                    <a:cxn ang="0">
                      <a:pos x="31" y="0"/>
                    </a:cxn>
                  </a:cxnLst>
                  <a:rect l="0" t="0" r="r" b="b"/>
                  <a:pathLst>
                    <a:path w="31" h="1">
                      <a:moveTo>
                        <a:pt x="0" y="0"/>
                      </a:moveTo>
                      <a:cubicBezTo>
                        <a:pt x="0" y="0"/>
                        <a:pt x="0" y="0"/>
                        <a:pt x="0" y="0"/>
                      </a:cubicBezTo>
                      <a:cubicBezTo>
                        <a:pt x="0" y="0"/>
                        <a:pt x="0" y="0"/>
                        <a:pt x="0" y="1"/>
                      </a:cubicBezTo>
                      <a:cubicBezTo>
                        <a:pt x="0" y="1"/>
                        <a:pt x="0" y="1"/>
                        <a:pt x="0" y="1"/>
                      </a:cubicBezTo>
                      <a:cubicBezTo>
                        <a:pt x="0" y="0"/>
                        <a:pt x="0" y="0"/>
                        <a:pt x="0" y="0"/>
                      </a:cubicBezTo>
                      <a:moveTo>
                        <a:pt x="31" y="0"/>
                      </a:moveTo>
                      <a:cubicBezTo>
                        <a:pt x="31" y="0"/>
                        <a:pt x="31" y="0"/>
                        <a:pt x="3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0"/>
                <p:cNvSpPr>
                  <a:spLocks noEditPoints="1"/>
                </p:cNvSpPr>
                <p:nvPr/>
              </p:nvSpPr>
              <p:spPr bwMode="auto">
                <a:xfrm>
                  <a:off x="-2264" y="1681"/>
                  <a:ext cx="1070" cy="2"/>
                </a:xfrm>
                <a:custGeom>
                  <a:avLst/>
                  <a:gdLst/>
                  <a:ahLst/>
                  <a:cxnLst>
                    <a:cxn ang="0">
                      <a:pos x="5" y="0"/>
                    </a:cxn>
                    <a:cxn ang="0">
                      <a:pos x="0" y="0"/>
                    </a:cxn>
                    <a:cxn ang="0">
                      <a:pos x="0" y="1"/>
                    </a:cxn>
                    <a:cxn ang="0">
                      <a:pos x="5" y="1"/>
                    </a:cxn>
                    <a:cxn ang="0">
                      <a:pos x="5" y="0"/>
                    </a:cxn>
                    <a:cxn ang="0">
                      <a:pos x="119" y="0"/>
                    </a:cxn>
                    <a:cxn ang="0">
                      <a:pos x="114" y="0"/>
                    </a:cxn>
                    <a:cxn ang="0">
                      <a:pos x="114" y="1"/>
                    </a:cxn>
                    <a:cxn ang="0">
                      <a:pos x="119" y="1"/>
                    </a:cxn>
                    <a:cxn ang="0">
                      <a:pos x="119" y="0"/>
                    </a:cxn>
                    <a:cxn ang="0">
                      <a:pos x="167" y="0"/>
                    </a:cxn>
                    <a:cxn ang="0">
                      <a:pos x="166" y="0"/>
                    </a:cxn>
                    <a:cxn ang="0">
                      <a:pos x="166" y="1"/>
                    </a:cxn>
                    <a:cxn ang="0">
                      <a:pos x="167" y="1"/>
                    </a:cxn>
                    <a:cxn ang="0">
                      <a:pos x="167" y="0"/>
                    </a:cxn>
                    <a:cxn ang="0">
                      <a:pos x="223" y="0"/>
                    </a:cxn>
                    <a:cxn ang="0">
                      <a:pos x="218" y="0"/>
                    </a:cxn>
                    <a:cxn ang="0">
                      <a:pos x="218" y="1"/>
                    </a:cxn>
                    <a:cxn ang="0">
                      <a:pos x="223" y="1"/>
                    </a:cxn>
                    <a:cxn ang="0">
                      <a:pos x="223" y="0"/>
                    </a:cxn>
                    <a:cxn ang="0">
                      <a:pos x="327" y="0"/>
                    </a:cxn>
                    <a:cxn ang="0">
                      <a:pos x="326" y="0"/>
                    </a:cxn>
                    <a:cxn ang="0">
                      <a:pos x="327" y="1"/>
                    </a:cxn>
                    <a:cxn ang="0">
                      <a:pos x="327" y="1"/>
                    </a:cxn>
                    <a:cxn ang="0">
                      <a:pos x="327" y="0"/>
                    </a:cxn>
                    <a:cxn ang="0">
                      <a:pos x="431" y="0"/>
                    </a:cxn>
                    <a:cxn ang="0">
                      <a:pos x="426" y="0"/>
                    </a:cxn>
                    <a:cxn ang="0">
                      <a:pos x="426" y="1"/>
                    </a:cxn>
                    <a:cxn ang="0">
                      <a:pos x="431" y="1"/>
                    </a:cxn>
                    <a:cxn ang="0">
                      <a:pos x="431" y="0"/>
                    </a:cxn>
                    <a:cxn ang="0">
                      <a:pos x="442" y="0"/>
                    </a:cxn>
                    <a:cxn ang="0">
                      <a:pos x="437" y="0"/>
                    </a:cxn>
                    <a:cxn ang="0">
                      <a:pos x="437" y="1"/>
                    </a:cxn>
                    <a:cxn ang="0">
                      <a:pos x="442" y="1"/>
                    </a:cxn>
                    <a:cxn ang="0">
                      <a:pos x="442" y="0"/>
                    </a:cxn>
                    <a:cxn ang="0">
                      <a:pos x="447" y="0"/>
                    </a:cxn>
                    <a:cxn ang="0">
                      <a:pos x="447" y="0"/>
                    </a:cxn>
                    <a:cxn ang="0">
                      <a:pos x="447" y="1"/>
                    </a:cxn>
                    <a:cxn ang="0">
                      <a:pos x="449" y="1"/>
                    </a:cxn>
                    <a:cxn ang="0">
                      <a:pos x="447" y="0"/>
                    </a:cxn>
                    <a:cxn ang="0">
                      <a:pos x="452" y="0"/>
                    </a:cxn>
                    <a:cxn ang="0">
                      <a:pos x="450" y="0"/>
                    </a:cxn>
                    <a:cxn ang="0">
                      <a:pos x="451" y="1"/>
                    </a:cxn>
                    <a:cxn ang="0">
                      <a:pos x="452" y="1"/>
                    </a:cxn>
                    <a:cxn ang="0">
                      <a:pos x="452" y="0"/>
                    </a:cxn>
                  </a:cxnLst>
                  <a:rect l="0" t="0" r="r" b="b"/>
                  <a:pathLst>
                    <a:path w="452" h="1">
                      <a:moveTo>
                        <a:pt x="5" y="0"/>
                      </a:moveTo>
                      <a:cubicBezTo>
                        <a:pt x="0" y="0"/>
                        <a:pt x="0" y="0"/>
                        <a:pt x="0" y="0"/>
                      </a:cubicBezTo>
                      <a:cubicBezTo>
                        <a:pt x="0" y="1"/>
                        <a:pt x="0" y="1"/>
                        <a:pt x="0" y="1"/>
                      </a:cubicBezTo>
                      <a:cubicBezTo>
                        <a:pt x="5" y="1"/>
                        <a:pt x="5" y="1"/>
                        <a:pt x="5" y="1"/>
                      </a:cubicBezTo>
                      <a:cubicBezTo>
                        <a:pt x="5" y="0"/>
                        <a:pt x="5" y="0"/>
                        <a:pt x="5" y="0"/>
                      </a:cubicBezTo>
                      <a:moveTo>
                        <a:pt x="119" y="0"/>
                      </a:moveTo>
                      <a:cubicBezTo>
                        <a:pt x="114" y="0"/>
                        <a:pt x="114" y="0"/>
                        <a:pt x="114" y="0"/>
                      </a:cubicBezTo>
                      <a:cubicBezTo>
                        <a:pt x="114" y="1"/>
                        <a:pt x="114" y="1"/>
                        <a:pt x="114" y="1"/>
                      </a:cubicBezTo>
                      <a:cubicBezTo>
                        <a:pt x="119" y="1"/>
                        <a:pt x="119" y="1"/>
                        <a:pt x="119" y="1"/>
                      </a:cubicBezTo>
                      <a:cubicBezTo>
                        <a:pt x="119" y="0"/>
                        <a:pt x="119" y="0"/>
                        <a:pt x="119" y="0"/>
                      </a:cubicBezTo>
                      <a:moveTo>
                        <a:pt x="167" y="0"/>
                      </a:moveTo>
                      <a:cubicBezTo>
                        <a:pt x="166" y="0"/>
                        <a:pt x="166" y="0"/>
                        <a:pt x="166" y="0"/>
                      </a:cubicBezTo>
                      <a:cubicBezTo>
                        <a:pt x="166" y="1"/>
                        <a:pt x="166" y="1"/>
                        <a:pt x="166" y="1"/>
                      </a:cubicBezTo>
                      <a:cubicBezTo>
                        <a:pt x="167" y="1"/>
                        <a:pt x="167" y="1"/>
                        <a:pt x="167" y="1"/>
                      </a:cubicBezTo>
                      <a:cubicBezTo>
                        <a:pt x="167" y="1"/>
                        <a:pt x="167" y="1"/>
                        <a:pt x="167" y="0"/>
                      </a:cubicBezTo>
                      <a:moveTo>
                        <a:pt x="223" y="0"/>
                      </a:moveTo>
                      <a:cubicBezTo>
                        <a:pt x="218" y="0"/>
                        <a:pt x="218" y="0"/>
                        <a:pt x="218" y="0"/>
                      </a:cubicBezTo>
                      <a:cubicBezTo>
                        <a:pt x="218" y="1"/>
                        <a:pt x="218" y="1"/>
                        <a:pt x="218" y="1"/>
                      </a:cubicBezTo>
                      <a:cubicBezTo>
                        <a:pt x="223" y="1"/>
                        <a:pt x="223" y="1"/>
                        <a:pt x="223" y="1"/>
                      </a:cubicBezTo>
                      <a:cubicBezTo>
                        <a:pt x="223" y="0"/>
                        <a:pt x="223" y="0"/>
                        <a:pt x="223" y="0"/>
                      </a:cubicBezTo>
                      <a:moveTo>
                        <a:pt x="327" y="0"/>
                      </a:moveTo>
                      <a:cubicBezTo>
                        <a:pt x="326" y="0"/>
                        <a:pt x="326" y="0"/>
                        <a:pt x="326" y="0"/>
                      </a:cubicBezTo>
                      <a:cubicBezTo>
                        <a:pt x="327" y="1"/>
                        <a:pt x="327" y="1"/>
                        <a:pt x="327" y="1"/>
                      </a:cubicBezTo>
                      <a:cubicBezTo>
                        <a:pt x="327" y="1"/>
                        <a:pt x="327" y="1"/>
                        <a:pt x="327" y="1"/>
                      </a:cubicBezTo>
                      <a:cubicBezTo>
                        <a:pt x="327" y="0"/>
                        <a:pt x="327" y="0"/>
                        <a:pt x="327"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7" y="0"/>
                        <a:pt x="437" y="0"/>
                        <a:pt x="437" y="0"/>
                      </a:cubicBezTo>
                      <a:cubicBezTo>
                        <a:pt x="437" y="1"/>
                        <a:pt x="437" y="1"/>
                        <a:pt x="437" y="1"/>
                      </a:cubicBezTo>
                      <a:cubicBezTo>
                        <a:pt x="442" y="1"/>
                        <a:pt x="442" y="1"/>
                        <a:pt x="442" y="1"/>
                      </a:cubicBezTo>
                      <a:cubicBezTo>
                        <a:pt x="442" y="0"/>
                        <a:pt x="442" y="0"/>
                        <a:pt x="442" y="0"/>
                      </a:cubicBezTo>
                      <a:moveTo>
                        <a:pt x="447" y="0"/>
                      </a:moveTo>
                      <a:cubicBezTo>
                        <a:pt x="447" y="0"/>
                        <a:pt x="447" y="0"/>
                        <a:pt x="447" y="0"/>
                      </a:cubicBezTo>
                      <a:cubicBezTo>
                        <a:pt x="447" y="1"/>
                        <a:pt x="447" y="1"/>
                        <a:pt x="447" y="1"/>
                      </a:cubicBezTo>
                      <a:cubicBezTo>
                        <a:pt x="449" y="1"/>
                        <a:pt x="449" y="1"/>
                        <a:pt x="449" y="1"/>
                      </a:cubicBezTo>
                      <a:cubicBezTo>
                        <a:pt x="449" y="1"/>
                        <a:pt x="448" y="1"/>
                        <a:pt x="447" y="0"/>
                      </a:cubicBezTo>
                      <a:moveTo>
                        <a:pt x="452" y="0"/>
                      </a:moveTo>
                      <a:cubicBezTo>
                        <a:pt x="450" y="0"/>
                        <a:pt x="450" y="0"/>
                        <a:pt x="450" y="0"/>
                      </a:cubicBezTo>
                      <a:cubicBezTo>
                        <a:pt x="450" y="1"/>
                        <a:pt x="451" y="1"/>
                        <a:pt x="451" y="1"/>
                      </a:cubicBezTo>
                      <a:cubicBezTo>
                        <a:pt x="452" y="1"/>
                        <a:pt x="452" y="1"/>
                        <a:pt x="452" y="1"/>
                      </a:cubicBezTo>
                      <a:cubicBezTo>
                        <a:pt x="452" y="0"/>
                        <a:pt x="452" y="0"/>
                        <a:pt x="45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1"/>
                <p:cNvSpPr>
                  <a:spLocks noEditPoints="1"/>
                </p:cNvSpPr>
                <p:nvPr/>
              </p:nvSpPr>
              <p:spPr bwMode="auto">
                <a:xfrm>
                  <a:off x="-3518" y="1681"/>
                  <a:ext cx="530" cy="2"/>
                </a:xfrm>
                <a:custGeom>
                  <a:avLst/>
                  <a:gdLst/>
                  <a:ahLst/>
                  <a:cxnLst>
                    <a:cxn ang="0">
                      <a:pos x="5" y="1"/>
                    </a:cxn>
                    <a:cxn ang="0">
                      <a:pos x="5" y="1"/>
                    </a:cxn>
                    <a:cxn ang="0">
                      <a:pos x="5" y="1"/>
                    </a:cxn>
                    <a:cxn ang="0">
                      <a:pos x="5" y="1"/>
                    </a:cxn>
                    <a:cxn ang="0">
                      <a:pos x="3" y="0"/>
                    </a:cxn>
                    <a:cxn ang="0">
                      <a:pos x="0" y="0"/>
                    </a:cxn>
                    <a:cxn ang="0">
                      <a:pos x="0" y="1"/>
                    </a:cxn>
                    <a:cxn ang="0">
                      <a:pos x="2" y="1"/>
                    </a:cxn>
                    <a:cxn ang="0">
                      <a:pos x="3" y="0"/>
                    </a:cxn>
                    <a:cxn ang="0">
                      <a:pos x="88" y="0"/>
                    </a:cxn>
                    <a:cxn ang="0">
                      <a:pos x="88" y="0"/>
                    </a:cxn>
                    <a:cxn ang="0">
                      <a:pos x="88" y="1"/>
                    </a:cxn>
                    <a:cxn ang="0">
                      <a:pos x="88" y="1"/>
                    </a:cxn>
                    <a:cxn ang="0">
                      <a:pos x="88" y="0"/>
                    </a:cxn>
                    <a:cxn ang="0">
                      <a:pos x="224" y="0"/>
                    </a:cxn>
                    <a:cxn ang="0">
                      <a:pos x="223" y="0"/>
                    </a:cxn>
                    <a:cxn ang="0">
                      <a:pos x="224" y="1"/>
                    </a:cxn>
                    <a:cxn ang="0">
                      <a:pos x="224" y="0"/>
                    </a:cxn>
                  </a:cxnLst>
                  <a:rect l="0" t="0" r="r" b="b"/>
                  <a:pathLst>
                    <a:path w="224" h="1">
                      <a:moveTo>
                        <a:pt x="5" y="1"/>
                      </a:moveTo>
                      <a:cubicBezTo>
                        <a:pt x="5" y="1"/>
                        <a:pt x="5" y="1"/>
                        <a:pt x="5" y="1"/>
                      </a:cubicBezTo>
                      <a:cubicBezTo>
                        <a:pt x="5" y="1"/>
                        <a:pt x="5" y="1"/>
                        <a:pt x="5" y="1"/>
                      </a:cubicBezTo>
                      <a:cubicBezTo>
                        <a:pt x="5" y="1"/>
                        <a:pt x="5" y="1"/>
                        <a:pt x="5" y="1"/>
                      </a:cubicBezTo>
                      <a:moveTo>
                        <a:pt x="3" y="0"/>
                      </a:moveTo>
                      <a:cubicBezTo>
                        <a:pt x="0" y="0"/>
                        <a:pt x="0" y="0"/>
                        <a:pt x="0" y="0"/>
                      </a:cubicBezTo>
                      <a:cubicBezTo>
                        <a:pt x="0" y="1"/>
                        <a:pt x="0" y="1"/>
                        <a:pt x="0" y="1"/>
                      </a:cubicBezTo>
                      <a:cubicBezTo>
                        <a:pt x="2" y="1"/>
                        <a:pt x="2" y="1"/>
                        <a:pt x="2" y="1"/>
                      </a:cubicBezTo>
                      <a:cubicBezTo>
                        <a:pt x="3" y="1"/>
                        <a:pt x="3" y="1"/>
                        <a:pt x="3" y="0"/>
                      </a:cubicBezTo>
                      <a:moveTo>
                        <a:pt x="88" y="0"/>
                      </a:moveTo>
                      <a:cubicBezTo>
                        <a:pt x="88" y="0"/>
                        <a:pt x="88" y="0"/>
                        <a:pt x="88" y="0"/>
                      </a:cubicBezTo>
                      <a:cubicBezTo>
                        <a:pt x="88" y="1"/>
                        <a:pt x="88" y="1"/>
                        <a:pt x="88" y="1"/>
                      </a:cubicBezTo>
                      <a:cubicBezTo>
                        <a:pt x="88" y="1"/>
                        <a:pt x="88" y="1"/>
                        <a:pt x="88" y="1"/>
                      </a:cubicBezTo>
                      <a:cubicBezTo>
                        <a:pt x="88" y="0"/>
                        <a:pt x="88" y="0"/>
                        <a:pt x="88" y="0"/>
                      </a:cubicBezTo>
                      <a:moveTo>
                        <a:pt x="224" y="0"/>
                      </a:moveTo>
                      <a:cubicBezTo>
                        <a:pt x="223" y="0"/>
                        <a:pt x="223" y="0"/>
                        <a:pt x="223" y="0"/>
                      </a:cubicBezTo>
                      <a:cubicBezTo>
                        <a:pt x="223" y="1"/>
                        <a:pt x="224" y="1"/>
                        <a:pt x="224" y="1"/>
                      </a:cubicBezTo>
                      <a:cubicBezTo>
                        <a:pt x="224" y="0"/>
                        <a:pt x="224" y="0"/>
                        <a:pt x="22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
                <p:cNvSpPr>
                  <a:spLocks/>
                </p:cNvSpPr>
                <p:nvPr/>
              </p:nvSpPr>
              <p:spPr bwMode="auto">
                <a:xfrm>
                  <a:off x="-1232" y="1986"/>
                  <a:ext cx="133" cy="270"/>
                </a:xfrm>
                <a:custGeom>
                  <a:avLst/>
                  <a:gdLst/>
                  <a:ahLst/>
                  <a:cxnLst>
                    <a:cxn ang="0">
                      <a:pos x="2" y="0"/>
                    </a:cxn>
                    <a:cxn ang="0">
                      <a:pos x="0" y="0"/>
                    </a:cxn>
                    <a:cxn ang="0">
                      <a:pos x="48" y="100"/>
                    </a:cxn>
                    <a:cxn ang="0">
                      <a:pos x="48" y="100"/>
                    </a:cxn>
                    <a:cxn ang="0">
                      <a:pos x="48" y="100"/>
                    </a:cxn>
                    <a:cxn ang="0">
                      <a:pos x="49" y="103"/>
                    </a:cxn>
                    <a:cxn ang="0">
                      <a:pos x="54" y="114"/>
                    </a:cxn>
                    <a:cxn ang="0">
                      <a:pos x="56" y="114"/>
                    </a:cxn>
                    <a:cxn ang="0">
                      <a:pos x="51" y="101"/>
                    </a:cxn>
                    <a:cxn ang="0">
                      <a:pos x="49" y="101"/>
                    </a:cxn>
                    <a:cxn ang="0">
                      <a:pos x="49" y="100"/>
                    </a:cxn>
                    <a:cxn ang="0">
                      <a:pos x="50" y="100"/>
                    </a:cxn>
                    <a:cxn ang="0">
                      <a:pos x="50" y="99"/>
                    </a:cxn>
                    <a:cxn ang="0">
                      <a:pos x="50" y="99"/>
                    </a:cxn>
                    <a:cxn ang="0">
                      <a:pos x="2" y="0"/>
                    </a:cxn>
                  </a:cxnLst>
                  <a:rect l="0" t="0" r="r" b="b"/>
                  <a:pathLst>
                    <a:path w="56" h="114">
                      <a:moveTo>
                        <a:pt x="2" y="0"/>
                      </a:moveTo>
                      <a:cubicBezTo>
                        <a:pt x="0" y="0"/>
                        <a:pt x="0" y="0"/>
                        <a:pt x="0" y="0"/>
                      </a:cubicBezTo>
                      <a:cubicBezTo>
                        <a:pt x="18" y="29"/>
                        <a:pt x="35" y="62"/>
                        <a:pt x="48" y="100"/>
                      </a:cubicBezTo>
                      <a:cubicBezTo>
                        <a:pt x="48" y="100"/>
                        <a:pt x="48" y="100"/>
                        <a:pt x="48" y="100"/>
                      </a:cubicBezTo>
                      <a:cubicBezTo>
                        <a:pt x="48" y="100"/>
                        <a:pt x="48" y="100"/>
                        <a:pt x="48" y="100"/>
                      </a:cubicBezTo>
                      <a:cubicBezTo>
                        <a:pt x="48" y="100"/>
                        <a:pt x="48" y="101"/>
                        <a:pt x="49" y="103"/>
                      </a:cubicBezTo>
                      <a:cubicBezTo>
                        <a:pt x="50" y="105"/>
                        <a:pt x="52" y="109"/>
                        <a:pt x="54" y="114"/>
                      </a:cubicBezTo>
                      <a:cubicBezTo>
                        <a:pt x="56" y="114"/>
                        <a:pt x="56" y="114"/>
                        <a:pt x="56" y="114"/>
                      </a:cubicBezTo>
                      <a:cubicBezTo>
                        <a:pt x="54" y="107"/>
                        <a:pt x="52" y="103"/>
                        <a:pt x="51" y="101"/>
                      </a:cubicBezTo>
                      <a:cubicBezTo>
                        <a:pt x="49" y="101"/>
                        <a:pt x="49" y="101"/>
                        <a:pt x="49" y="101"/>
                      </a:cubicBezTo>
                      <a:cubicBezTo>
                        <a:pt x="49" y="100"/>
                        <a:pt x="49" y="100"/>
                        <a:pt x="49" y="100"/>
                      </a:cubicBezTo>
                      <a:cubicBezTo>
                        <a:pt x="50" y="100"/>
                        <a:pt x="50" y="100"/>
                        <a:pt x="50" y="100"/>
                      </a:cubicBezTo>
                      <a:cubicBezTo>
                        <a:pt x="50" y="99"/>
                        <a:pt x="50" y="99"/>
                        <a:pt x="50" y="99"/>
                      </a:cubicBezTo>
                      <a:cubicBezTo>
                        <a:pt x="50" y="99"/>
                        <a:pt x="50" y="99"/>
                        <a:pt x="50" y="99"/>
                      </a:cubicBezTo>
                      <a:cubicBezTo>
                        <a:pt x="37" y="62"/>
                        <a:pt x="20" y="29"/>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
                <p:cNvSpPr>
                  <a:spLocks/>
                </p:cNvSpPr>
                <p:nvPr/>
              </p:nvSpPr>
              <p:spPr bwMode="auto">
                <a:xfrm>
                  <a:off x="-1116" y="2223"/>
                  <a:ext cx="5" cy="3"/>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
                <p:cNvSpPr>
                  <a:spLocks noEditPoints="1"/>
                </p:cNvSpPr>
                <p:nvPr/>
              </p:nvSpPr>
              <p:spPr bwMode="auto">
                <a:xfrm>
                  <a:off x="-1104" y="2259"/>
                  <a:ext cx="171" cy="1017"/>
                </a:xfrm>
                <a:custGeom>
                  <a:avLst/>
                  <a:gdLst/>
                  <a:ahLst/>
                  <a:cxnLst>
                    <a:cxn ang="0">
                      <a:pos x="55" y="343"/>
                    </a:cxn>
                    <a:cxn ang="0">
                      <a:pos x="53" y="343"/>
                    </a:cxn>
                    <a:cxn ang="0">
                      <a:pos x="53" y="343"/>
                    </a:cxn>
                    <a:cxn ang="0">
                      <a:pos x="62" y="394"/>
                    </a:cxn>
                    <a:cxn ang="0">
                      <a:pos x="70" y="429"/>
                    </a:cxn>
                    <a:cxn ang="0">
                      <a:pos x="72" y="429"/>
                    </a:cxn>
                    <a:cxn ang="0">
                      <a:pos x="60" y="374"/>
                    </a:cxn>
                    <a:cxn ang="0">
                      <a:pos x="57" y="352"/>
                    </a:cxn>
                    <a:cxn ang="0">
                      <a:pos x="55" y="343"/>
                    </a:cxn>
                    <a:cxn ang="0">
                      <a:pos x="34" y="255"/>
                    </a:cxn>
                    <a:cxn ang="0">
                      <a:pos x="32" y="255"/>
                    </a:cxn>
                    <a:cxn ang="0">
                      <a:pos x="39" y="292"/>
                    </a:cxn>
                    <a:cxn ang="0">
                      <a:pos x="46" y="324"/>
                    </a:cxn>
                    <a:cxn ang="0">
                      <a:pos x="50" y="336"/>
                    </a:cxn>
                    <a:cxn ang="0">
                      <a:pos x="52" y="342"/>
                    </a:cxn>
                    <a:cxn ang="0">
                      <a:pos x="55" y="342"/>
                    </a:cxn>
                    <a:cxn ang="0">
                      <a:pos x="52" y="336"/>
                    </a:cxn>
                    <a:cxn ang="0">
                      <a:pos x="40" y="284"/>
                    </a:cxn>
                    <a:cxn ang="0">
                      <a:pos x="35" y="259"/>
                    </a:cxn>
                    <a:cxn ang="0">
                      <a:pos x="34" y="255"/>
                    </a:cxn>
                    <a:cxn ang="0">
                      <a:pos x="32" y="233"/>
                    </a:cxn>
                    <a:cxn ang="0">
                      <a:pos x="30" y="233"/>
                    </a:cxn>
                    <a:cxn ang="0">
                      <a:pos x="31" y="249"/>
                    </a:cxn>
                    <a:cxn ang="0">
                      <a:pos x="31" y="249"/>
                    </a:cxn>
                    <a:cxn ang="0">
                      <a:pos x="32" y="254"/>
                    </a:cxn>
                    <a:cxn ang="0">
                      <a:pos x="32" y="254"/>
                    </a:cxn>
                    <a:cxn ang="0">
                      <a:pos x="34" y="254"/>
                    </a:cxn>
                    <a:cxn ang="0">
                      <a:pos x="33" y="249"/>
                    </a:cxn>
                    <a:cxn ang="0">
                      <a:pos x="33" y="249"/>
                    </a:cxn>
                    <a:cxn ang="0">
                      <a:pos x="32" y="233"/>
                    </a:cxn>
                    <a:cxn ang="0">
                      <a:pos x="25" y="102"/>
                    </a:cxn>
                    <a:cxn ang="0">
                      <a:pos x="23" y="102"/>
                    </a:cxn>
                    <a:cxn ang="0">
                      <a:pos x="22" y="112"/>
                    </a:cxn>
                    <a:cxn ang="0">
                      <a:pos x="22" y="112"/>
                    </a:cxn>
                    <a:cxn ang="0">
                      <a:pos x="30" y="232"/>
                    </a:cxn>
                    <a:cxn ang="0">
                      <a:pos x="32" y="232"/>
                    </a:cxn>
                    <a:cxn ang="0">
                      <a:pos x="24" y="113"/>
                    </a:cxn>
                    <a:cxn ang="0">
                      <a:pos x="25" y="102"/>
                    </a:cxn>
                    <a:cxn ang="0">
                      <a:pos x="3" y="0"/>
                    </a:cxn>
                    <a:cxn ang="0">
                      <a:pos x="0" y="0"/>
                    </a:cxn>
                    <a:cxn ang="0">
                      <a:pos x="23" y="95"/>
                    </a:cxn>
                    <a:cxn ang="0">
                      <a:pos x="23" y="101"/>
                    </a:cxn>
                    <a:cxn ang="0">
                      <a:pos x="25" y="101"/>
                    </a:cxn>
                    <a:cxn ang="0">
                      <a:pos x="25" y="95"/>
                    </a:cxn>
                    <a:cxn ang="0">
                      <a:pos x="3" y="0"/>
                    </a:cxn>
                  </a:cxnLst>
                  <a:rect l="0" t="0" r="r" b="b"/>
                  <a:pathLst>
                    <a:path w="72" h="429">
                      <a:moveTo>
                        <a:pt x="55" y="343"/>
                      </a:moveTo>
                      <a:cubicBezTo>
                        <a:pt x="53" y="343"/>
                        <a:pt x="53" y="343"/>
                        <a:pt x="53" y="343"/>
                      </a:cubicBezTo>
                      <a:cubicBezTo>
                        <a:pt x="53" y="343"/>
                        <a:pt x="53" y="343"/>
                        <a:pt x="53" y="343"/>
                      </a:cubicBezTo>
                      <a:cubicBezTo>
                        <a:pt x="54" y="346"/>
                        <a:pt x="57" y="369"/>
                        <a:pt x="62" y="394"/>
                      </a:cubicBezTo>
                      <a:cubicBezTo>
                        <a:pt x="64" y="406"/>
                        <a:pt x="67" y="418"/>
                        <a:pt x="70" y="429"/>
                      </a:cubicBezTo>
                      <a:cubicBezTo>
                        <a:pt x="72" y="429"/>
                        <a:pt x="72" y="429"/>
                        <a:pt x="72" y="429"/>
                      </a:cubicBezTo>
                      <a:cubicBezTo>
                        <a:pt x="67" y="411"/>
                        <a:pt x="63" y="391"/>
                        <a:pt x="60" y="374"/>
                      </a:cubicBezTo>
                      <a:cubicBezTo>
                        <a:pt x="59" y="365"/>
                        <a:pt x="57" y="357"/>
                        <a:pt x="57" y="352"/>
                      </a:cubicBezTo>
                      <a:cubicBezTo>
                        <a:pt x="56" y="347"/>
                        <a:pt x="55" y="344"/>
                        <a:pt x="55" y="343"/>
                      </a:cubicBezTo>
                      <a:moveTo>
                        <a:pt x="34" y="255"/>
                      </a:moveTo>
                      <a:cubicBezTo>
                        <a:pt x="32" y="255"/>
                        <a:pt x="32" y="255"/>
                        <a:pt x="32" y="255"/>
                      </a:cubicBezTo>
                      <a:cubicBezTo>
                        <a:pt x="34" y="263"/>
                        <a:pt x="36" y="277"/>
                        <a:pt x="39" y="292"/>
                      </a:cubicBezTo>
                      <a:cubicBezTo>
                        <a:pt x="42" y="303"/>
                        <a:pt x="44" y="315"/>
                        <a:pt x="46" y="324"/>
                      </a:cubicBezTo>
                      <a:cubicBezTo>
                        <a:pt x="48" y="329"/>
                        <a:pt x="49" y="333"/>
                        <a:pt x="50" y="336"/>
                      </a:cubicBezTo>
                      <a:cubicBezTo>
                        <a:pt x="51" y="339"/>
                        <a:pt x="52" y="340"/>
                        <a:pt x="52" y="342"/>
                      </a:cubicBezTo>
                      <a:cubicBezTo>
                        <a:pt x="55" y="342"/>
                        <a:pt x="55" y="342"/>
                        <a:pt x="55" y="342"/>
                      </a:cubicBezTo>
                      <a:cubicBezTo>
                        <a:pt x="54" y="341"/>
                        <a:pt x="53" y="338"/>
                        <a:pt x="52" y="336"/>
                      </a:cubicBezTo>
                      <a:cubicBezTo>
                        <a:pt x="48" y="324"/>
                        <a:pt x="43" y="303"/>
                        <a:pt x="40" y="284"/>
                      </a:cubicBezTo>
                      <a:cubicBezTo>
                        <a:pt x="38" y="274"/>
                        <a:pt x="36" y="266"/>
                        <a:pt x="35" y="259"/>
                      </a:cubicBezTo>
                      <a:cubicBezTo>
                        <a:pt x="35" y="258"/>
                        <a:pt x="35" y="256"/>
                        <a:pt x="34" y="255"/>
                      </a:cubicBezTo>
                      <a:moveTo>
                        <a:pt x="32" y="233"/>
                      </a:moveTo>
                      <a:cubicBezTo>
                        <a:pt x="30" y="233"/>
                        <a:pt x="30" y="233"/>
                        <a:pt x="30" y="233"/>
                      </a:cubicBezTo>
                      <a:cubicBezTo>
                        <a:pt x="31" y="249"/>
                        <a:pt x="31" y="249"/>
                        <a:pt x="31" y="249"/>
                      </a:cubicBezTo>
                      <a:cubicBezTo>
                        <a:pt x="31" y="249"/>
                        <a:pt x="31" y="249"/>
                        <a:pt x="31" y="249"/>
                      </a:cubicBezTo>
                      <a:cubicBezTo>
                        <a:pt x="31" y="249"/>
                        <a:pt x="32" y="251"/>
                        <a:pt x="32" y="254"/>
                      </a:cubicBezTo>
                      <a:cubicBezTo>
                        <a:pt x="32" y="254"/>
                        <a:pt x="32" y="254"/>
                        <a:pt x="32" y="254"/>
                      </a:cubicBezTo>
                      <a:cubicBezTo>
                        <a:pt x="34" y="254"/>
                        <a:pt x="34" y="254"/>
                        <a:pt x="34" y="254"/>
                      </a:cubicBezTo>
                      <a:cubicBezTo>
                        <a:pt x="34" y="251"/>
                        <a:pt x="33" y="249"/>
                        <a:pt x="33" y="249"/>
                      </a:cubicBezTo>
                      <a:cubicBezTo>
                        <a:pt x="33" y="249"/>
                        <a:pt x="33" y="249"/>
                        <a:pt x="33" y="249"/>
                      </a:cubicBezTo>
                      <a:cubicBezTo>
                        <a:pt x="32" y="233"/>
                        <a:pt x="32" y="233"/>
                        <a:pt x="32" y="233"/>
                      </a:cubicBezTo>
                      <a:moveTo>
                        <a:pt x="25" y="102"/>
                      </a:moveTo>
                      <a:cubicBezTo>
                        <a:pt x="23" y="102"/>
                        <a:pt x="23" y="102"/>
                        <a:pt x="23" y="102"/>
                      </a:cubicBezTo>
                      <a:cubicBezTo>
                        <a:pt x="23" y="105"/>
                        <a:pt x="22" y="109"/>
                        <a:pt x="22" y="112"/>
                      </a:cubicBezTo>
                      <a:cubicBezTo>
                        <a:pt x="22" y="112"/>
                        <a:pt x="22" y="112"/>
                        <a:pt x="22" y="112"/>
                      </a:cubicBezTo>
                      <a:cubicBezTo>
                        <a:pt x="30" y="232"/>
                        <a:pt x="30" y="232"/>
                        <a:pt x="30" y="232"/>
                      </a:cubicBezTo>
                      <a:cubicBezTo>
                        <a:pt x="32" y="232"/>
                        <a:pt x="32" y="232"/>
                        <a:pt x="32" y="232"/>
                      </a:cubicBezTo>
                      <a:cubicBezTo>
                        <a:pt x="24" y="113"/>
                        <a:pt x="24" y="113"/>
                        <a:pt x="24" y="113"/>
                      </a:cubicBezTo>
                      <a:cubicBezTo>
                        <a:pt x="24" y="109"/>
                        <a:pt x="25" y="106"/>
                        <a:pt x="25" y="102"/>
                      </a:cubicBezTo>
                      <a:moveTo>
                        <a:pt x="3" y="0"/>
                      </a:moveTo>
                      <a:cubicBezTo>
                        <a:pt x="0" y="0"/>
                        <a:pt x="0" y="0"/>
                        <a:pt x="0" y="0"/>
                      </a:cubicBezTo>
                      <a:cubicBezTo>
                        <a:pt x="9" y="20"/>
                        <a:pt x="23" y="60"/>
                        <a:pt x="23" y="95"/>
                      </a:cubicBezTo>
                      <a:cubicBezTo>
                        <a:pt x="23" y="97"/>
                        <a:pt x="23" y="99"/>
                        <a:pt x="23" y="101"/>
                      </a:cubicBezTo>
                      <a:cubicBezTo>
                        <a:pt x="25" y="101"/>
                        <a:pt x="25" y="101"/>
                        <a:pt x="25" y="101"/>
                      </a:cubicBezTo>
                      <a:cubicBezTo>
                        <a:pt x="25" y="99"/>
                        <a:pt x="25" y="97"/>
                        <a:pt x="25" y="95"/>
                      </a:cubicBezTo>
                      <a:cubicBezTo>
                        <a:pt x="25" y="60"/>
                        <a:pt x="11" y="2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5"/>
                <p:cNvSpPr>
                  <a:spLocks/>
                </p:cNvSpPr>
                <p:nvPr/>
              </p:nvSpPr>
              <p:spPr bwMode="auto">
                <a:xfrm>
                  <a:off x="-981" y="3069"/>
                  <a:ext cx="7" cy="3"/>
                </a:xfrm>
                <a:custGeom>
                  <a:avLst/>
                  <a:gdLst/>
                  <a:ahLst/>
                  <a:cxnLst>
                    <a:cxn ang="0">
                      <a:pos x="3" y="0"/>
                    </a:cxn>
                    <a:cxn ang="0">
                      <a:pos x="0" y="0"/>
                    </a:cxn>
                    <a:cxn ang="0">
                      <a:pos x="1" y="1"/>
                    </a:cxn>
                    <a:cxn ang="0">
                      <a:pos x="3" y="1"/>
                    </a:cxn>
                    <a:cxn ang="0">
                      <a:pos x="3" y="1"/>
                    </a:cxn>
                    <a:cxn ang="0">
                      <a:pos x="3" y="1"/>
                    </a:cxn>
                    <a:cxn ang="0">
                      <a:pos x="3" y="0"/>
                    </a:cxn>
                    <a:cxn ang="0">
                      <a:pos x="3" y="0"/>
                    </a:cxn>
                  </a:cxnLst>
                  <a:rect l="0" t="0" r="r" b="b"/>
                  <a:pathLst>
                    <a:path w="3" h="1">
                      <a:moveTo>
                        <a:pt x="3" y="0"/>
                      </a:moveTo>
                      <a:cubicBezTo>
                        <a:pt x="0" y="0"/>
                        <a:pt x="0" y="0"/>
                        <a:pt x="0" y="0"/>
                      </a:cubicBezTo>
                      <a:cubicBezTo>
                        <a:pt x="1" y="0"/>
                        <a:pt x="1" y="1"/>
                        <a:pt x="1"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6"/>
                <p:cNvSpPr>
                  <a:spLocks/>
                </p:cNvSpPr>
                <p:nvPr/>
              </p:nvSpPr>
              <p:spPr bwMode="auto">
                <a:xfrm>
                  <a:off x="-1028" y="2861"/>
                  <a:ext cx="5" cy="2"/>
                </a:xfrm>
                <a:custGeom>
                  <a:avLst/>
                  <a:gdLst/>
                  <a:ahLst/>
                  <a:cxnLst>
                    <a:cxn ang="0">
                      <a:pos x="2" y="0"/>
                    </a:cxn>
                    <a:cxn ang="0">
                      <a:pos x="0"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7"/>
                <p:cNvSpPr>
                  <a:spLocks noEditPoints="1"/>
                </p:cNvSpPr>
                <p:nvPr/>
              </p:nvSpPr>
              <p:spPr bwMode="auto">
                <a:xfrm>
                  <a:off x="-1750" y="1524"/>
                  <a:ext cx="843" cy="1830"/>
                </a:xfrm>
                <a:custGeom>
                  <a:avLst/>
                  <a:gdLst/>
                  <a:ahLst/>
                  <a:cxnLst>
                    <a:cxn ang="0">
                      <a:pos x="345" y="740"/>
                    </a:cxn>
                    <a:cxn ang="0">
                      <a:pos x="343" y="740"/>
                    </a:cxn>
                    <a:cxn ang="0">
                      <a:pos x="344" y="744"/>
                    </a:cxn>
                    <a:cxn ang="0">
                      <a:pos x="354" y="772"/>
                    </a:cxn>
                    <a:cxn ang="0">
                      <a:pos x="355" y="772"/>
                    </a:cxn>
                    <a:cxn ang="0">
                      <a:pos x="356" y="772"/>
                    </a:cxn>
                    <a:cxn ang="0">
                      <a:pos x="356" y="771"/>
                    </a:cxn>
                    <a:cxn ang="0">
                      <a:pos x="346" y="744"/>
                    </a:cxn>
                    <a:cxn ang="0">
                      <a:pos x="345" y="740"/>
                    </a:cxn>
                    <a:cxn ang="0">
                      <a:pos x="145" y="98"/>
                    </a:cxn>
                    <a:cxn ang="0">
                      <a:pos x="142" y="98"/>
                    </a:cxn>
                    <a:cxn ang="0">
                      <a:pos x="219" y="194"/>
                    </a:cxn>
                    <a:cxn ang="0">
                      <a:pos x="221" y="194"/>
                    </a:cxn>
                    <a:cxn ang="0">
                      <a:pos x="145" y="98"/>
                    </a:cxn>
                    <a:cxn ang="0">
                      <a:pos x="110" y="67"/>
                    </a:cxn>
                    <a:cxn ang="0">
                      <a:pos x="107" y="67"/>
                    </a:cxn>
                    <a:cxn ang="0">
                      <a:pos x="141" y="97"/>
                    </a:cxn>
                    <a:cxn ang="0">
                      <a:pos x="144" y="97"/>
                    </a:cxn>
                    <a:cxn ang="0">
                      <a:pos x="110" y="67"/>
                    </a:cxn>
                    <a:cxn ang="0">
                      <a:pos x="2" y="0"/>
                    </a:cxn>
                    <a:cxn ang="0">
                      <a:pos x="0" y="0"/>
                    </a:cxn>
                    <a:cxn ang="0">
                      <a:pos x="0" y="1"/>
                    </a:cxn>
                    <a:cxn ang="0">
                      <a:pos x="0" y="1"/>
                    </a:cxn>
                    <a:cxn ang="0">
                      <a:pos x="2" y="2"/>
                    </a:cxn>
                    <a:cxn ang="0">
                      <a:pos x="106" y="66"/>
                    </a:cxn>
                    <a:cxn ang="0">
                      <a:pos x="109" y="66"/>
                    </a:cxn>
                    <a:cxn ang="0">
                      <a:pos x="2" y="0"/>
                    </a:cxn>
                  </a:cxnLst>
                  <a:rect l="0" t="0" r="r" b="b"/>
                  <a:pathLst>
                    <a:path w="356" h="772">
                      <a:moveTo>
                        <a:pt x="345" y="740"/>
                      </a:moveTo>
                      <a:cubicBezTo>
                        <a:pt x="343" y="740"/>
                        <a:pt x="343" y="740"/>
                        <a:pt x="343" y="740"/>
                      </a:cubicBezTo>
                      <a:cubicBezTo>
                        <a:pt x="343" y="741"/>
                        <a:pt x="344" y="743"/>
                        <a:pt x="344" y="744"/>
                      </a:cubicBezTo>
                      <a:cubicBezTo>
                        <a:pt x="347" y="756"/>
                        <a:pt x="351" y="766"/>
                        <a:pt x="354" y="772"/>
                      </a:cubicBezTo>
                      <a:cubicBezTo>
                        <a:pt x="355" y="772"/>
                        <a:pt x="355" y="772"/>
                        <a:pt x="355" y="772"/>
                      </a:cubicBezTo>
                      <a:cubicBezTo>
                        <a:pt x="356" y="772"/>
                        <a:pt x="356" y="772"/>
                        <a:pt x="356" y="772"/>
                      </a:cubicBezTo>
                      <a:cubicBezTo>
                        <a:pt x="356" y="771"/>
                        <a:pt x="356" y="771"/>
                        <a:pt x="356" y="771"/>
                      </a:cubicBezTo>
                      <a:cubicBezTo>
                        <a:pt x="352" y="765"/>
                        <a:pt x="349" y="755"/>
                        <a:pt x="346" y="744"/>
                      </a:cubicBezTo>
                      <a:cubicBezTo>
                        <a:pt x="346" y="742"/>
                        <a:pt x="345" y="741"/>
                        <a:pt x="345" y="740"/>
                      </a:cubicBezTo>
                      <a:moveTo>
                        <a:pt x="145" y="98"/>
                      </a:moveTo>
                      <a:cubicBezTo>
                        <a:pt x="142" y="98"/>
                        <a:pt x="142" y="98"/>
                        <a:pt x="142" y="98"/>
                      </a:cubicBezTo>
                      <a:cubicBezTo>
                        <a:pt x="168" y="124"/>
                        <a:pt x="195" y="155"/>
                        <a:pt x="219" y="194"/>
                      </a:cubicBezTo>
                      <a:cubicBezTo>
                        <a:pt x="221" y="194"/>
                        <a:pt x="221" y="194"/>
                        <a:pt x="221" y="194"/>
                      </a:cubicBezTo>
                      <a:cubicBezTo>
                        <a:pt x="197" y="155"/>
                        <a:pt x="171" y="124"/>
                        <a:pt x="145" y="98"/>
                      </a:cubicBezTo>
                      <a:moveTo>
                        <a:pt x="110" y="67"/>
                      </a:moveTo>
                      <a:cubicBezTo>
                        <a:pt x="107" y="67"/>
                        <a:pt x="107" y="67"/>
                        <a:pt x="107" y="67"/>
                      </a:cubicBezTo>
                      <a:cubicBezTo>
                        <a:pt x="118" y="76"/>
                        <a:pt x="129" y="86"/>
                        <a:pt x="141" y="97"/>
                      </a:cubicBezTo>
                      <a:cubicBezTo>
                        <a:pt x="144" y="97"/>
                        <a:pt x="144" y="97"/>
                        <a:pt x="144" y="97"/>
                      </a:cubicBezTo>
                      <a:cubicBezTo>
                        <a:pt x="132" y="86"/>
                        <a:pt x="121" y="76"/>
                        <a:pt x="110" y="67"/>
                      </a:cubicBezTo>
                      <a:moveTo>
                        <a:pt x="2" y="0"/>
                      </a:moveTo>
                      <a:cubicBezTo>
                        <a:pt x="0" y="0"/>
                        <a:pt x="0" y="0"/>
                        <a:pt x="0" y="0"/>
                      </a:cubicBezTo>
                      <a:cubicBezTo>
                        <a:pt x="0" y="1"/>
                        <a:pt x="0" y="1"/>
                        <a:pt x="0" y="1"/>
                      </a:cubicBezTo>
                      <a:cubicBezTo>
                        <a:pt x="0" y="1"/>
                        <a:pt x="0" y="1"/>
                        <a:pt x="0" y="1"/>
                      </a:cubicBezTo>
                      <a:cubicBezTo>
                        <a:pt x="0" y="2"/>
                        <a:pt x="1" y="2"/>
                        <a:pt x="2" y="2"/>
                      </a:cubicBezTo>
                      <a:cubicBezTo>
                        <a:pt x="12" y="6"/>
                        <a:pt x="55" y="25"/>
                        <a:pt x="106" y="66"/>
                      </a:cubicBezTo>
                      <a:cubicBezTo>
                        <a:pt x="109" y="66"/>
                        <a:pt x="109" y="66"/>
                        <a:pt x="109" y="66"/>
                      </a:cubicBezTo>
                      <a:cubicBezTo>
                        <a:pt x="56" y="23"/>
                        <a:pt x="10" y="3"/>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8"/>
                <p:cNvSpPr>
                  <a:spLocks/>
                </p:cNvSpPr>
                <p:nvPr/>
              </p:nvSpPr>
              <p:spPr bwMode="auto">
                <a:xfrm>
                  <a:off x="-1416" y="1754"/>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0" y="0"/>
                        <a:pt x="0" y="1"/>
                        <a:pt x="1" y="1"/>
                      </a:cubicBezTo>
                      <a:cubicBezTo>
                        <a:pt x="4" y="1"/>
                        <a:pt x="4" y="1"/>
                        <a:pt x="4"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
                <p:cNvSpPr>
                  <a:spLocks/>
                </p:cNvSpPr>
                <p:nvPr/>
              </p:nvSpPr>
              <p:spPr bwMode="auto">
                <a:xfrm>
                  <a:off x="-1499" y="1681"/>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0" y="1"/>
                        <a:pt x="1" y="1"/>
                        <a:pt x="1" y="1"/>
                      </a:cubicBezTo>
                      <a:cubicBezTo>
                        <a:pt x="4" y="1"/>
                        <a:pt x="4" y="1"/>
                        <a:pt x="4" y="1"/>
                      </a:cubicBezTo>
                      <a:cubicBezTo>
                        <a:pt x="4" y="1"/>
                        <a:pt x="4" y="1"/>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0"/>
                <p:cNvSpPr>
                  <a:spLocks noEditPoints="1"/>
                </p:cNvSpPr>
                <p:nvPr/>
              </p:nvSpPr>
              <p:spPr bwMode="auto">
                <a:xfrm>
                  <a:off x="-2619" y="2809"/>
                  <a:ext cx="178" cy="2"/>
                </a:xfrm>
                <a:custGeom>
                  <a:avLst/>
                  <a:gdLst/>
                  <a:ahLst/>
                  <a:cxnLst>
                    <a:cxn ang="0">
                      <a:pos x="178" y="2"/>
                    </a:cxn>
                    <a:cxn ang="0">
                      <a:pos x="178" y="0"/>
                    </a:cxn>
                    <a:cxn ang="0">
                      <a:pos x="178" y="2"/>
                    </a:cxn>
                    <a:cxn ang="0">
                      <a:pos x="0" y="0"/>
                    </a:cxn>
                    <a:cxn ang="0">
                      <a:pos x="0" y="2"/>
                    </a:cxn>
                    <a:cxn ang="0">
                      <a:pos x="0" y="2"/>
                    </a:cxn>
                    <a:cxn ang="0">
                      <a:pos x="0" y="2"/>
                    </a:cxn>
                    <a:cxn ang="0">
                      <a:pos x="0" y="0"/>
                    </a:cxn>
                    <a:cxn ang="0">
                      <a:pos x="178" y="0"/>
                    </a:cxn>
                    <a:cxn ang="0">
                      <a:pos x="178" y="0"/>
                    </a:cxn>
                  </a:cxnLst>
                  <a:rect l="0" t="0" r="r" b="b"/>
                  <a:pathLst>
                    <a:path w="178" h="2">
                      <a:moveTo>
                        <a:pt x="178" y="2"/>
                      </a:moveTo>
                      <a:lnTo>
                        <a:pt x="178" y="0"/>
                      </a:lnTo>
                      <a:lnTo>
                        <a:pt x="178" y="2"/>
                      </a:lnTo>
                      <a:close/>
                      <a:moveTo>
                        <a:pt x="0" y="0"/>
                      </a:moveTo>
                      <a:lnTo>
                        <a:pt x="0" y="2"/>
                      </a:lnTo>
                      <a:lnTo>
                        <a:pt x="0" y="2"/>
                      </a:lnTo>
                      <a:lnTo>
                        <a:pt x="0" y="2"/>
                      </a:lnTo>
                      <a:lnTo>
                        <a:pt x="0" y="0"/>
                      </a:lnTo>
                      <a:close/>
                      <a:moveTo>
                        <a:pt x="178" y="0"/>
                      </a:moveTo>
                      <a:lnTo>
                        <a:pt x="17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1"/>
                <p:cNvSpPr>
                  <a:spLocks noEditPoints="1"/>
                </p:cNvSpPr>
                <p:nvPr/>
              </p:nvSpPr>
              <p:spPr bwMode="auto">
                <a:xfrm>
                  <a:off x="-2619" y="2809"/>
                  <a:ext cx="178" cy="2"/>
                </a:xfrm>
                <a:custGeom>
                  <a:avLst/>
                  <a:gdLst/>
                  <a:ahLst/>
                  <a:cxnLst>
                    <a:cxn ang="0">
                      <a:pos x="178" y="2"/>
                    </a:cxn>
                    <a:cxn ang="0">
                      <a:pos x="178" y="0"/>
                    </a:cxn>
                    <a:cxn ang="0">
                      <a:pos x="0" y="0"/>
                    </a:cxn>
                    <a:cxn ang="0">
                      <a:pos x="0" y="2"/>
                    </a:cxn>
                    <a:cxn ang="0">
                      <a:pos x="0" y="2"/>
                    </a:cxn>
                    <a:cxn ang="0">
                      <a:pos x="0" y="2"/>
                    </a:cxn>
                    <a:cxn ang="0">
                      <a:pos x="178" y="0"/>
                    </a:cxn>
                    <a:cxn ang="0">
                      <a:pos x="178" y="0"/>
                    </a:cxn>
                  </a:cxnLst>
                  <a:rect l="0" t="0" r="r" b="b"/>
                  <a:pathLst>
                    <a:path w="178" h="2">
                      <a:moveTo>
                        <a:pt x="178" y="2"/>
                      </a:moveTo>
                      <a:lnTo>
                        <a:pt x="178" y="0"/>
                      </a:lnTo>
                      <a:moveTo>
                        <a:pt x="0" y="0"/>
                      </a:moveTo>
                      <a:lnTo>
                        <a:pt x="0" y="2"/>
                      </a:lnTo>
                      <a:lnTo>
                        <a:pt x="0" y="2"/>
                      </a:lnTo>
                      <a:lnTo>
                        <a:pt x="0" y="2"/>
                      </a:lnTo>
                      <a:moveTo>
                        <a:pt x="178" y="0"/>
                      </a:moveTo>
                      <a:lnTo>
                        <a:pt x="17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2"/>
                <p:cNvSpPr>
                  <a:spLocks/>
                </p:cNvSpPr>
                <p:nvPr/>
              </p:nvSpPr>
              <p:spPr bwMode="auto">
                <a:xfrm>
                  <a:off x="-1033" y="2809"/>
                  <a:ext cx="5" cy="2"/>
                </a:xfrm>
                <a:custGeom>
                  <a:avLst/>
                  <a:gdLst/>
                  <a:ahLst/>
                  <a:cxnLst>
                    <a:cxn ang="0">
                      <a:pos x="5" y="0"/>
                    </a:cxn>
                    <a:cxn ang="0">
                      <a:pos x="0" y="0"/>
                    </a:cxn>
                    <a:cxn ang="0">
                      <a:pos x="0" y="2"/>
                    </a:cxn>
                    <a:cxn ang="0">
                      <a:pos x="5" y="2"/>
                    </a:cxn>
                    <a:cxn ang="0">
                      <a:pos x="5" y="0"/>
                    </a:cxn>
                    <a:cxn ang="0">
                      <a:pos x="5" y="0"/>
                    </a:cxn>
                  </a:cxnLst>
                  <a:rect l="0" t="0" r="r" b="b"/>
                  <a:pathLst>
                    <a:path w="5" h="2">
                      <a:moveTo>
                        <a:pt x="5" y="0"/>
                      </a:moveTo>
                      <a:lnTo>
                        <a:pt x="0" y="0"/>
                      </a:lnTo>
                      <a:lnTo>
                        <a:pt x="0" y="2"/>
                      </a:lnTo>
                      <a:lnTo>
                        <a:pt x="5" y="2"/>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3"/>
                <p:cNvSpPr>
                  <a:spLocks/>
                </p:cNvSpPr>
                <p:nvPr/>
              </p:nvSpPr>
              <p:spPr bwMode="auto">
                <a:xfrm>
                  <a:off x="-938"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4"/>
                <p:cNvSpPr>
                  <a:spLocks noEditPoints="1"/>
                </p:cNvSpPr>
                <p:nvPr/>
              </p:nvSpPr>
              <p:spPr bwMode="auto">
                <a:xfrm>
                  <a:off x="-3887" y="3351"/>
                  <a:ext cx="395" cy="1"/>
                </a:xfrm>
                <a:custGeom>
                  <a:avLst/>
                  <a:gdLst/>
                  <a:ahLst/>
                  <a:cxnLst>
                    <a:cxn ang="0">
                      <a:pos x="0" y="0"/>
                    </a:cxn>
                    <a:cxn ang="0">
                      <a:pos x="0" y="0"/>
                    </a:cxn>
                    <a:cxn ang="0">
                      <a:pos x="4" y="0"/>
                    </a:cxn>
                    <a:cxn ang="0">
                      <a:pos x="15" y="0"/>
                    </a:cxn>
                    <a:cxn ang="0">
                      <a:pos x="10" y="0"/>
                    </a:cxn>
                    <a:cxn ang="0">
                      <a:pos x="15" y="0"/>
                    </a:cxn>
                    <a:cxn ang="0">
                      <a:pos x="20" y="0"/>
                    </a:cxn>
                    <a:cxn ang="0">
                      <a:pos x="25" y="0"/>
                    </a:cxn>
                    <a:cxn ang="0">
                      <a:pos x="36" y="0"/>
                    </a:cxn>
                    <a:cxn ang="0">
                      <a:pos x="30" y="0"/>
                    </a:cxn>
                    <a:cxn ang="0">
                      <a:pos x="36" y="0"/>
                    </a:cxn>
                    <a:cxn ang="0">
                      <a:pos x="43" y="0"/>
                    </a:cxn>
                    <a:cxn ang="0">
                      <a:pos x="46" y="0"/>
                    </a:cxn>
                    <a:cxn ang="0">
                      <a:pos x="56" y="0"/>
                    </a:cxn>
                    <a:cxn ang="0">
                      <a:pos x="51" y="0"/>
                    </a:cxn>
                    <a:cxn ang="0">
                      <a:pos x="56" y="0"/>
                    </a:cxn>
                    <a:cxn ang="0">
                      <a:pos x="62" y="0"/>
                    </a:cxn>
                    <a:cxn ang="0">
                      <a:pos x="67" y="0"/>
                    </a:cxn>
                    <a:cxn ang="0">
                      <a:pos x="77" y="0"/>
                    </a:cxn>
                    <a:cxn ang="0">
                      <a:pos x="72" y="0"/>
                    </a:cxn>
                    <a:cxn ang="0">
                      <a:pos x="77" y="0"/>
                    </a:cxn>
                    <a:cxn ang="0">
                      <a:pos x="82" y="0"/>
                    </a:cxn>
                    <a:cxn ang="0">
                      <a:pos x="84" y="0"/>
                    </a:cxn>
                    <a:cxn ang="0">
                      <a:pos x="88" y="0"/>
                    </a:cxn>
                    <a:cxn ang="0">
                      <a:pos x="86" y="0"/>
                    </a:cxn>
                    <a:cxn ang="0">
                      <a:pos x="88" y="0"/>
                    </a:cxn>
                    <a:cxn ang="0">
                      <a:pos x="93" y="0"/>
                    </a:cxn>
                    <a:cxn ang="0">
                      <a:pos x="98" y="0"/>
                    </a:cxn>
                    <a:cxn ang="0">
                      <a:pos x="108" y="0"/>
                    </a:cxn>
                    <a:cxn ang="0">
                      <a:pos x="103" y="0"/>
                    </a:cxn>
                    <a:cxn ang="0">
                      <a:pos x="108" y="0"/>
                    </a:cxn>
                    <a:cxn ang="0">
                      <a:pos x="114" y="0"/>
                    </a:cxn>
                    <a:cxn ang="0">
                      <a:pos x="119" y="0"/>
                    </a:cxn>
                    <a:cxn ang="0">
                      <a:pos x="126" y="0"/>
                    </a:cxn>
                    <a:cxn ang="0">
                      <a:pos x="124" y="0"/>
                    </a:cxn>
                    <a:cxn ang="0">
                      <a:pos x="126" y="0"/>
                    </a:cxn>
                    <a:cxn ang="0">
                      <a:pos x="128" y="0"/>
                    </a:cxn>
                    <a:cxn ang="0">
                      <a:pos x="129" y="0"/>
                    </a:cxn>
                    <a:cxn ang="0">
                      <a:pos x="140" y="0"/>
                    </a:cxn>
                    <a:cxn ang="0">
                      <a:pos x="134" y="0"/>
                    </a:cxn>
                    <a:cxn ang="0">
                      <a:pos x="140" y="0"/>
                    </a:cxn>
                    <a:cxn ang="0">
                      <a:pos x="145" y="0"/>
                    </a:cxn>
                    <a:cxn ang="0">
                      <a:pos x="150" y="0"/>
                    </a:cxn>
                    <a:cxn ang="0">
                      <a:pos x="160" y="0"/>
                    </a:cxn>
                    <a:cxn ang="0">
                      <a:pos x="155" y="0"/>
                    </a:cxn>
                    <a:cxn ang="0">
                      <a:pos x="160" y="0"/>
                    </a:cxn>
                    <a:cxn ang="0">
                      <a:pos x="166" y="0"/>
                    </a:cxn>
                    <a:cxn ang="0">
                      <a:pos x="167" y="0"/>
                    </a:cxn>
                  </a:cxnLst>
                  <a:rect l="0" t="0" r="r" b="b"/>
                  <a:pathLst>
                    <a:path w="167">
                      <a:moveTo>
                        <a:pt x="4" y="0"/>
                      </a:moveTo>
                      <a:cubicBezTo>
                        <a:pt x="0" y="0"/>
                        <a:pt x="0" y="0"/>
                        <a:pt x="0" y="0"/>
                      </a:cubicBezTo>
                      <a:cubicBezTo>
                        <a:pt x="0" y="0"/>
                        <a:pt x="0" y="0"/>
                        <a:pt x="0" y="0"/>
                      </a:cubicBezTo>
                      <a:cubicBezTo>
                        <a:pt x="0" y="0"/>
                        <a:pt x="0" y="0"/>
                        <a:pt x="0" y="0"/>
                      </a:cubicBezTo>
                      <a:cubicBezTo>
                        <a:pt x="0" y="0"/>
                        <a:pt x="0" y="0"/>
                        <a:pt x="0" y="0"/>
                      </a:cubicBezTo>
                      <a:cubicBezTo>
                        <a:pt x="4" y="0"/>
                        <a:pt x="4" y="0"/>
                        <a:pt x="4" y="0"/>
                      </a:cubicBezTo>
                      <a:cubicBezTo>
                        <a:pt x="4" y="0"/>
                        <a:pt x="4" y="0"/>
                        <a:pt x="4" y="0"/>
                      </a:cubicBezTo>
                      <a:moveTo>
                        <a:pt x="15" y="0"/>
                      </a:moveTo>
                      <a:cubicBezTo>
                        <a:pt x="10" y="0"/>
                        <a:pt x="10" y="0"/>
                        <a:pt x="10" y="0"/>
                      </a:cubicBezTo>
                      <a:cubicBezTo>
                        <a:pt x="10" y="0"/>
                        <a:pt x="10" y="0"/>
                        <a:pt x="10" y="0"/>
                      </a:cubicBezTo>
                      <a:cubicBezTo>
                        <a:pt x="15" y="0"/>
                        <a:pt x="15" y="0"/>
                        <a:pt x="15" y="0"/>
                      </a:cubicBezTo>
                      <a:cubicBezTo>
                        <a:pt x="15" y="0"/>
                        <a:pt x="15" y="0"/>
                        <a:pt x="15" y="0"/>
                      </a:cubicBezTo>
                      <a:moveTo>
                        <a:pt x="25" y="0"/>
                      </a:moveTo>
                      <a:cubicBezTo>
                        <a:pt x="20" y="0"/>
                        <a:pt x="20" y="0"/>
                        <a:pt x="20" y="0"/>
                      </a:cubicBezTo>
                      <a:cubicBezTo>
                        <a:pt x="20" y="0"/>
                        <a:pt x="20" y="0"/>
                        <a:pt x="20" y="0"/>
                      </a:cubicBezTo>
                      <a:cubicBezTo>
                        <a:pt x="25" y="0"/>
                        <a:pt x="25" y="0"/>
                        <a:pt x="25" y="0"/>
                      </a:cubicBezTo>
                      <a:cubicBezTo>
                        <a:pt x="25" y="0"/>
                        <a:pt x="25" y="0"/>
                        <a:pt x="25" y="0"/>
                      </a:cubicBezTo>
                      <a:moveTo>
                        <a:pt x="36" y="0"/>
                      </a:moveTo>
                      <a:cubicBezTo>
                        <a:pt x="30" y="0"/>
                        <a:pt x="30" y="0"/>
                        <a:pt x="30" y="0"/>
                      </a:cubicBezTo>
                      <a:cubicBezTo>
                        <a:pt x="30" y="0"/>
                        <a:pt x="30" y="0"/>
                        <a:pt x="30" y="0"/>
                      </a:cubicBezTo>
                      <a:cubicBezTo>
                        <a:pt x="36" y="0"/>
                        <a:pt x="36" y="0"/>
                        <a:pt x="36" y="0"/>
                      </a:cubicBezTo>
                      <a:cubicBezTo>
                        <a:pt x="36" y="0"/>
                        <a:pt x="36" y="0"/>
                        <a:pt x="36" y="0"/>
                      </a:cubicBezTo>
                      <a:moveTo>
                        <a:pt x="46" y="0"/>
                      </a:moveTo>
                      <a:cubicBezTo>
                        <a:pt x="43" y="0"/>
                        <a:pt x="43" y="0"/>
                        <a:pt x="43" y="0"/>
                      </a:cubicBezTo>
                      <a:cubicBezTo>
                        <a:pt x="43" y="0"/>
                        <a:pt x="43" y="0"/>
                        <a:pt x="43" y="0"/>
                      </a:cubicBezTo>
                      <a:cubicBezTo>
                        <a:pt x="46" y="0"/>
                        <a:pt x="46" y="0"/>
                        <a:pt x="46" y="0"/>
                      </a:cubicBezTo>
                      <a:cubicBezTo>
                        <a:pt x="46" y="0"/>
                        <a:pt x="46" y="0"/>
                        <a:pt x="46" y="0"/>
                      </a:cubicBezTo>
                      <a:moveTo>
                        <a:pt x="56" y="0"/>
                      </a:moveTo>
                      <a:cubicBezTo>
                        <a:pt x="51" y="0"/>
                        <a:pt x="51" y="0"/>
                        <a:pt x="51" y="0"/>
                      </a:cubicBezTo>
                      <a:cubicBezTo>
                        <a:pt x="51" y="0"/>
                        <a:pt x="51" y="0"/>
                        <a:pt x="51" y="0"/>
                      </a:cubicBezTo>
                      <a:cubicBezTo>
                        <a:pt x="56" y="0"/>
                        <a:pt x="56" y="0"/>
                        <a:pt x="56" y="0"/>
                      </a:cubicBezTo>
                      <a:cubicBezTo>
                        <a:pt x="56" y="0"/>
                        <a:pt x="56" y="0"/>
                        <a:pt x="56" y="0"/>
                      </a:cubicBezTo>
                      <a:moveTo>
                        <a:pt x="67" y="0"/>
                      </a:moveTo>
                      <a:cubicBezTo>
                        <a:pt x="62" y="0"/>
                        <a:pt x="62" y="0"/>
                        <a:pt x="62" y="0"/>
                      </a:cubicBezTo>
                      <a:cubicBezTo>
                        <a:pt x="62" y="0"/>
                        <a:pt x="62" y="0"/>
                        <a:pt x="62" y="0"/>
                      </a:cubicBezTo>
                      <a:cubicBezTo>
                        <a:pt x="67" y="0"/>
                        <a:pt x="67" y="0"/>
                        <a:pt x="67" y="0"/>
                      </a:cubicBezTo>
                      <a:cubicBezTo>
                        <a:pt x="67" y="0"/>
                        <a:pt x="67" y="0"/>
                        <a:pt x="67" y="0"/>
                      </a:cubicBezTo>
                      <a:moveTo>
                        <a:pt x="77" y="0"/>
                      </a:moveTo>
                      <a:cubicBezTo>
                        <a:pt x="72" y="0"/>
                        <a:pt x="72" y="0"/>
                        <a:pt x="72" y="0"/>
                      </a:cubicBezTo>
                      <a:cubicBezTo>
                        <a:pt x="72" y="0"/>
                        <a:pt x="72" y="0"/>
                        <a:pt x="72" y="0"/>
                      </a:cubicBezTo>
                      <a:cubicBezTo>
                        <a:pt x="77" y="0"/>
                        <a:pt x="77" y="0"/>
                        <a:pt x="77" y="0"/>
                      </a:cubicBezTo>
                      <a:cubicBezTo>
                        <a:pt x="77" y="0"/>
                        <a:pt x="77" y="0"/>
                        <a:pt x="77" y="0"/>
                      </a:cubicBezTo>
                      <a:moveTo>
                        <a:pt x="84" y="0"/>
                      </a:moveTo>
                      <a:cubicBezTo>
                        <a:pt x="82" y="0"/>
                        <a:pt x="82" y="0"/>
                        <a:pt x="82" y="0"/>
                      </a:cubicBezTo>
                      <a:cubicBezTo>
                        <a:pt x="82" y="0"/>
                        <a:pt x="82" y="0"/>
                        <a:pt x="82" y="0"/>
                      </a:cubicBezTo>
                      <a:cubicBezTo>
                        <a:pt x="84" y="0"/>
                        <a:pt x="84" y="0"/>
                        <a:pt x="84" y="0"/>
                      </a:cubicBezTo>
                      <a:cubicBezTo>
                        <a:pt x="84" y="0"/>
                        <a:pt x="84" y="0"/>
                        <a:pt x="84" y="0"/>
                      </a:cubicBezTo>
                      <a:moveTo>
                        <a:pt x="88" y="0"/>
                      </a:moveTo>
                      <a:cubicBezTo>
                        <a:pt x="86" y="0"/>
                        <a:pt x="86" y="0"/>
                        <a:pt x="86" y="0"/>
                      </a:cubicBezTo>
                      <a:cubicBezTo>
                        <a:pt x="86" y="0"/>
                        <a:pt x="86" y="0"/>
                        <a:pt x="86" y="0"/>
                      </a:cubicBezTo>
                      <a:cubicBezTo>
                        <a:pt x="88" y="0"/>
                        <a:pt x="88" y="0"/>
                        <a:pt x="88" y="0"/>
                      </a:cubicBezTo>
                      <a:cubicBezTo>
                        <a:pt x="88" y="0"/>
                        <a:pt x="88" y="0"/>
                        <a:pt x="88" y="0"/>
                      </a:cubicBezTo>
                      <a:moveTo>
                        <a:pt x="98" y="0"/>
                      </a:moveTo>
                      <a:cubicBezTo>
                        <a:pt x="93" y="0"/>
                        <a:pt x="93" y="0"/>
                        <a:pt x="93" y="0"/>
                      </a:cubicBezTo>
                      <a:cubicBezTo>
                        <a:pt x="93" y="0"/>
                        <a:pt x="93" y="0"/>
                        <a:pt x="93" y="0"/>
                      </a:cubicBezTo>
                      <a:cubicBezTo>
                        <a:pt x="98" y="0"/>
                        <a:pt x="98" y="0"/>
                        <a:pt x="98" y="0"/>
                      </a:cubicBezTo>
                      <a:cubicBezTo>
                        <a:pt x="98" y="0"/>
                        <a:pt x="98" y="0"/>
                        <a:pt x="98" y="0"/>
                      </a:cubicBezTo>
                      <a:moveTo>
                        <a:pt x="108" y="0"/>
                      </a:moveTo>
                      <a:cubicBezTo>
                        <a:pt x="103" y="0"/>
                        <a:pt x="103" y="0"/>
                        <a:pt x="103" y="0"/>
                      </a:cubicBezTo>
                      <a:cubicBezTo>
                        <a:pt x="103" y="0"/>
                        <a:pt x="103" y="0"/>
                        <a:pt x="103" y="0"/>
                      </a:cubicBezTo>
                      <a:cubicBezTo>
                        <a:pt x="108" y="0"/>
                        <a:pt x="108" y="0"/>
                        <a:pt x="108" y="0"/>
                      </a:cubicBezTo>
                      <a:cubicBezTo>
                        <a:pt x="108" y="0"/>
                        <a:pt x="108" y="0"/>
                        <a:pt x="108" y="0"/>
                      </a:cubicBezTo>
                      <a:moveTo>
                        <a:pt x="119" y="0"/>
                      </a:moveTo>
                      <a:cubicBezTo>
                        <a:pt x="114" y="0"/>
                        <a:pt x="114" y="0"/>
                        <a:pt x="114" y="0"/>
                      </a:cubicBezTo>
                      <a:cubicBezTo>
                        <a:pt x="114" y="0"/>
                        <a:pt x="114" y="0"/>
                        <a:pt x="114" y="0"/>
                      </a:cubicBezTo>
                      <a:cubicBezTo>
                        <a:pt x="119" y="0"/>
                        <a:pt x="119" y="0"/>
                        <a:pt x="119" y="0"/>
                      </a:cubicBezTo>
                      <a:cubicBezTo>
                        <a:pt x="119" y="0"/>
                        <a:pt x="119" y="0"/>
                        <a:pt x="119" y="0"/>
                      </a:cubicBezTo>
                      <a:moveTo>
                        <a:pt x="126" y="0"/>
                      </a:moveTo>
                      <a:cubicBezTo>
                        <a:pt x="124" y="0"/>
                        <a:pt x="124" y="0"/>
                        <a:pt x="124" y="0"/>
                      </a:cubicBezTo>
                      <a:cubicBezTo>
                        <a:pt x="124" y="0"/>
                        <a:pt x="124" y="0"/>
                        <a:pt x="124" y="0"/>
                      </a:cubicBezTo>
                      <a:cubicBezTo>
                        <a:pt x="126" y="0"/>
                        <a:pt x="126" y="0"/>
                        <a:pt x="126" y="0"/>
                      </a:cubicBezTo>
                      <a:cubicBezTo>
                        <a:pt x="126" y="0"/>
                        <a:pt x="126" y="0"/>
                        <a:pt x="126" y="0"/>
                      </a:cubicBezTo>
                      <a:moveTo>
                        <a:pt x="129" y="0"/>
                      </a:moveTo>
                      <a:cubicBezTo>
                        <a:pt x="128" y="0"/>
                        <a:pt x="128" y="0"/>
                        <a:pt x="128" y="0"/>
                      </a:cubicBezTo>
                      <a:cubicBezTo>
                        <a:pt x="128" y="0"/>
                        <a:pt x="128" y="0"/>
                        <a:pt x="128" y="0"/>
                      </a:cubicBezTo>
                      <a:cubicBezTo>
                        <a:pt x="129" y="0"/>
                        <a:pt x="129" y="0"/>
                        <a:pt x="129" y="0"/>
                      </a:cubicBezTo>
                      <a:cubicBezTo>
                        <a:pt x="129" y="0"/>
                        <a:pt x="129" y="0"/>
                        <a:pt x="129" y="0"/>
                      </a:cubicBezTo>
                      <a:moveTo>
                        <a:pt x="140" y="0"/>
                      </a:moveTo>
                      <a:cubicBezTo>
                        <a:pt x="134" y="0"/>
                        <a:pt x="134" y="0"/>
                        <a:pt x="134" y="0"/>
                      </a:cubicBezTo>
                      <a:cubicBezTo>
                        <a:pt x="134" y="0"/>
                        <a:pt x="134" y="0"/>
                        <a:pt x="134" y="0"/>
                      </a:cubicBezTo>
                      <a:cubicBezTo>
                        <a:pt x="140" y="0"/>
                        <a:pt x="140" y="0"/>
                        <a:pt x="140" y="0"/>
                      </a:cubicBezTo>
                      <a:cubicBezTo>
                        <a:pt x="140" y="0"/>
                        <a:pt x="140" y="0"/>
                        <a:pt x="140" y="0"/>
                      </a:cubicBezTo>
                      <a:moveTo>
                        <a:pt x="150" y="0"/>
                      </a:moveTo>
                      <a:cubicBezTo>
                        <a:pt x="145" y="0"/>
                        <a:pt x="145" y="0"/>
                        <a:pt x="145" y="0"/>
                      </a:cubicBezTo>
                      <a:cubicBezTo>
                        <a:pt x="145" y="0"/>
                        <a:pt x="145" y="0"/>
                        <a:pt x="145" y="0"/>
                      </a:cubicBezTo>
                      <a:cubicBezTo>
                        <a:pt x="150" y="0"/>
                        <a:pt x="150" y="0"/>
                        <a:pt x="150" y="0"/>
                      </a:cubicBezTo>
                      <a:cubicBezTo>
                        <a:pt x="150" y="0"/>
                        <a:pt x="150" y="0"/>
                        <a:pt x="150" y="0"/>
                      </a:cubicBezTo>
                      <a:moveTo>
                        <a:pt x="160" y="0"/>
                      </a:moveTo>
                      <a:cubicBezTo>
                        <a:pt x="155" y="0"/>
                        <a:pt x="155" y="0"/>
                        <a:pt x="155" y="0"/>
                      </a:cubicBezTo>
                      <a:cubicBezTo>
                        <a:pt x="155" y="0"/>
                        <a:pt x="155" y="0"/>
                        <a:pt x="155" y="0"/>
                      </a:cubicBezTo>
                      <a:cubicBezTo>
                        <a:pt x="160" y="0"/>
                        <a:pt x="160" y="0"/>
                        <a:pt x="160" y="0"/>
                      </a:cubicBezTo>
                      <a:cubicBezTo>
                        <a:pt x="160" y="0"/>
                        <a:pt x="160" y="0"/>
                        <a:pt x="160" y="0"/>
                      </a:cubicBezTo>
                      <a:moveTo>
                        <a:pt x="167" y="0"/>
                      </a:moveTo>
                      <a:cubicBezTo>
                        <a:pt x="166" y="0"/>
                        <a:pt x="166" y="0"/>
                        <a:pt x="166" y="0"/>
                      </a:cubicBezTo>
                      <a:cubicBezTo>
                        <a:pt x="166" y="0"/>
                        <a:pt x="166" y="0"/>
                        <a:pt x="166" y="0"/>
                      </a:cubicBezTo>
                      <a:cubicBezTo>
                        <a:pt x="167" y="0"/>
                        <a:pt x="167" y="0"/>
                        <a:pt x="167" y="0"/>
                      </a:cubicBezTo>
                      <a:cubicBezTo>
                        <a:pt x="167" y="0"/>
                        <a:pt x="167" y="0"/>
                        <a:pt x="16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5"/>
                <p:cNvSpPr>
                  <a:spLocks noEditPoints="1"/>
                </p:cNvSpPr>
                <p:nvPr/>
              </p:nvSpPr>
              <p:spPr bwMode="auto">
                <a:xfrm>
                  <a:off x="-2903" y="3354"/>
                  <a:ext cx="287" cy="2"/>
                </a:xfrm>
                <a:custGeom>
                  <a:avLst/>
                  <a:gdLst/>
                  <a:ahLst/>
                  <a:cxnLst>
                    <a:cxn ang="0">
                      <a:pos x="0" y="0"/>
                    </a:cxn>
                    <a:cxn ang="0">
                      <a:pos x="0" y="0"/>
                    </a:cxn>
                    <a:cxn ang="0">
                      <a:pos x="0" y="1"/>
                    </a:cxn>
                    <a:cxn ang="0">
                      <a:pos x="0" y="1"/>
                    </a:cxn>
                    <a:cxn ang="0">
                      <a:pos x="0" y="0"/>
                    </a:cxn>
                    <a:cxn ang="0">
                      <a:pos x="121" y="0"/>
                    </a:cxn>
                    <a:cxn ang="0">
                      <a:pos x="120" y="0"/>
                    </a:cxn>
                    <a:cxn ang="0">
                      <a:pos x="120" y="1"/>
                    </a:cxn>
                    <a:cxn ang="0">
                      <a:pos x="120" y="1"/>
                    </a:cxn>
                    <a:cxn ang="0">
                      <a:pos x="121" y="0"/>
                    </a:cxn>
                  </a:cxnLst>
                  <a:rect l="0" t="0" r="r" b="b"/>
                  <a:pathLst>
                    <a:path w="121" h="1">
                      <a:moveTo>
                        <a:pt x="0" y="0"/>
                      </a:moveTo>
                      <a:cubicBezTo>
                        <a:pt x="0" y="0"/>
                        <a:pt x="0" y="0"/>
                        <a:pt x="0" y="0"/>
                      </a:cubicBezTo>
                      <a:cubicBezTo>
                        <a:pt x="0" y="1"/>
                        <a:pt x="0" y="1"/>
                        <a:pt x="0" y="1"/>
                      </a:cubicBezTo>
                      <a:cubicBezTo>
                        <a:pt x="0" y="1"/>
                        <a:pt x="0" y="1"/>
                        <a:pt x="0" y="1"/>
                      </a:cubicBezTo>
                      <a:cubicBezTo>
                        <a:pt x="0" y="0"/>
                        <a:pt x="0" y="0"/>
                        <a:pt x="0" y="0"/>
                      </a:cubicBezTo>
                      <a:moveTo>
                        <a:pt x="121" y="0"/>
                      </a:moveTo>
                      <a:cubicBezTo>
                        <a:pt x="120" y="0"/>
                        <a:pt x="120" y="0"/>
                        <a:pt x="120" y="0"/>
                      </a:cubicBezTo>
                      <a:cubicBezTo>
                        <a:pt x="120" y="1"/>
                        <a:pt x="120" y="1"/>
                        <a:pt x="120" y="1"/>
                      </a:cubicBezTo>
                      <a:cubicBezTo>
                        <a:pt x="120" y="1"/>
                        <a:pt x="120" y="1"/>
                        <a:pt x="120" y="1"/>
                      </a:cubicBezTo>
                      <a:cubicBezTo>
                        <a:pt x="120" y="1"/>
                        <a:pt x="120" y="1"/>
                        <a:pt x="12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6"/>
                <p:cNvSpPr>
                  <a:spLocks noEditPoints="1"/>
                </p:cNvSpPr>
                <p:nvPr/>
              </p:nvSpPr>
              <p:spPr bwMode="auto">
                <a:xfrm>
                  <a:off x="-2020" y="3354"/>
                  <a:ext cx="85" cy="2"/>
                </a:xfrm>
                <a:custGeom>
                  <a:avLst/>
                  <a:gdLst/>
                  <a:ahLst/>
                  <a:cxnLst>
                    <a:cxn ang="0">
                      <a:pos x="0" y="0"/>
                    </a:cxn>
                    <a:cxn ang="0">
                      <a:pos x="0" y="0"/>
                    </a:cxn>
                    <a:cxn ang="0">
                      <a:pos x="0" y="1"/>
                    </a:cxn>
                    <a:cxn ang="0">
                      <a:pos x="0" y="1"/>
                    </a:cxn>
                    <a:cxn ang="0">
                      <a:pos x="0" y="0"/>
                    </a:cxn>
                    <a:cxn ang="0">
                      <a:pos x="36" y="0"/>
                    </a:cxn>
                    <a:cxn ang="0">
                      <a:pos x="36" y="0"/>
                    </a:cxn>
                    <a:cxn ang="0">
                      <a:pos x="36" y="0"/>
                    </a:cxn>
                    <a:cxn ang="0">
                      <a:pos x="36" y="0"/>
                    </a:cxn>
                  </a:cxnLst>
                  <a:rect l="0" t="0" r="r" b="b"/>
                  <a:pathLst>
                    <a:path w="36" h="1">
                      <a:moveTo>
                        <a:pt x="0" y="0"/>
                      </a:moveTo>
                      <a:cubicBezTo>
                        <a:pt x="0" y="0"/>
                        <a:pt x="0" y="0"/>
                        <a:pt x="0" y="0"/>
                      </a:cubicBezTo>
                      <a:cubicBezTo>
                        <a:pt x="0" y="1"/>
                        <a:pt x="0" y="1"/>
                        <a:pt x="0" y="1"/>
                      </a:cubicBezTo>
                      <a:cubicBezTo>
                        <a:pt x="0" y="1"/>
                        <a:pt x="0" y="1"/>
                        <a:pt x="0" y="1"/>
                      </a:cubicBezTo>
                      <a:cubicBezTo>
                        <a:pt x="0" y="0"/>
                        <a:pt x="0" y="0"/>
                        <a:pt x="0" y="0"/>
                      </a:cubicBezTo>
                      <a:moveTo>
                        <a:pt x="36" y="0"/>
                      </a:moveTo>
                      <a:cubicBezTo>
                        <a:pt x="36" y="0"/>
                        <a:pt x="36" y="0"/>
                        <a:pt x="36" y="0"/>
                      </a:cubicBezTo>
                      <a:cubicBezTo>
                        <a:pt x="36" y="0"/>
                        <a:pt x="36" y="0"/>
                        <a:pt x="36" y="0"/>
                      </a:cubicBezTo>
                      <a:cubicBezTo>
                        <a:pt x="36" y="0"/>
                        <a:pt x="36" y="0"/>
                        <a:pt x="36"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7"/>
                <p:cNvSpPr>
                  <a:spLocks/>
                </p:cNvSpPr>
                <p:nvPr/>
              </p:nvSpPr>
              <p:spPr bwMode="auto">
                <a:xfrm>
                  <a:off x="-912" y="3354"/>
                  <a:ext cx="2" cy="2"/>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8"/>
                <p:cNvSpPr>
                  <a:spLocks/>
                </p:cNvSpPr>
                <p:nvPr/>
              </p:nvSpPr>
              <p:spPr bwMode="auto">
                <a:xfrm>
                  <a:off x="-808" y="3356"/>
                  <a:ext cx="2" cy="1"/>
                </a:xfrm>
                <a:custGeom>
                  <a:avLst/>
                  <a:gdLst/>
                  <a:ahLst/>
                  <a:cxnLst>
                    <a:cxn ang="0">
                      <a:pos x="1" y="0"/>
                    </a:cxn>
                    <a:cxn ang="0">
                      <a:pos x="0" y="0"/>
                    </a:cxn>
                    <a:cxn ang="0">
                      <a:pos x="1" y="0"/>
                    </a:cxn>
                    <a:cxn ang="0">
                      <a:pos x="1" y="0"/>
                    </a:cxn>
                  </a:cxnLst>
                  <a:rect l="0" t="0" r="r" b="b"/>
                  <a:pathLst>
                    <a:path w="1">
                      <a:moveTo>
                        <a:pt x="1" y="0"/>
                      </a:moveTo>
                      <a:cubicBezTo>
                        <a:pt x="0" y="0"/>
                        <a:pt x="0" y="0"/>
                        <a:pt x="0" y="0"/>
                      </a:cubicBezTo>
                      <a:cubicBezTo>
                        <a:pt x="1" y="0"/>
                        <a:pt x="1" y="0"/>
                        <a:pt x="1"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9"/>
                <p:cNvSpPr>
                  <a:spLocks/>
                </p:cNvSpPr>
                <p:nvPr/>
              </p:nvSpPr>
              <p:spPr bwMode="auto">
                <a:xfrm>
                  <a:off x="-1049" y="2498"/>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0"/>
                <p:cNvSpPr>
                  <a:spLocks/>
                </p:cNvSpPr>
                <p:nvPr/>
              </p:nvSpPr>
              <p:spPr bwMode="auto">
                <a:xfrm>
                  <a:off x="-1104" y="2256"/>
                  <a:ext cx="7"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1"/>
                <p:cNvSpPr>
                  <a:spLocks/>
                </p:cNvSpPr>
                <p:nvPr/>
              </p:nvSpPr>
              <p:spPr bwMode="auto">
                <a:xfrm>
                  <a:off x="-2382" y="1986"/>
                  <a:ext cx="92" cy="270"/>
                </a:xfrm>
                <a:custGeom>
                  <a:avLst/>
                  <a:gdLst/>
                  <a:ahLst/>
                  <a:cxnLst>
                    <a:cxn ang="0">
                      <a:pos x="39" y="0"/>
                    </a:cxn>
                    <a:cxn ang="0">
                      <a:pos x="37" y="0"/>
                    </a:cxn>
                    <a:cxn ang="0">
                      <a:pos x="35" y="5"/>
                    </a:cxn>
                    <a:cxn ang="0">
                      <a:pos x="0" y="114"/>
                    </a:cxn>
                    <a:cxn ang="0">
                      <a:pos x="2" y="114"/>
                    </a:cxn>
                    <a:cxn ang="0">
                      <a:pos x="5" y="101"/>
                    </a:cxn>
                    <a:cxn ang="0">
                      <a:pos x="5" y="101"/>
                    </a:cxn>
                    <a:cxn ang="0">
                      <a:pos x="5" y="100"/>
                    </a:cxn>
                    <a:cxn ang="0">
                      <a:pos x="6" y="100"/>
                    </a:cxn>
                    <a:cxn ang="0">
                      <a:pos x="12" y="77"/>
                    </a:cxn>
                    <a:cxn ang="0">
                      <a:pos x="29" y="26"/>
                    </a:cxn>
                    <a:cxn ang="0">
                      <a:pos x="35" y="11"/>
                    </a:cxn>
                    <a:cxn ang="0">
                      <a:pos x="37" y="6"/>
                    </a:cxn>
                    <a:cxn ang="0">
                      <a:pos x="37" y="6"/>
                    </a:cxn>
                    <a:cxn ang="0">
                      <a:pos x="37" y="6"/>
                    </a:cxn>
                    <a:cxn ang="0">
                      <a:pos x="39" y="0"/>
                    </a:cxn>
                  </a:cxnLst>
                  <a:rect l="0" t="0" r="r" b="b"/>
                  <a:pathLst>
                    <a:path w="39" h="114">
                      <a:moveTo>
                        <a:pt x="39" y="0"/>
                      </a:moveTo>
                      <a:cubicBezTo>
                        <a:pt x="37" y="0"/>
                        <a:pt x="37" y="0"/>
                        <a:pt x="37" y="0"/>
                      </a:cubicBezTo>
                      <a:cubicBezTo>
                        <a:pt x="36" y="1"/>
                        <a:pt x="36" y="3"/>
                        <a:pt x="35" y="5"/>
                      </a:cubicBezTo>
                      <a:cubicBezTo>
                        <a:pt x="34" y="6"/>
                        <a:pt x="15" y="54"/>
                        <a:pt x="0" y="114"/>
                      </a:cubicBezTo>
                      <a:cubicBezTo>
                        <a:pt x="2" y="114"/>
                        <a:pt x="2" y="114"/>
                        <a:pt x="2" y="114"/>
                      </a:cubicBezTo>
                      <a:cubicBezTo>
                        <a:pt x="3" y="109"/>
                        <a:pt x="4" y="105"/>
                        <a:pt x="5" y="101"/>
                      </a:cubicBezTo>
                      <a:cubicBezTo>
                        <a:pt x="5" y="101"/>
                        <a:pt x="5" y="101"/>
                        <a:pt x="5" y="101"/>
                      </a:cubicBezTo>
                      <a:cubicBezTo>
                        <a:pt x="5" y="100"/>
                        <a:pt x="5" y="100"/>
                        <a:pt x="5" y="100"/>
                      </a:cubicBezTo>
                      <a:cubicBezTo>
                        <a:pt x="6" y="100"/>
                        <a:pt x="6" y="100"/>
                        <a:pt x="6" y="100"/>
                      </a:cubicBezTo>
                      <a:cubicBezTo>
                        <a:pt x="8" y="92"/>
                        <a:pt x="10" y="85"/>
                        <a:pt x="12" y="77"/>
                      </a:cubicBezTo>
                      <a:cubicBezTo>
                        <a:pt x="18" y="56"/>
                        <a:pt x="24" y="38"/>
                        <a:pt x="29" y="26"/>
                      </a:cubicBezTo>
                      <a:cubicBezTo>
                        <a:pt x="31" y="19"/>
                        <a:pt x="33" y="14"/>
                        <a:pt x="35" y="11"/>
                      </a:cubicBezTo>
                      <a:cubicBezTo>
                        <a:pt x="36" y="7"/>
                        <a:pt x="37" y="6"/>
                        <a:pt x="37" y="6"/>
                      </a:cubicBezTo>
                      <a:cubicBezTo>
                        <a:pt x="37" y="6"/>
                        <a:pt x="37" y="6"/>
                        <a:pt x="37" y="6"/>
                      </a:cubicBezTo>
                      <a:cubicBezTo>
                        <a:pt x="37" y="6"/>
                        <a:pt x="37" y="6"/>
                        <a:pt x="37" y="6"/>
                      </a:cubicBezTo>
                      <a:cubicBezTo>
                        <a:pt x="38" y="3"/>
                        <a:pt x="38" y="2"/>
                        <a:pt x="3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2"/>
                <p:cNvSpPr>
                  <a:spLocks/>
                </p:cNvSpPr>
                <p:nvPr/>
              </p:nvSpPr>
              <p:spPr bwMode="auto">
                <a:xfrm>
                  <a:off x="-2370" y="2223"/>
                  <a:ext cx="2" cy="3"/>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0" y="0"/>
                        <a:pt x="0"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3"/>
                <p:cNvSpPr>
                  <a:spLocks noEditPoints="1"/>
                </p:cNvSpPr>
                <p:nvPr/>
              </p:nvSpPr>
              <p:spPr bwMode="auto">
                <a:xfrm>
                  <a:off x="-2417" y="1522"/>
                  <a:ext cx="416" cy="1054"/>
                </a:xfrm>
                <a:custGeom>
                  <a:avLst/>
                  <a:gdLst/>
                  <a:ahLst/>
                  <a:cxnLst>
                    <a:cxn ang="0">
                      <a:pos x="2" y="413"/>
                    </a:cxn>
                    <a:cxn ang="0">
                      <a:pos x="0" y="413"/>
                    </a:cxn>
                    <a:cxn ang="0">
                      <a:pos x="0" y="421"/>
                    </a:cxn>
                    <a:cxn ang="0">
                      <a:pos x="1" y="445"/>
                    </a:cxn>
                    <a:cxn ang="0">
                      <a:pos x="1" y="445"/>
                    </a:cxn>
                    <a:cxn ang="0">
                      <a:pos x="1" y="445"/>
                    </a:cxn>
                    <a:cxn ang="0">
                      <a:pos x="2" y="445"/>
                    </a:cxn>
                    <a:cxn ang="0">
                      <a:pos x="3" y="445"/>
                    </a:cxn>
                    <a:cxn ang="0">
                      <a:pos x="2" y="421"/>
                    </a:cxn>
                    <a:cxn ang="0">
                      <a:pos x="2" y="413"/>
                    </a:cxn>
                    <a:cxn ang="0">
                      <a:pos x="17" y="311"/>
                    </a:cxn>
                    <a:cxn ang="0">
                      <a:pos x="15" y="311"/>
                    </a:cxn>
                    <a:cxn ang="0">
                      <a:pos x="0" y="412"/>
                    </a:cxn>
                    <a:cxn ang="0">
                      <a:pos x="2" y="412"/>
                    </a:cxn>
                    <a:cxn ang="0">
                      <a:pos x="17" y="311"/>
                    </a:cxn>
                    <a:cxn ang="0">
                      <a:pos x="89" y="99"/>
                    </a:cxn>
                    <a:cxn ang="0">
                      <a:pos x="87" y="99"/>
                    </a:cxn>
                    <a:cxn ang="0">
                      <a:pos x="68" y="147"/>
                    </a:cxn>
                    <a:cxn ang="0">
                      <a:pos x="52" y="195"/>
                    </a:cxn>
                    <a:cxn ang="0">
                      <a:pos x="54" y="195"/>
                    </a:cxn>
                    <a:cxn ang="0">
                      <a:pos x="70" y="147"/>
                    </a:cxn>
                    <a:cxn ang="0">
                      <a:pos x="89" y="99"/>
                    </a:cxn>
                    <a:cxn ang="0">
                      <a:pos x="175" y="0"/>
                    </a:cxn>
                    <a:cxn ang="0">
                      <a:pos x="175" y="0"/>
                    </a:cxn>
                    <a:cxn ang="0">
                      <a:pos x="88" y="97"/>
                    </a:cxn>
                    <a:cxn ang="0">
                      <a:pos x="87" y="98"/>
                    </a:cxn>
                    <a:cxn ang="0">
                      <a:pos x="90" y="98"/>
                    </a:cxn>
                    <a:cxn ang="0">
                      <a:pos x="90" y="98"/>
                    </a:cxn>
                    <a:cxn ang="0">
                      <a:pos x="141" y="29"/>
                    </a:cxn>
                    <a:cxn ang="0">
                      <a:pos x="165" y="9"/>
                    </a:cxn>
                    <a:cxn ang="0">
                      <a:pos x="173" y="4"/>
                    </a:cxn>
                    <a:cxn ang="0">
                      <a:pos x="176" y="2"/>
                    </a:cxn>
                    <a:cxn ang="0">
                      <a:pos x="175" y="0"/>
                    </a:cxn>
                  </a:cxnLst>
                  <a:rect l="0" t="0" r="r" b="b"/>
                  <a:pathLst>
                    <a:path w="176" h="445">
                      <a:moveTo>
                        <a:pt x="2" y="413"/>
                      </a:moveTo>
                      <a:cubicBezTo>
                        <a:pt x="0" y="413"/>
                        <a:pt x="0" y="413"/>
                        <a:pt x="0" y="413"/>
                      </a:cubicBezTo>
                      <a:cubicBezTo>
                        <a:pt x="0" y="415"/>
                        <a:pt x="0" y="418"/>
                        <a:pt x="0" y="421"/>
                      </a:cubicBezTo>
                      <a:cubicBezTo>
                        <a:pt x="0" y="429"/>
                        <a:pt x="0" y="437"/>
                        <a:pt x="1" y="445"/>
                      </a:cubicBezTo>
                      <a:cubicBezTo>
                        <a:pt x="1" y="445"/>
                        <a:pt x="1" y="445"/>
                        <a:pt x="1" y="445"/>
                      </a:cubicBezTo>
                      <a:cubicBezTo>
                        <a:pt x="1" y="445"/>
                        <a:pt x="1" y="445"/>
                        <a:pt x="1" y="445"/>
                      </a:cubicBezTo>
                      <a:cubicBezTo>
                        <a:pt x="2" y="445"/>
                        <a:pt x="2" y="445"/>
                        <a:pt x="2" y="445"/>
                      </a:cubicBezTo>
                      <a:cubicBezTo>
                        <a:pt x="3" y="445"/>
                        <a:pt x="3" y="445"/>
                        <a:pt x="3" y="445"/>
                      </a:cubicBezTo>
                      <a:cubicBezTo>
                        <a:pt x="2" y="437"/>
                        <a:pt x="2" y="429"/>
                        <a:pt x="2" y="421"/>
                      </a:cubicBezTo>
                      <a:cubicBezTo>
                        <a:pt x="2" y="418"/>
                        <a:pt x="2" y="415"/>
                        <a:pt x="2" y="413"/>
                      </a:cubicBezTo>
                      <a:moveTo>
                        <a:pt x="17" y="311"/>
                      </a:moveTo>
                      <a:cubicBezTo>
                        <a:pt x="15" y="311"/>
                        <a:pt x="15" y="311"/>
                        <a:pt x="15" y="311"/>
                      </a:cubicBezTo>
                      <a:cubicBezTo>
                        <a:pt x="7" y="343"/>
                        <a:pt x="1" y="378"/>
                        <a:pt x="0" y="412"/>
                      </a:cubicBezTo>
                      <a:cubicBezTo>
                        <a:pt x="2" y="412"/>
                        <a:pt x="2" y="412"/>
                        <a:pt x="2" y="412"/>
                      </a:cubicBezTo>
                      <a:cubicBezTo>
                        <a:pt x="3" y="378"/>
                        <a:pt x="9" y="343"/>
                        <a:pt x="17" y="311"/>
                      </a:cubicBezTo>
                      <a:moveTo>
                        <a:pt x="89" y="99"/>
                      </a:moveTo>
                      <a:cubicBezTo>
                        <a:pt x="87" y="99"/>
                        <a:pt x="87" y="99"/>
                        <a:pt x="87" y="99"/>
                      </a:cubicBezTo>
                      <a:cubicBezTo>
                        <a:pt x="77" y="125"/>
                        <a:pt x="72" y="135"/>
                        <a:pt x="68" y="147"/>
                      </a:cubicBezTo>
                      <a:cubicBezTo>
                        <a:pt x="64" y="157"/>
                        <a:pt x="60" y="168"/>
                        <a:pt x="52" y="195"/>
                      </a:cubicBezTo>
                      <a:cubicBezTo>
                        <a:pt x="54" y="195"/>
                        <a:pt x="54" y="195"/>
                        <a:pt x="54" y="195"/>
                      </a:cubicBezTo>
                      <a:cubicBezTo>
                        <a:pt x="62" y="169"/>
                        <a:pt x="65" y="158"/>
                        <a:pt x="70" y="147"/>
                      </a:cubicBezTo>
                      <a:cubicBezTo>
                        <a:pt x="74" y="136"/>
                        <a:pt x="79" y="126"/>
                        <a:pt x="89" y="99"/>
                      </a:cubicBezTo>
                      <a:moveTo>
                        <a:pt x="175" y="0"/>
                      </a:moveTo>
                      <a:cubicBezTo>
                        <a:pt x="175" y="0"/>
                        <a:pt x="175" y="0"/>
                        <a:pt x="175" y="0"/>
                      </a:cubicBezTo>
                      <a:cubicBezTo>
                        <a:pt x="170" y="3"/>
                        <a:pt x="108" y="43"/>
                        <a:pt x="88" y="97"/>
                      </a:cubicBezTo>
                      <a:cubicBezTo>
                        <a:pt x="88" y="97"/>
                        <a:pt x="88" y="98"/>
                        <a:pt x="87" y="98"/>
                      </a:cubicBezTo>
                      <a:cubicBezTo>
                        <a:pt x="90" y="98"/>
                        <a:pt x="90" y="98"/>
                        <a:pt x="90" y="98"/>
                      </a:cubicBezTo>
                      <a:cubicBezTo>
                        <a:pt x="90" y="98"/>
                        <a:pt x="90" y="98"/>
                        <a:pt x="90" y="98"/>
                      </a:cubicBezTo>
                      <a:cubicBezTo>
                        <a:pt x="100" y="70"/>
                        <a:pt x="121" y="46"/>
                        <a:pt x="141" y="29"/>
                      </a:cubicBezTo>
                      <a:cubicBezTo>
                        <a:pt x="150" y="21"/>
                        <a:pt x="159" y="14"/>
                        <a:pt x="165" y="9"/>
                      </a:cubicBezTo>
                      <a:cubicBezTo>
                        <a:pt x="169" y="7"/>
                        <a:pt x="171" y="5"/>
                        <a:pt x="173" y="4"/>
                      </a:cubicBezTo>
                      <a:cubicBezTo>
                        <a:pt x="175" y="2"/>
                        <a:pt x="176" y="2"/>
                        <a:pt x="176" y="2"/>
                      </a:cubicBezTo>
                      <a:cubicBezTo>
                        <a:pt x="175" y="0"/>
                        <a:pt x="175" y="0"/>
                        <a:pt x="17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4"/>
                <p:cNvSpPr>
                  <a:spLocks/>
                </p:cNvSpPr>
                <p:nvPr/>
              </p:nvSpPr>
              <p:spPr bwMode="auto">
                <a:xfrm>
                  <a:off x="-2211" y="1754"/>
                  <a:ext cx="7" cy="2"/>
                </a:xfrm>
                <a:custGeom>
                  <a:avLst/>
                  <a:gdLst/>
                  <a:ahLst/>
                  <a:cxnLst>
                    <a:cxn ang="0">
                      <a:pos x="3" y="0"/>
                    </a:cxn>
                    <a:cxn ang="0">
                      <a:pos x="0" y="0"/>
                    </a:cxn>
                    <a:cxn ang="0">
                      <a:pos x="0" y="1"/>
                    </a:cxn>
                    <a:cxn ang="0">
                      <a:pos x="2" y="1"/>
                    </a:cxn>
                    <a:cxn ang="0">
                      <a:pos x="3" y="0"/>
                    </a:cxn>
                  </a:cxnLst>
                  <a:rect l="0" t="0" r="r" b="b"/>
                  <a:pathLst>
                    <a:path w="3" h="1">
                      <a:moveTo>
                        <a:pt x="3" y="0"/>
                      </a:moveTo>
                      <a:cubicBezTo>
                        <a:pt x="0" y="0"/>
                        <a:pt x="0" y="0"/>
                        <a:pt x="0" y="0"/>
                      </a:cubicBezTo>
                      <a:cubicBezTo>
                        <a:pt x="0" y="1"/>
                        <a:pt x="0" y="1"/>
                        <a:pt x="0" y="1"/>
                      </a:cubicBezTo>
                      <a:cubicBezTo>
                        <a:pt x="2" y="1"/>
                        <a:pt x="2" y="1"/>
                        <a:pt x="2" y="1"/>
                      </a:cubicBezTo>
                      <a:cubicBezTo>
                        <a:pt x="2" y="1"/>
                        <a:pt x="2"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5"/>
                <p:cNvSpPr>
                  <a:spLocks/>
                </p:cNvSpPr>
                <p:nvPr/>
              </p:nvSpPr>
              <p:spPr bwMode="auto">
                <a:xfrm>
                  <a:off x="-2417" y="2498"/>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6"/>
                <p:cNvSpPr>
                  <a:spLocks/>
                </p:cNvSpPr>
                <p:nvPr/>
              </p:nvSpPr>
              <p:spPr bwMode="auto">
                <a:xfrm>
                  <a:off x="-238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7"/>
                <p:cNvSpPr>
                  <a:spLocks noEditPoints="1"/>
                </p:cNvSpPr>
                <p:nvPr/>
              </p:nvSpPr>
              <p:spPr bwMode="auto">
                <a:xfrm>
                  <a:off x="-2202" y="1986"/>
                  <a:ext cx="54" cy="270"/>
                </a:xfrm>
                <a:custGeom>
                  <a:avLst/>
                  <a:gdLst/>
                  <a:ahLst/>
                  <a:cxnLst>
                    <a:cxn ang="0">
                      <a:pos x="2" y="101"/>
                    </a:cxn>
                    <a:cxn ang="0">
                      <a:pos x="0" y="114"/>
                    </a:cxn>
                    <a:cxn ang="0">
                      <a:pos x="2" y="114"/>
                    </a:cxn>
                    <a:cxn ang="0">
                      <a:pos x="3" y="101"/>
                    </a:cxn>
                    <a:cxn ang="0">
                      <a:pos x="2" y="101"/>
                    </a:cxn>
                    <a:cxn ang="0">
                      <a:pos x="2" y="101"/>
                    </a:cxn>
                    <a:cxn ang="0">
                      <a:pos x="23" y="0"/>
                    </a:cxn>
                    <a:cxn ang="0">
                      <a:pos x="20" y="0"/>
                    </a:cxn>
                    <a:cxn ang="0">
                      <a:pos x="2" y="100"/>
                    </a:cxn>
                    <a:cxn ang="0">
                      <a:pos x="4" y="100"/>
                    </a:cxn>
                    <a:cxn ang="0">
                      <a:pos x="23" y="0"/>
                    </a:cxn>
                  </a:cxnLst>
                  <a:rect l="0" t="0" r="r" b="b"/>
                  <a:pathLst>
                    <a:path w="23" h="114">
                      <a:moveTo>
                        <a:pt x="2" y="101"/>
                      </a:moveTo>
                      <a:cubicBezTo>
                        <a:pt x="1" y="105"/>
                        <a:pt x="0" y="109"/>
                        <a:pt x="0" y="114"/>
                      </a:cubicBezTo>
                      <a:cubicBezTo>
                        <a:pt x="2" y="114"/>
                        <a:pt x="2" y="114"/>
                        <a:pt x="2" y="114"/>
                      </a:cubicBezTo>
                      <a:cubicBezTo>
                        <a:pt x="2" y="109"/>
                        <a:pt x="3" y="105"/>
                        <a:pt x="3" y="101"/>
                      </a:cubicBezTo>
                      <a:cubicBezTo>
                        <a:pt x="2" y="101"/>
                        <a:pt x="2" y="101"/>
                        <a:pt x="2" y="101"/>
                      </a:cubicBezTo>
                      <a:cubicBezTo>
                        <a:pt x="2" y="101"/>
                        <a:pt x="2" y="101"/>
                        <a:pt x="2" y="101"/>
                      </a:cubicBezTo>
                      <a:moveTo>
                        <a:pt x="23" y="0"/>
                      </a:moveTo>
                      <a:cubicBezTo>
                        <a:pt x="20" y="0"/>
                        <a:pt x="20" y="0"/>
                        <a:pt x="20" y="0"/>
                      </a:cubicBezTo>
                      <a:cubicBezTo>
                        <a:pt x="13" y="34"/>
                        <a:pt x="7" y="65"/>
                        <a:pt x="2" y="100"/>
                      </a:cubicBezTo>
                      <a:cubicBezTo>
                        <a:pt x="4" y="100"/>
                        <a:pt x="4" y="100"/>
                        <a:pt x="4" y="100"/>
                      </a:cubicBezTo>
                      <a:cubicBezTo>
                        <a:pt x="9" y="65"/>
                        <a:pt x="15" y="34"/>
                        <a:pt x="2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8"/>
                <p:cNvSpPr>
                  <a:spLocks/>
                </p:cNvSpPr>
                <p:nvPr/>
              </p:nvSpPr>
              <p:spPr bwMode="auto">
                <a:xfrm>
                  <a:off x="-2197" y="2223"/>
                  <a:ext cx="4" cy="3"/>
                </a:xfrm>
                <a:custGeom>
                  <a:avLst/>
                  <a:gdLst/>
                  <a:ahLst/>
                  <a:cxnLst>
                    <a:cxn ang="0">
                      <a:pos x="2" y="0"/>
                    </a:cxn>
                    <a:cxn ang="0">
                      <a:pos x="0" y="0"/>
                    </a:cxn>
                    <a:cxn ang="0">
                      <a:pos x="0" y="1"/>
                    </a:cxn>
                    <a:cxn ang="0">
                      <a:pos x="0" y="1"/>
                    </a:cxn>
                    <a:cxn ang="0">
                      <a:pos x="1" y="1"/>
                    </a:cxn>
                    <a:cxn ang="0">
                      <a:pos x="2" y="0"/>
                    </a:cxn>
                  </a:cxnLst>
                  <a:rect l="0" t="0" r="r" b="b"/>
                  <a:pathLst>
                    <a:path w="2" h="1">
                      <a:moveTo>
                        <a:pt x="2" y="0"/>
                      </a:moveTo>
                      <a:cubicBezTo>
                        <a:pt x="0" y="0"/>
                        <a:pt x="0" y="0"/>
                        <a:pt x="0" y="0"/>
                      </a:cubicBezTo>
                      <a:cubicBezTo>
                        <a:pt x="0" y="0"/>
                        <a:pt x="0" y="0"/>
                        <a:pt x="0" y="1"/>
                      </a:cubicBezTo>
                      <a:cubicBezTo>
                        <a:pt x="0" y="1"/>
                        <a:pt x="0" y="1"/>
                        <a:pt x="0" y="1"/>
                      </a:cubicBezTo>
                      <a:cubicBezTo>
                        <a:pt x="1" y="1"/>
                        <a:pt x="1" y="1"/>
                        <a:pt x="1"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9"/>
                <p:cNvSpPr>
                  <a:spLocks noEditPoints="1"/>
                </p:cNvSpPr>
                <p:nvPr/>
              </p:nvSpPr>
              <p:spPr bwMode="auto">
                <a:xfrm>
                  <a:off x="-2223" y="2259"/>
                  <a:ext cx="85" cy="1017"/>
                </a:xfrm>
                <a:custGeom>
                  <a:avLst/>
                  <a:gdLst/>
                  <a:ahLst/>
                  <a:cxnLst>
                    <a:cxn ang="0">
                      <a:pos x="24" y="343"/>
                    </a:cxn>
                    <a:cxn ang="0">
                      <a:pos x="22" y="343"/>
                    </a:cxn>
                    <a:cxn ang="0">
                      <a:pos x="30" y="400"/>
                    </a:cxn>
                    <a:cxn ang="0">
                      <a:pos x="34" y="429"/>
                    </a:cxn>
                    <a:cxn ang="0">
                      <a:pos x="36" y="429"/>
                    </a:cxn>
                    <a:cxn ang="0">
                      <a:pos x="32" y="400"/>
                    </a:cxn>
                    <a:cxn ang="0">
                      <a:pos x="26" y="360"/>
                    </a:cxn>
                    <a:cxn ang="0">
                      <a:pos x="24" y="343"/>
                    </a:cxn>
                    <a:cxn ang="0">
                      <a:pos x="9" y="255"/>
                    </a:cxn>
                    <a:cxn ang="0">
                      <a:pos x="7" y="255"/>
                    </a:cxn>
                    <a:cxn ang="0">
                      <a:pos x="22" y="342"/>
                    </a:cxn>
                    <a:cxn ang="0">
                      <a:pos x="24" y="342"/>
                    </a:cxn>
                    <a:cxn ang="0">
                      <a:pos x="9" y="255"/>
                    </a:cxn>
                    <a:cxn ang="0">
                      <a:pos x="7" y="233"/>
                    </a:cxn>
                    <a:cxn ang="0">
                      <a:pos x="5" y="233"/>
                    </a:cxn>
                    <a:cxn ang="0">
                      <a:pos x="7" y="254"/>
                    </a:cxn>
                    <a:cxn ang="0">
                      <a:pos x="9" y="254"/>
                    </a:cxn>
                    <a:cxn ang="0">
                      <a:pos x="7" y="233"/>
                    </a:cxn>
                    <a:cxn ang="0">
                      <a:pos x="3" y="102"/>
                    </a:cxn>
                    <a:cxn ang="0">
                      <a:pos x="1" y="102"/>
                    </a:cxn>
                    <a:cxn ang="0">
                      <a:pos x="1" y="112"/>
                    </a:cxn>
                    <a:cxn ang="0">
                      <a:pos x="0" y="125"/>
                    </a:cxn>
                    <a:cxn ang="0">
                      <a:pos x="5" y="232"/>
                    </a:cxn>
                    <a:cxn ang="0">
                      <a:pos x="7" y="232"/>
                    </a:cxn>
                    <a:cxn ang="0">
                      <a:pos x="2" y="125"/>
                    </a:cxn>
                    <a:cxn ang="0">
                      <a:pos x="3" y="112"/>
                    </a:cxn>
                    <a:cxn ang="0">
                      <a:pos x="3" y="102"/>
                    </a:cxn>
                    <a:cxn ang="0">
                      <a:pos x="11" y="0"/>
                    </a:cxn>
                    <a:cxn ang="0">
                      <a:pos x="9" y="0"/>
                    </a:cxn>
                    <a:cxn ang="0">
                      <a:pos x="1" y="101"/>
                    </a:cxn>
                    <a:cxn ang="0">
                      <a:pos x="3" y="101"/>
                    </a:cxn>
                    <a:cxn ang="0">
                      <a:pos x="11" y="0"/>
                    </a:cxn>
                  </a:cxnLst>
                  <a:rect l="0" t="0" r="r" b="b"/>
                  <a:pathLst>
                    <a:path w="36" h="429">
                      <a:moveTo>
                        <a:pt x="24" y="343"/>
                      </a:moveTo>
                      <a:cubicBezTo>
                        <a:pt x="22" y="343"/>
                        <a:pt x="22" y="343"/>
                        <a:pt x="22" y="343"/>
                      </a:cubicBezTo>
                      <a:cubicBezTo>
                        <a:pt x="23" y="347"/>
                        <a:pt x="26" y="372"/>
                        <a:pt x="30" y="400"/>
                      </a:cubicBezTo>
                      <a:cubicBezTo>
                        <a:pt x="31" y="410"/>
                        <a:pt x="32" y="420"/>
                        <a:pt x="34" y="429"/>
                      </a:cubicBezTo>
                      <a:cubicBezTo>
                        <a:pt x="36" y="429"/>
                        <a:pt x="36" y="429"/>
                        <a:pt x="36" y="429"/>
                      </a:cubicBezTo>
                      <a:cubicBezTo>
                        <a:pt x="34" y="420"/>
                        <a:pt x="33" y="410"/>
                        <a:pt x="32" y="400"/>
                      </a:cubicBezTo>
                      <a:cubicBezTo>
                        <a:pt x="30" y="385"/>
                        <a:pt x="28" y="370"/>
                        <a:pt x="26" y="360"/>
                      </a:cubicBezTo>
                      <a:cubicBezTo>
                        <a:pt x="25" y="351"/>
                        <a:pt x="24" y="345"/>
                        <a:pt x="24" y="343"/>
                      </a:cubicBezTo>
                      <a:moveTo>
                        <a:pt x="9" y="255"/>
                      </a:moveTo>
                      <a:cubicBezTo>
                        <a:pt x="7" y="255"/>
                        <a:pt x="7" y="255"/>
                        <a:pt x="7" y="255"/>
                      </a:cubicBezTo>
                      <a:cubicBezTo>
                        <a:pt x="10" y="285"/>
                        <a:pt x="15" y="315"/>
                        <a:pt x="22" y="342"/>
                      </a:cubicBezTo>
                      <a:cubicBezTo>
                        <a:pt x="24" y="342"/>
                        <a:pt x="24" y="342"/>
                        <a:pt x="24" y="342"/>
                      </a:cubicBezTo>
                      <a:cubicBezTo>
                        <a:pt x="17" y="315"/>
                        <a:pt x="12" y="285"/>
                        <a:pt x="9" y="255"/>
                      </a:cubicBezTo>
                      <a:moveTo>
                        <a:pt x="7" y="233"/>
                      </a:moveTo>
                      <a:cubicBezTo>
                        <a:pt x="5" y="233"/>
                        <a:pt x="5" y="233"/>
                        <a:pt x="5" y="233"/>
                      </a:cubicBezTo>
                      <a:cubicBezTo>
                        <a:pt x="6" y="240"/>
                        <a:pt x="6" y="247"/>
                        <a:pt x="7" y="254"/>
                      </a:cubicBezTo>
                      <a:cubicBezTo>
                        <a:pt x="9" y="254"/>
                        <a:pt x="9" y="254"/>
                        <a:pt x="9" y="254"/>
                      </a:cubicBezTo>
                      <a:cubicBezTo>
                        <a:pt x="8" y="247"/>
                        <a:pt x="8" y="240"/>
                        <a:pt x="7" y="233"/>
                      </a:cubicBezTo>
                      <a:moveTo>
                        <a:pt x="3" y="102"/>
                      </a:moveTo>
                      <a:cubicBezTo>
                        <a:pt x="1" y="102"/>
                        <a:pt x="1" y="102"/>
                        <a:pt x="1" y="102"/>
                      </a:cubicBezTo>
                      <a:cubicBezTo>
                        <a:pt x="1" y="105"/>
                        <a:pt x="1" y="109"/>
                        <a:pt x="1" y="112"/>
                      </a:cubicBezTo>
                      <a:cubicBezTo>
                        <a:pt x="1" y="112"/>
                        <a:pt x="0" y="117"/>
                        <a:pt x="0" y="125"/>
                      </a:cubicBezTo>
                      <a:cubicBezTo>
                        <a:pt x="0" y="145"/>
                        <a:pt x="1" y="186"/>
                        <a:pt x="5" y="232"/>
                      </a:cubicBezTo>
                      <a:cubicBezTo>
                        <a:pt x="7" y="232"/>
                        <a:pt x="7" y="232"/>
                        <a:pt x="7" y="232"/>
                      </a:cubicBezTo>
                      <a:cubicBezTo>
                        <a:pt x="3" y="186"/>
                        <a:pt x="2" y="145"/>
                        <a:pt x="2" y="125"/>
                      </a:cubicBezTo>
                      <a:cubicBezTo>
                        <a:pt x="2" y="117"/>
                        <a:pt x="3" y="112"/>
                        <a:pt x="3" y="112"/>
                      </a:cubicBezTo>
                      <a:cubicBezTo>
                        <a:pt x="3" y="109"/>
                        <a:pt x="3" y="105"/>
                        <a:pt x="3" y="102"/>
                      </a:cubicBezTo>
                      <a:moveTo>
                        <a:pt x="11" y="0"/>
                      </a:moveTo>
                      <a:cubicBezTo>
                        <a:pt x="9" y="0"/>
                        <a:pt x="9" y="0"/>
                        <a:pt x="9" y="0"/>
                      </a:cubicBezTo>
                      <a:cubicBezTo>
                        <a:pt x="5" y="29"/>
                        <a:pt x="2" y="62"/>
                        <a:pt x="1" y="101"/>
                      </a:cubicBezTo>
                      <a:cubicBezTo>
                        <a:pt x="3" y="101"/>
                        <a:pt x="3" y="101"/>
                        <a:pt x="3" y="101"/>
                      </a:cubicBezTo>
                      <a:cubicBezTo>
                        <a:pt x="4" y="62"/>
                        <a:pt x="7" y="29"/>
                        <a:pt x="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40"/>
                <p:cNvSpPr>
                  <a:spLocks/>
                </p:cNvSpPr>
                <p:nvPr/>
              </p:nvSpPr>
              <p:spPr bwMode="auto">
                <a:xfrm>
                  <a:off x="-2171" y="3069"/>
                  <a:ext cx="5" cy="3"/>
                </a:xfrm>
                <a:custGeom>
                  <a:avLst/>
                  <a:gdLst/>
                  <a:ahLst/>
                  <a:cxnLst>
                    <a:cxn ang="0">
                      <a:pos x="2" y="0"/>
                    </a:cxn>
                    <a:cxn ang="0">
                      <a:pos x="0" y="0"/>
                    </a:cxn>
                    <a:cxn ang="0">
                      <a:pos x="0" y="1"/>
                    </a:cxn>
                    <a:cxn ang="0">
                      <a:pos x="0" y="1"/>
                    </a:cxn>
                    <a:cxn ang="0">
                      <a:pos x="0" y="1"/>
                    </a:cxn>
                    <a:cxn ang="0">
                      <a:pos x="2" y="1"/>
                    </a:cxn>
                    <a:cxn ang="0">
                      <a:pos x="2" y="0"/>
                    </a:cxn>
                    <a:cxn ang="0">
                      <a:pos x="2" y="0"/>
                    </a:cxn>
                    <a:cxn ang="0">
                      <a:pos x="2" y="0"/>
                    </a:cxn>
                    <a:cxn ang="0">
                      <a:pos x="2" y="0"/>
                    </a:cxn>
                  </a:cxnLst>
                  <a:rect l="0" t="0" r="r" b="b"/>
                  <a:pathLst>
                    <a:path w="2" h="1">
                      <a:moveTo>
                        <a:pt x="2" y="0"/>
                      </a:moveTo>
                      <a:cubicBezTo>
                        <a:pt x="0" y="0"/>
                        <a:pt x="0" y="0"/>
                        <a:pt x="0" y="0"/>
                      </a:cubicBezTo>
                      <a:cubicBezTo>
                        <a:pt x="0" y="0"/>
                        <a:pt x="0" y="0"/>
                        <a:pt x="0" y="1"/>
                      </a:cubicBezTo>
                      <a:cubicBezTo>
                        <a:pt x="0" y="1"/>
                        <a:pt x="0" y="1"/>
                        <a:pt x="0" y="1"/>
                      </a:cubicBezTo>
                      <a:cubicBezTo>
                        <a:pt x="0" y="1"/>
                        <a:pt x="0" y="1"/>
                        <a:pt x="0"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41"/>
                <p:cNvSpPr>
                  <a:spLocks/>
                </p:cNvSpPr>
                <p:nvPr/>
              </p:nvSpPr>
              <p:spPr bwMode="auto">
                <a:xfrm>
                  <a:off x="-2207"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42"/>
                <p:cNvSpPr>
                  <a:spLocks noEditPoints="1"/>
                </p:cNvSpPr>
                <p:nvPr/>
              </p:nvSpPr>
              <p:spPr bwMode="auto">
                <a:xfrm>
                  <a:off x="-2152" y="1522"/>
                  <a:ext cx="182" cy="1832"/>
                </a:xfrm>
                <a:custGeom>
                  <a:avLst/>
                  <a:gdLst/>
                  <a:ahLst/>
                  <a:cxnLst>
                    <a:cxn ang="0">
                      <a:pos x="6" y="741"/>
                    </a:cxn>
                    <a:cxn ang="0">
                      <a:pos x="4" y="741"/>
                    </a:cxn>
                    <a:cxn ang="0">
                      <a:pos x="10" y="773"/>
                    </a:cxn>
                    <a:cxn ang="0">
                      <a:pos x="12" y="773"/>
                    </a:cxn>
                    <a:cxn ang="0">
                      <a:pos x="6" y="741"/>
                    </a:cxn>
                    <a:cxn ang="0">
                      <a:pos x="23" y="99"/>
                    </a:cxn>
                    <a:cxn ang="0">
                      <a:pos x="21" y="99"/>
                    </a:cxn>
                    <a:cxn ang="0">
                      <a:pos x="9" y="147"/>
                    </a:cxn>
                    <a:cxn ang="0">
                      <a:pos x="0" y="195"/>
                    </a:cxn>
                    <a:cxn ang="0">
                      <a:pos x="2" y="195"/>
                    </a:cxn>
                    <a:cxn ang="0">
                      <a:pos x="11" y="147"/>
                    </a:cxn>
                    <a:cxn ang="0">
                      <a:pos x="23" y="99"/>
                    </a:cxn>
                    <a:cxn ang="0">
                      <a:pos x="75" y="0"/>
                    </a:cxn>
                    <a:cxn ang="0">
                      <a:pos x="75" y="0"/>
                    </a:cxn>
                    <a:cxn ang="0">
                      <a:pos x="22" y="98"/>
                    </a:cxn>
                    <a:cxn ang="0">
                      <a:pos x="24" y="98"/>
                    </a:cxn>
                    <a:cxn ang="0">
                      <a:pos x="51" y="38"/>
                    </a:cxn>
                    <a:cxn ang="0">
                      <a:pos x="69" y="11"/>
                    </a:cxn>
                    <a:cxn ang="0">
                      <a:pos x="75" y="4"/>
                    </a:cxn>
                    <a:cxn ang="0">
                      <a:pos x="76" y="2"/>
                    </a:cxn>
                    <a:cxn ang="0">
                      <a:pos x="77" y="2"/>
                    </a:cxn>
                    <a:cxn ang="0">
                      <a:pos x="75" y="0"/>
                    </a:cxn>
                  </a:cxnLst>
                  <a:rect l="0" t="0" r="r" b="b"/>
                  <a:pathLst>
                    <a:path w="77" h="773">
                      <a:moveTo>
                        <a:pt x="6" y="741"/>
                      </a:moveTo>
                      <a:cubicBezTo>
                        <a:pt x="4" y="741"/>
                        <a:pt x="4" y="741"/>
                        <a:pt x="4" y="741"/>
                      </a:cubicBezTo>
                      <a:cubicBezTo>
                        <a:pt x="6" y="753"/>
                        <a:pt x="8" y="765"/>
                        <a:pt x="10" y="773"/>
                      </a:cubicBezTo>
                      <a:cubicBezTo>
                        <a:pt x="12" y="773"/>
                        <a:pt x="12" y="773"/>
                        <a:pt x="12" y="773"/>
                      </a:cubicBezTo>
                      <a:cubicBezTo>
                        <a:pt x="10" y="765"/>
                        <a:pt x="8" y="753"/>
                        <a:pt x="6" y="741"/>
                      </a:cubicBezTo>
                      <a:moveTo>
                        <a:pt x="23" y="99"/>
                      </a:moveTo>
                      <a:cubicBezTo>
                        <a:pt x="21" y="99"/>
                        <a:pt x="21" y="99"/>
                        <a:pt x="21" y="99"/>
                      </a:cubicBezTo>
                      <a:cubicBezTo>
                        <a:pt x="17" y="113"/>
                        <a:pt x="12" y="130"/>
                        <a:pt x="9" y="147"/>
                      </a:cubicBezTo>
                      <a:cubicBezTo>
                        <a:pt x="6" y="164"/>
                        <a:pt x="3" y="180"/>
                        <a:pt x="0" y="195"/>
                      </a:cubicBezTo>
                      <a:cubicBezTo>
                        <a:pt x="2" y="195"/>
                        <a:pt x="2" y="195"/>
                        <a:pt x="2" y="195"/>
                      </a:cubicBezTo>
                      <a:cubicBezTo>
                        <a:pt x="5" y="180"/>
                        <a:pt x="8" y="164"/>
                        <a:pt x="11" y="147"/>
                      </a:cubicBezTo>
                      <a:cubicBezTo>
                        <a:pt x="14" y="130"/>
                        <a:pt x="19" y="114"/>
                        <a:pt x="23" y="99"/>
                      </a:cubicBezTo>
                      <a:moveTo>
                        <a:pt x="75" y="0"/>
                      </a:moveTo>
                      <a:cubicBezTo>
                        <a:pt x="75" y="0"/>
                        <a:pt x="75" y="0"/>
                        <a:pt x="75" y="0"/>
                      </a:cubicBezTo>
                      <a:cubicBezTo>
                        <a:pt x="74" y="1"/>
                        <a:pt x="43" y="35"/>
                        <a:pt x="22" y="98"/>
                      </a:cubicBezTo>
                      <a:cubicBezTo>
                        <a:pt x="24" y="98"/>
                        <a:pt x="24" y="98"/>
                        <a:pt x="24" y="98"/>
                      </a:cubicBezTo>
                      <a:cubicBezTo>
                        <a:pt x="32" y="74"/>
                        <a:pt x="42" y="54"/>
                        <a:pt x="51" y="38"/>
                      </a:cubicBezTo>
                      <a:cubicBezTo>
                        <a:pt x="58" y="26"/>
                        <a:pt x="64" y="17"/>
                        <a:pt x="69" y="11"/>
                      </a:cubicBezTo>
                      <a:cubicBezTo>
                        <a:pt x="71" y="8"/>
                        <a:pt x="73" y="5"/>
                        <a:pt x="75" y="4"/>
                      </a:cubicBezTo>
                      <a:cubicBezTo>
                        <a:pt x="75" y="3"/>
                        <a:pt x="76" y="3"/>
                        <a:pt x="76" y="2"/>
                      </a:cubicBezTo>
                      <a:cubicBezTo>
                        <a:pt x="77" y="2"/>
                        <a:pt x="77" y="2"/>
                        <a:pt x="77" y="2"/>
                      </a:cubicBezTo>
                      <a:cubicBezTo>
                        <a:pt x="75" y="0"/>
                        <a:pt x="75" y="0"/>
                        <a:pt x="7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3"/>
                <p:cNvSpPr>
                  <a:spLocks/>
                </p:cNvSpPr>
                <p:nvPr/>
              </p:nvSpPr>
              <p:spPr bwMode="auto">
                <a:xfrm>
                  <a:off x="-2103" y="1754"/>
                  <a:ext cx="8"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1"/>
                        <a:pt x="0" y="1"/>
                        <a:pt x="0" y="1"/>
                      </a:cubicBezTo>
                      <a:cubicBezTo>
                        <a:pt x="2" y="1"/>
                        <a:pt x="2" y="1"/>
                        <a:pt x="2"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44"/>
                <p:cNvSpPr>
                  <a:spLocks/>
                </p:cNvSpPr>
                <p:nvPr/>
              </p:nvSpPr>
              <p:spPr bwMode="auto">
                <a:xfrm>
                  <a:off x="-2211"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45"/>
                <p:cNvSpPr>
                  <a:spLocks/>
                </p:cNvSpPr>
                <p:nvPr/>
              </p:nvSpPr>
              <p:spPr bwMode="auto">
                <a:xfrm>
                  <a:off x="-2143"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46"/>
                <p:cNvSpPr>
                  <a:spLocks/>
                </p:cNvSpPr>
                <p:nvPr/>
              </p:nvSpPr>
              <p:spPr bwMode="auto">
                <a:xfrm>
                  <a:off x="-2129" y="3356"/>
                  <a:ext cx="12" cy="26"/>
                </a:xfrm>
                <a:custGeom>
                  <a:avLst/>
                  <a:gdLst/>
                  <a:ahLst/>
                  <a:cxnLst>
                    <a:cxn ang="0">
                      <a:pos x="2" y="0"/>
                    </a:cxn>
                    <a:cxn ang="0">
                      <a:pos x="0" y="0"/>
                    </a:cxn>
                    <a:cxn ang="0">
                      <a:pos x="3" y="11"/>
                    </a:cxn>
                    <a:cxn ang="0">
                      <a:pos x="5" y="11"/>
                    </a:cxn>
                    <a:cxn ang="0">
                      <a:pos x="2" y="0"/>
                    </a:cxn>
                  </a:cxnLst>
                  <a:rect l="0" t="0" r="r" b="b"/>
                  <a:pathLst>
                    <a:path w="5" h="11">
                      <a:moveTo>
                        <a:pt x="2" y="0"/>
                      </a:moveTo>
                      <a:cubicBezTo>
                        <a:pt x="0" y="0"/>
                        <a:pt x="0" y="0"/>
                        <a:pt x="0" y="0"/>
                      </a:cubicBezTo>
                      <a:cubicBezTo>
                        <a:pt x="1" y="5"/>
                        <a:pt x="2" y="9"/>
                        <a:pt x="3" y="11"/>
                      </a:cubicBezTo>
                      <a:cubicBezTo>
                        <a:pt x="5" y="11"/>
                        <a:pt x="5" y="11"/>
                        <a:pt x="5" y="11"/>
                      </a:cubicBezTo>
                      <a:cubicBezTo>
                        <a:pt x="4" y="8"/>
                        <a:pt x="3" y="5"/>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47"/>
                <p:cNvSpPr>
                  <a:spLocks/>
                </p:cNvSpPr>
                <p:nvPr/>
              </p:nvSpPr>
              <p:spPr bwMode="auto">
                <a:xfrm>
                  <a:off x="-2129" y="33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48"/>
                <p:cNvSpPr>
                  <a:spLocks/>
                </p:cNvSpPr>
                <p:nvPr/>
              </p:nvSpPr>
              <p:spPr bwMode="auto">
                <a:xfrm>
                  <a:off x="-2221"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49"/>
                <p:cNvSpPr>
                  <a:spLocks/>
                </p:cNvSpPr>
                <p:nvPr/>
              </p:nvSpPr>
              <p:spPr bwMode="auto">
                <a:xfrm>
                  <a:off x="-220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0"/>
                <p:cNvSpPr>
                  <a:spLocks/>
                </p:cNvSpPr>
                <p:nvPr/>
              </p:nvSpPr>
              <p:spPr bwMode="auto">
                <a:xfrm>
                  <a:off x="-2020" y="1986"/>
                  <a:ext cx="26" cy="270"/>
                </a:xfrm>
                <a:custGeom>
                  <a:avLst/>
                  <a:gdLst/>
                  <a:ahLst/>
                  <a:cxnLst>
                    <a:cxn ang="0">
                      <a:pos x="11" y="0"/>
                    </a:cxn>
                    <a:cxn ang="0">
                      <a:pos x="9" y="0"/>
                    </a:cxn>
                    <a:cxn ang="0">
                      <a:pos x="8" y="9"/>
                    </a:cxn>
                    <a:cxn ang="0">
                      <a:pos x="8" y="9"/>
                    </a:cxn>
                    <a:cxn ang="0">
                      <a:pos x="1" y="100"/>
                    </a:cxn>
                    <a:cxn ang="0">
                      <a:pos x="3" y="100"/>
                    </a:cxn>
                    <a:cxn ang="0">
                      <a:pos x="3" y="101"/>
                    </a:cxn>
                    <a:cxn ang="0">
                      <a:pos x="1" y="101"/>
                    </a:cxn>
                    <a:cxn ang="0">
                      <a:pos x="0" y="114"/>
                    </a:cxn>
                    <a:cxn ang="0">
                      <a:pos x="2" y="114"/>
                    </a:cxn>
                    <a:cxn ang="0">
                      <a:pos x="10" y="9"/>
                    </a:cxn>
                    <a:cxn ang="0">
                      <a:pos x="11" y="0"/>
                    </a:cxn>
                  </a:cxnLst>
                  <a:rect l="0" t="0" r="r" b="b"/>
                  <a:pathLst>
                    <a:path w="11" h="114">
                      <a:moveTo>
                        <a:pt x="11" y="0"/>
                      </a:moveTo>
                      <a:cubicBezTo>
                        <a:pt x="9" y="0"/>
                        <a:pt x="9" y="0"/>
                        <a:pt x="9" y="0"/>
                      </a:cubicBezTo>
                      <a:cubicBezTo>
                        <a:pt x="8" y="9"/>
                        <a:pt x="8" y="9"/>
                        <a:pt x="8" y="9"/>
                      </a:cubicBezTo>
                      <a:cubicBezTo>
                        <a:pt x="8" y="9"/>
                        <a:pt x="8" y="9"/>
                        <a:pt x="8" y="9"/>
                      </a:cubicBezTo>
                      <a:cubicBezTo>
                        <a:pt x="5" y="37"/>
                        <a:pt x="3" y="68"/>
                        <a:pt x="1" y="100"/>
                      </a:cubicBezTo>
                      <a:cubicBezTo>
                        <a:pt x="3" y="100"/>
                        <a:pt x="3" y="100"/>
                        <a:pt x="3" y="100"/>
                      </a:cubicBezTo>
                      <a:cubicBezTo>
                        <a:pt x="3" y="101"/>
                        <a:pt x="3" y="101"/>
                        <a:pt x="3" y="101"/>
                      </a:cubicBezTo>
                      <a:cubicBezTo>
                        <a:pt x="1" y="101"/>
                        <a:pt x="1" y="101"/>
                        <a:pt x="1" y="101"/>
                      </a:cubicBezTo>
                      <a:cubicBezTo>
                        <a:pt x="1" y="105"/>
                        <a:pt x="1" y="109"/>
                        <a:pt x="0" y="114"/>
                      </a:cubicBezTo>
                      <a:cubicBezTo>
                        <a:pt x="2" y="114"/>
                        <a:pt x="2" y="114"/>
                        <a:pt x="2" y="114"/>
                      </a:cubicBezTo>
                      <a:cubicBezTo>
                        <a:pt x="4" y="77"/>
                        <a:pt x="7" y="42"/>
                        <a:pt x="10" y="9"/>
                      </a:cubicBezTo>
                      <a:cubicBezTo>
                        <a:pt x="11" y="0"/>
                        <a:pt x="11" y="0"/>
                        <a:pt x="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1"/>
                <p:cNvSpPr>
                  <a:spLocks/>
                </p:cNvSpPr>
                <p:nvPr/>
              </p:nvSpPr>
              <p:spPr bwMode="auto">
                <a:xfrm>
                  <a:off x="-2017"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2"/>
                <p:cNvSpPr>
                  <a:spLocks noEditPoints="1"/>
                </p:cNvSpPr>
                <p:nvPr/>
              </p:nvSpPr>
              <p:spPr bwMode="auto">
                <a:xfrm>
                  <a:off x="-2029" y="2259"/>
                  <a:ext cx="14" cy="1017"/>
                </a:xfrm>
                <a:custGeom>
                  <a:avLst/>
                  <a:gdLst/>
                  <a:ahLst/>
                  <a:cxnLst>
                    <a:cxn ang="0">
                      <a:pos x="5" y="343"/>
                    </a:cxn>
                    <a:cxn ang="0">
                      <a:pos x="3" y="343"/>
                    </a:cxn>
                    <a:cxn ang="0">
                      <a:pos x="2" y="429"/>
                    </a:cxn>
                    <a:cxn ang="0">
                      <a:pos x="4" y="429"/>
                    </a:cxn>
                    <a:cxn ang="0">
                      <a:pos x="5" y="343"/>
                    </a:cxn>
                    <a:cxn ang="0">
                      <a:pos x="4" y="339"/>
                    </a:cxn>
                    <a:cxn ang="0">
                      <a:pos x="4" y="339"/>
                    </a:cxn>
                    <a:cxn ang="0">
                      <a:pos x="3" y="233"/>
                    </a:cxn>
                    <a:cxn ang="0">
                      <a:pos x="1" y="233"/>
                    </a:cxn>
                    <a:cxn ang="0">
                      <a:pos x="1" y="254"/>
                    </a:cxn>
                    <a:cxn ang="0">
                      <a:pos x="2" y="254"/>
                    </a:cxn>
                    <a:cxn ang="0">
                      <a:pos x="2" y="255"/>
                    </a:cxn>
                    <a:cxn ang="0">
                      <a:pos x="1" y="255"/>
                    </a:cxn>
                    <a:cxn ang="0">
                      <a:pos x="3" y="339"/>
                    </a:cxn>
                    <a:cxn ang="0">
                      <a:pos x="3" y="342"/>
                    </a:cxn>
                    <a:cxn ang="0">
                      <a:pos x="5" y="342"/>
                    </a:cxn>
                    <a:cxn ang="0">
                      <a:pos x="5" y="339"/>
                    </a:cxn>
                    <a:cxn ang="0">
                      <a:pos x="5" y="339"/>
                    </a:cxn>
                    <a:cxn ang="0">
                      <a:pos x="4" y="327"/>
                    </a:cxn>
                    <a:cxn ang="0">
                      <a:pos x="3" y="233"/>
                    </a:cxn>
                    <a:cxn ang="0">
                      <a:pos x="3" y="102"/>
                    </a:cxn>
                    <a:cxn ang="0">
                      <a:pos x="1" y="102"/>
                    </a:cxn>
                    <a:cxn ang="0">
                      <a:pos x="0" y="184"/>
                    </a:cxn>
                    <a:cxn ang="0">
                      <a:pos x="1" y="232"/>
                    </a:cxn>
                    <a:cxn ang="0">
                      <a:pos x="3" y="232"/>
                    </a:cxn>
                    <a:cxn ang="0">
                      <a:pos x="2" y="184"/>
                    </a:cxn>
                    <a:cxn ang="0">
                      <a:pos x="3" y="102"/>
                    </a:cxn>
                    <a:cxn ang="0">
                      <a:pos x="6" y="0"/>
                    </a:cxn>
                    <a:cxn ang="0">
                      <a:pos x="4" y="0"/>
                    </a:cxn>
                    <a:cxn ang="0">
                      <a:pos x="1" y="101"/>
                    </a:cxn>
                    <a:cxn ang="0">
                      <a:pos x="3" y="101"/>
                    </a:cxn>
                    <a:cxn ang="0">
                      <a:pos x="6" y="0"/>
                    </a:cxn>
                  </a:cxnLst>
                  <a:rect l="0" t="0" r="r" b="b"/>
                  <a:pathLst>
                    <a:path w="6" h="429">
                      <a:moveTo>
                        <a:pt x="5" y="343"/>
                      </a:moveTo>
                      <a:cubicBezTo>
                        <a:pt x="3" y="343"/>
                        <a:pt x="3" y="343"/>
                        <a:pt x="3" y="343"/>
                      </a:cubicBezTo>
                      <a:cubicBezTo>
                        <a:pt x="2" y="429"/>
                        <a:pt x="2" y="429"/>
                        <a:pt x="2" y="429"/>
                      </a:cubicBezTo>
                      <a:cubicBezTo>
                        <a:pt x="4" y="429"/>
                        <a:pt x="4" y="429"/>
                        <a:pt x="4" y="429"/>
                      </a:cubicBezTo>
                      <a:cubicBezTo>
                        <a:pt x="5" y="343"/>
                        <a:pt x="5" y="343"/>
                        <a:pt x="5" y="343"/>
                      </a:cubicBezTo>
                      <a:moveTo>
                        <a:pt x="4" y="339"/>
                      </a:moveTo>
                      <a:cubicBezTo>
                        <a:pt x="4" y="339"/>
                        <a:pt x="4" y="339"/>
                        <a:pt x="4" y="339"/>
                      </a:cubicBezTo>
                      <a:moveTo>
                        <a:pt x="3" y="233"/>
                      </a:moveTo>
                      <a:cubicBezTo>
                        <a:pt x="1" y="233"/>
                        <a:pt x="1" y="233"/>
                        <a:pt x="1" y="233"/>
                      </a:cubicBezTo>
                      <a:cubicBezTo>
                        <a:pt x="1" y="240"/>
                        <a:pt x="1" y="247"/>
                        <a:pt x="1" y="254"/>
                      </a:cubicBezTo>
                      <a:cubicBezTo>
                        <a:pt x="2" y="254"/>
                        <a:pt x="2" y="254"/>
                        <a:pt x="2" y="254"/>
                      </a:cubicBezTo>
                      <a:cubicBezTo>
                        <a:pt x="2" y="255"/>
                        <a:pt x="2" y="255"/>
                        <a:pt x="2" y="255"/>
                      </a:cubicBezTo>
                      <a:cubicBezTo>
                        <a:pt x="1" y="255"/>
                        <a:pt x="1" y="255"/>
                        <a:pt x="1" y="255"/>
                      </a:cubicBezTo>
                      <a:cubicBezTo>
                        <a:pt x="2" y="306"/>
                        <a:pt x="3" y="338"/>
                        <a:pt x="3" y="339"/>
                      </a:cubicBezTo>
                      <a:cubicBezTo>
                        <a:pt x="3" y="342"/>
                        <a:pt x="3" y="342"/>
                        <a:pt x="3" y="342"/>
                      </a:cubicBezTo>
                      <a:cubicBezTo>
                        <a:pt x="5" y="342"/>
                        <a:pt x="5" y="342"/>
                        <a:pt x="5" y="342"/>
                      </a:cubicBezTo>
                      <a:cubicBezTo>
                        <a:pt x="5" y="339"/>
                        <a:pt x="5" y="339"/>
                        <a:pt x="5" y="339"/>
                      </a:cubicBezTo>
                      <a:cubicBezTo>
                        <a:pt x="5" y="339"/>
                        <a:pt x="5" y="339"/>
                        <a:pt x="5" y="339"/>
                      </a:cubicBezTo>
                      <a:cubicBezTo>
                        <a:pt x="5" y="339"/>
                        <a:pt x="5" y="335"/>
                        <a:pt x="4" y="327"/>
                      </a:cubicBezTo>
                      <a:cubicBezTo>
                        <a:pt x="4" y="310"/>
                        <a:pt x="3" y="277"/>
                        <a:pt x="3" y="233"/>
                      </a:cubicBezTo>
                      <a:moveTo>
                        <a:pt x="3" y="102"/>
                      </a:moveTo>
                      <a:cubicBezTo>
                        <a:pt x="1" y="102"/>
                        <a:pt x="1" y="102"/>
                        <a:pt x="1" y="102"/>
                      </a:cubicBezTo>
                      <a:cubicBezTo>
                        <a:pt x="1" y="130"/>
                        <a:pt x="0" y="158"/>
                        <a:pt x="0" y="184"/>
                      </a:cubicBezTo>
                      <a:cubicBezTo>
                        <a:pt x="0" y="201"/>
                        <a:pt x="0" y="217"/>
                        <a:pt x="1" y="232"/>
                      </a:cubicBezTo>
                      <a:cubicBezTo>
                        <a:pt x="3" y="232"/>
                        <a:pt x="3" y="232"/>
                        <a:pt x="3" y="232"/>
                      </a:cubicBezTo>
                      <a:cubicBezTo>
                        <a:pt x="2" y="217"/>
                        <a:pt x="2" y="201"/>
                        <a:pt x="2" y="184"/>
                      </a:cubicBezTo>
                      <a:cubicBezTo>
                        <a:pt x="2" y="158"/>
                        <a:pt x="3" y="130"/>
                        <a:pt x="3" y="102"/>
                      </a:cubicBezTo>
                      <a:moveTo>
                        <a:pt x="6" y="0"/>
                      </a:moveTo>
                      <a:cubicBezTo>
                        <a:pt x="4" y="0"/>
                        <a:pt x="4" y="0"/>
                        <a:pt x="4" y="0"/>
                      </a:cubicBezTo>
                      <a:cubicBezTo>
                        <a:pt x="3" y="33"/>
                        <a:pt x="2" y="68"/>
                        <a:pt x="1" y="101"/>
                      </a:cubicBezTo>
                      <a:cubicBezTo>
                        <a:pt x="3" y="101"/>
                        <a:pt x="3" y="101"/>
                        <a:pt x="3" y="101"/>
                      </a:cubicBezTo>
                      <a:cubicBezTo>
                        <a:pt x="4" y="68"/>
                        <a:pt x="5" y="33"/>
                        <a:pt x="6"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3"/>
                <p:cNvSpPr>
                  <a:spLocks/>
                </p:cNvSpPr>
                <p:nvPr/>
              </p:nvSpPr>
              <p:spPr bwMode="auto">
                <a:xfrm>
                  <a:off x="-2022" y="3069"/>
                  <a:ext cx="5" cy="3"/>
                </a:xfrm>
                <a:custGeom>
                  <a:avLst/>
                  <a:gdLst/>
                  <a:ahLst/>
                  <a:cxnLst>
                    <a:cxn ang="0">
                      <a:pos x="5" y="0"/>
                    </a:cxn>
                    <a:cxn ang="0">
                      <a:pos x="0" y="0"/>
                    </a:cxn>
                    <a:cxn ang="0">
                      <a:pos x="0" y="3"/>
                    </a:cxn>
                    <a:cxn ang="0">
                      <a:pos x="5" y="3"/>
                    </a:cxn>
                    <a:cxn ang="0">
                      <a:pos x="5" y="0"/>
                    </a:cxn>
                    <a:cxn ang="0">
                      <a:pos x="5" y="0"/>
                    </a:cxn>
                  </a:cxnLst>
                  <a:rect l="0" t="0" r="r" b="b"/>
                  <a:pathLst>
                    <a:path w="5" h="3">
                      <a:moveTo>
                        <a:pt x="5" y="0"/>
                      </a:moveTo>
                      <a:lnTo>
                        <a:pt x="0" y="0"/>
                      </a:lnTo>
                      <a:lnTo>
                        <a:pt x="0" y="3"/>
                      </a:lnTo>
                      <a:lnTo>
                        <a:pt x="5" y="3"/>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4"/>
                <p:cNvSpPr>
                  <a:spLocks/>
                </p:cNvSpPr>
                <p:nvPr/>
              </p:nvSpPr>
              <p:spPr bwMode="auto">
                <a:xfrm>
                  <a:off x="-2027" y="2861"/>
                  <a:ext cx="3" cy="2"/>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5"/>
                <p:cNvSpPr>
                  <a:spLocks noEditPoints="1"/>
                </p:cNvSpPr>
                <p:nvPr/>
              </p:nvSpPr>
              <p:spPr bwMode="auto">
                <a:xfrm>
                  <a:off x="-2024" y="1522"/>
                  <a:ext cx="92" cy="1832"/>
                </a:xfrm>
                <a:custGeom>
                  <a:avLst/>
                  <a:gdLst/>
                  <a:ahLst/>
                  <a:cxnLst>
                    <a:cxn ang="0">
                      <a:pos x="2" y="741"/>
                    </a:cxn>
                    <a:cxn ang="0">
                      <a:pos x="0" y="741"/>
                    </a:cxn>
                    <a:cxn ang="0">
                      <a:pos x="0" y="773"/>
                    </a:cxn>
                    <a:cxn ang="0">
                      <a:pos x="2" y="773"/>
                    </a:cxn>
                    <a:cxn ang="0">
                      <a:pos x="2" y="741"/>
                    </a:cxn>
                    <a:cxn ang="0">
                      <a:pos x="19" y="99"/>
                    </a:cxn>
                    <a:cxn ang="0">
                      <a:pos x="17" y="99"/>
                    </a:cxn>
                    <a:cxn ang="0">
                      <a:pos x="16" y="123"/>
                    </a:cxn>
                    <a:cxn ang="0">
                      <a:pos x="16" y="123"/>
                    </a:cxn>
                    <a:cxn ang="0">
                      <a:pos x="11" y="195"/>
                    </a:cxn>
                    <a:cxn ang="0">
                      <a:pos x="13" y="195"/>
                    </a:cxn>
                    <a:cxn ang="0">
                      <a:pos x="18" y="123"/>
                    </a:cxn>
                    <a:cxn ang="0">
                      <a:pos x="18" y="123"/>
                    </a:cxn>
                    <a:cxn ang="0">
                      <a:pos x="19" y="99"/>
                    </a:cxn>
                    <a:cxn ang="0">
                      <a:pos x="38" y="0"/>
                    </a:cxn>
                    <a:cxn ang="0">
                      <a:pos x="37" y="0"/>
                    </a:cxn>
                    <a:cxn ang="0">
                      <a:pos x="17" y="98"/>
                    </a:cxn>
                    <a:cxn ang="0">
                      <a:pos x="19" y="98"/>
                    </a:cxn>
                    <a:cxn ang="0">
                      <a:pos x="29" y="32"/>
                    </a:cxn>
                    <a:cxn ang="0">
                      <a:pos x="36" y="9"/>
                    </a:cxn>
                    <a:cxn ang="0">
                      <a:pos x="38" y="3"/>
                    </a:cxn>
                    <a:cxn ang="0">
                      <a:pos x="39" y="1"/>
                    </a:cxn>
                    <a:cxn ang="0">
                      <a:pos x="38" y="0"/>
                    </a:cxn>
                  </a:cxnLst>
                  <a:rect l="0" t="0" r="r" b="b"/>
                  <a:pathLst>
                    <a:path w="39" h="773">
                      <a:moveTo>
                        <a:pt x="2" y="741"/>
                      </a:moveTo>
                      <a:cubicBezTo>
                        <a:pt x="0" y="741"/>
                        <a:pt x="0" y="741"/>
                        <a:pt x="0" y="741"/>
                      </a:cubicBezTo>
                      <a:cubicBezTo>
                        <a:pt x="0" y="773"/>
                        <a:pt x="0" y="773"/>
                        <a:pt x="0" y="773"/>
                      </a:cubicBezTo>
                      <a:cubicBezTo>
                        <a:pt x="2" y="773"/>
                        <a:pt x="2" y="773"/>
                        <a:pt x="2" y="773"/>
                      </a:cubicBezTo>
                      <a:cubicBezTo>
                        <a:pt x="2" y="741"/>
                        <a:pt x="2" y="741"/>
                        <a:pt x="2" y="741"/>
                      </a:cubicBezTo>
                      <a:moveTo>
                        <a:pt x="19" y="99"/>
                      </a:moveTo>
                      <a:cubicBezTo>
                        <a:pt x="17" y="99"/>
                        <a:pt x="17" y="99"/>
                        <a:pt x="17" y="99"/>
                      </a:cubicBezTo>
                      <a:cubicBezTo>
                        <a:pt x="17" y="107"/>
                        <a:pt x="16" y="114"/>
                        <a:pt x="16" y="123"/>
                      </a:cubicBezTo>
                      <a:cubicBezTo>
                        <a:pt x="16" y="123"/>
                        <a:pt x="16" y="123"/>
                        <a:pt x="16" y="123"/>
                      </a:cubicBezTo>
                      <a:cubicBezTo>
                        <a:pt x="11" y="195"/>
                        <a:pt x="11" y="195"/>
                        <a:pt x="11" y="195"/>
                      </a:cubicBezTo>
                      <a:cubicBezTo>
                        <a:pt x="13" y="195"/>
                        <a:pt x="13" y="195"/>
                        <a:pt x="13" y="195"/>
                      </a:cubicBezTo>
                      <a:cubicBezTo>
                        <a:pt x="18" y="123"/>
                        <a:pt x="18" y="123"/>
                        <a:pt x="18" y="123"/>
                      </a:cubicBezTo>
                      <a:cubicBezTo>
                        <a:pt x="18" y="123"/>
                        <a:pt x="18" y="123"/>
                        <a:pt x="18" y="123"/>
                      </a:cubicBezTo>
                      <a:cubicBezTo>
                        <a:pt x="18" y="115"/>
                        <a:pt x="19" y="107"/>
                        <a:pt x="19" y="99"/>
                      </a:cubicBezTo>
                      <a:moveTo>
                        <a:pt x="38" y="0"/>
                      </a:moveTo>
                      <a:cubicBezTo>
                        <a:pt x="37" y="0"/>
                        <a:pt x="37" y="0"/>
                        <a:pt x="37" y="0"/>
                      </a:cubicBezTo>
                      <a:cubicBezTo>
                        <a:pt x="36" y="3"/>
                        <a:pt x="21" y="37"/>
                        <a:pt x="17" y="98"/>
                      </a:cubicBezTo>
                      <a:cubicBezTo>
                        <a:pt x="19" y="98"/>
                        <a:pt x="19" y="98"/>
                        <a:pt x="19" y="98"/>
                      </a:cubicBezTo>
                      <a:cubicBezTo>
                        <a:pt x="21" y="70"/>
                        <a:pt x="25" y="48"/>
                        <a:pt x="29" y="32"/>
                      </a:cubicBezTo>
                      <a:cubicBezTo>
                        <a:pt x="32" y="22"/>
                        <a:pt x="34" y="14"/>
                        <a:pt x="36" y="9"/>
                      </a:cubicBezTo>
                      <a:cubicBezTo>
                        <a:pt x="37" y="6"/>
                        <a:pt x="38" y="4"/>
                        <a:pt x="38" y="3"/>
                      </a:cubicBezTo>
                      <a:cubicBezTo>
                        <a:pt x="39" y="1"/>
                        <a:pt x="39" y="1"/>
                        <a:pt x="39" y="1"/>
                      </a:cubicBezTo>
                      <a:cubicBezTo>
                        <a:pt x="38" y="0"/>
                        <a:pt x="38" y="0"/>
                        <a:pt x="3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56"/>
                <p:cNvSpPr>
                  <a:spLocks/>
                </p:cNvSpPr>
                <p:nvPr/>
              </p:nvSpPr>
              <p:spPr bwMode="auto">
                <a:xfrm>
                  <a:off x="-1984" y="17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57"/>
                <p:cNvSpPr>
                  <a:spLocks/>
                </p:cNvSpPr>
                <p:nvPr/>
              </p:nvSpPr>
              <p:spPr bwMode="auto">
                <a:xfrm>
                  <a:off x="-2027"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58"/>
                <p:cNvSpPr>
                  <a:spLocks/>
                </p:cNvSpPr>
                <p:nvPr/>
              </p:nvSpPr>
              <p:spPr bwMode="auto">
                <a:xfrm>
                  <a:off x="-2024" y="3276"/>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59"/>
                <p:cNvSpPr>
                  <a:spLocks/>
                </p:cNvSpPr>
                <p:nvPr/>
              </p:nvSpPr>
              <p:spPr bwMode="auto">
                <a:xfrm>
                  <a:off x="-2027" y="3356"/>
                  <a:ext cx="7" cy="36"/>
                </a:xfrm>
                <a:custGeom>
                  <a:avLst/>
                  <a:gdLst/>
                  <a:ahLst/>
                  <a:cxnLst>
                    <a:cxn ang="0">
                      <a:pos x="7" y="0"/>
                    </a:cxn>
                    <a:cxn ang="0">
                      <a:pos x="3" y="0"/>
                    </a:cxn>
                    <a:cxn ang="0">
                      <a:pos x="0" y="36"/>
                    </a:cxn>
                    <a:cxn ang="0">
                      <a:pos x="5" y="36"/>
                    </a:cxn>
                    <a:cxn ang="0">
                      <a:pos x="7" y="0"/>
                    </a:cxn>
                    <a:cxn ang="0">
                      <a:pos x="7" y="0"/>
                    </a:cxn>
                  </a:cxnLst>
                  <a:rect l="0" t="0" r="r" b="b"/>
                  <a:pathLst>
                    <a:path w="7" h="36">
                      <a:moveTo>
                        <a:pt x="7" y="0"/>
                      </a:moveTo>
                      <a:lnTo>
                        <a:pt x="3" y="0"/>
                      </a:lnTo>
                      <a:lnTo>
                        <a:pt x="0" y="36"/>
                      </a:lnTo>
                      <a:lnTo>
                        <a:pt x="5" y="36"/>
                      </a:lnTo>
                      <a:lnTo>
                        <a:pt x="7" y="0"/>
                      </a:lnTo>
                      <a:lnTo>
                        <a:pt x="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60"/>
                <p:cNvSpPr>
                  <a:spLocks/>
                </p:cNvSpPr>
                <p:nvPr/>
              </p:nvSpPr>
              <p:spPr bwMode="auto">
                <a:xfrm>
                  <a:off x="-2024" y="3354"/>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61"/>
                <p:cNvSpPr>
                  <a:spLocks/>
                </p:cNvSpPr>
                <p:nvPr/>
              </p:nvSpPr>
              <p:spPr bwMode="auto">
                <a:xfrm>
                  <a:off x="-2027"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62"/>
                <p:cNvSpPr>
                  <a:spLocks/>
                </p:cNvSpPr>
                <p:nvPr/>
              </p:nvSpPr>
              <p:spPr bwMode="auto">
                <a:xfrm>
                  <a:off x="-2020"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63"/>
                <p:cNvSpPr>
                  <a:spLocks/>
                </p:cNvSpPr>
                <p:nvPr/>
              </p:nvSpPr>
              <p:spPr bwMode="auto">
                <a:xfrm>
                  <a:off x="-1840" y="1986"/>
                  <a:ext cx="12" cy="270"/>
                </a:xfrm>
                <a:custGeom>
                  <a:avLst/>
                  <a:gdLst/>
                  <a:ahLst/>
                  <a:cxnLst>
                    <a:cxn ang="0">
                      <a:pos x="2" y="0"/>
                    </a:cxn>
                    <a:cxn ang="0">
                      <a:pos x="0" y="0"/>
                    </a:cxn>
                    <a:cxn ang="0">
                      <a:pos x="0" y="4"/>
                    </a:cxn>
                    <a:cxn ang="0">
                      <a:pos x="3" y="114"/>
                    </a:cxn>
                    <a:cxn ang="0">
                      <a:pos x="5" y="114"/>
                    </a:cxn>
                    <a:cxn ang="0">
                      <a:pos x="5" y="101"/>
                    </a:cxn>
                    <a:cxn ang="0">
                      <a:pos x="4" y="101"/>
                    </a:cxn>
                    <a:cxn ang="0">
                      <a:pos x="4" y="100"/>
                    </a:cxn>
                    <a:cxn ang="0">
                      <a:pos x="5" y="100"/>
                    </a:cxn>
                    <a:cxn ang="0">
                      <a:pos x="2" y="4"/>
                    </a:cxn>
                    <a:cxn ang="0">
                      <a:pos x="2" y="0"/>
                    </a:cxn>
                  </a:cxnLst>
                  <a:rect l="0" t="0" r="r" b="b"/>
                  <a:pathLst>
                    <a:path w="5" h="114">
                      <a:moveTo>
                        <a:pt x="2" y="0"/>
                      </a:moveTo>
                      <a:cubicBezTo>
                        <a:pt x="0" y="0"/>
                        <a:pt x="0" y="0"/>
                        <a:pt x="0" y="0"/>
                      </a:cubicBezTo>
                      <a:cubicBezTo>
                        <a:pt x="0" y="1"/>
                        <a:pt x="0" y="3"/>
                        <a:pt x="0" y="4"/>
                      </a:cubicBezTo>
                      <a:cubicBezTo>
                        <a:pt x="2" y="25"/>
                        <a:pt x="2" y="67"/>
                        <a:pt x="3" y="114"/>
                      </a:cubicBezTo>
                      <a:cubicBezTo>
                        <a:pt x="5" y="114"/>
                        <a:pt x="5" y="114"/>
                        <a:pt x="5" y="114"/>
                      </a:cubicBezTo>
                      <a:cubicBezTo>
                        <a:pt x="5" y="109"/>
                        <a:pt x="5" y="105"/>
                        <a:pt x="5" y="101"/>
                      </a:cubicBezTo>
                      <a:cubicBezTo>
                        <a:pt x="4" y="101"/>
                        <a:pt x="4" y="101"/>
                        <a:pt x="4" y="101"/>
                      </a:cubicBezTo>
                      <a:cubicBezTo>
                        <a:pt x="4" y="100"/>
                        <a:pt x="4" y="100"/>
                        <a:pt x="4" y="100"/>
                      </a:cubicBezTo>
                      <a:cubicBezTo>
                        <a:pt x="5" y="100"/>
                        <a:pt x="5" y="100"/>
                        <a:pt x="5" y="100"/>
                      </a:cubicBezTo>
                      <a:cubicBezTo>
                        <a:pt x="4" y="59"/>
                        <a:pt x="4" y="23"/>
                        <a:pt x="2" y="4"/>
                      </a:cubicBezTo>
                      <a:cubicBezTo>
                        <a:pt x="2" y="3"/>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64"/>
                <p:cNvSpPr>
                  <a:spLocks/>
                </p:cNvSpPr>
                <p:nvPr/>
              </p:nvSpPr>
              <p:spPr bwMode="auto">
                <a:xfrm>
                  <a:off x="-1830" y="2223"/>
                  <a:ext cx="2"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65"/>
                <p:cNvSpPr>
                  <a:spLocks noEditPoints="1"/>
                </p:cNvSpPr>
                <p:nvPr/>
              </p:nvSpPr>
              <p:spPr bwMode="auto">
                <a:xfrm>
                  <a:off x="-1911" y="2259"/>
                  <a:ext cx="83" cy="1017"/>
                </a:xfrm>
                <a:custGeom>
                  <a:avLst/>
                  <a:gdLst/>
                  <a:ahLst/>
                  <a:cxnLst>
                    <a:cxn ang="0">
                      <a:pos x="15" y="343"/>
                    </a:cxn>
                    <a:cxn ang="0">
                      <a:pos x="13" y="343"/>
                    </a:cxn>
                    <a:cxn ang="0">
                      <a:pos x="0" y="429"/>
                    </a:cxn>
                    <a:cxn ang="0">
                      <a:pos x="2" y="429"/>
                    </a:cxn>
                    <a:cxn ang="0">
                      <a:pos x="15" y="343"/>
                    </a:cxn>
                    <a:cxn ang="0">
                      <a:pos x="31" y="233"/>
                    </a:cxn>
                    <a:cxn ang="0">
                      <a:pos x="29" y="233"/>
                    </a:cxn>
                    <a:cxn ang="0">
                      <a:pos x="22" y="285"/>
                    </a:cxn>
                    <a:cxn ang="0">
                      <a:pos x="16" y="323"/>
                    </a:cxn>
                    <a:cxn ang="0">
                      <a:pos x="13" y="339"/>
                    </a:cxn>
                    <a:cxn ang="0">
                      <a:pos x="13" y="339"/>
                    </a:cxn>
                    <a:cxn ang="0">
                      <a:pos x="13" y="339"/>
                    </a:cxn>
                    <a:cxn ang="0">
                      <a:pos x="13" y="342"/>
                    </a:cxn>
                    <a:cxn ang="0">
                      <a:pos x="15" y="342"/>
                    </a:cxn>
                    <a:cxn ang="0">
                      <a:pos x="15" y="339"/>
                    </a:cxn>
                    <a:cxn ang="0">
                      <a:pos x="15" y="339"/>
                    </a:cxn>
                    <a:cxn ang="0">
                      <a:pos x="31" y="233"/>
                    </a:cxn>
                    <a:cxn ang="0">
                      <a:pos x="35" y="102"/>
                    </a:cxn>
                    <a:cxn ang="0">
                      <a:pos x="33" y="102"/>
                    </a:cxn>
                    <a:cxn ang="0">
                      <a:pos x="33" y="111"/>
                    </a:cxn>
                    <a:cxn ang="0">
                      <a:pos x="33" y="176"/>
                    </a:cxn>
                    <a:cxn ang="0">
                      <a:pos x="33" y="195"/>
                    </a:cxn>
                    <a:cxn ang="0">
                      <a:pos x="33" y="202"/>
                    </a:cxn>
                    <a:cxn ang="0">
                      <a:pos x="29" y="232"/>
                    </a:cxn>
                    <a:cxn ang="0">
                      <a:pos x="31" y="232"/>
                    </a:cxn>
                    <a:cxn ang="0">
                      <a:pos x="35" y="202"/>
                    </a:cxn>
                    <a:cxn ang="0">
                      <a:pos x="35" y="202"/>
                    </a:cxn>
                    <a:cxn ang="0">
                      <a:pos x="35" y="202"/>
                    </a:cxn>
                    <a:cxn ang="0">
                      <a:pos x="35" y="111"/>
                    </a:cxn>
                    <a:cxn ang="0">
                      <a:pos x="35" y="102"/>
                    </a:cxn>
                    <a:cxn ang="0">
                      <a:pos x="35" y="0"/>
                    </a:cxn>
                    <a:cxn ang="0">
                      <a:pos x="33" y="0"/>
                    </a:cxn>
                    <a:cxn ang="0">
                      <a:pos x="33" y="101"/>
                    </a:cxn>
                    <a:cxn ang="0">
                      <a:pos x="35" y="101"/>
                    </a:cxn>
                    <a:cxn ang="0">
                      <a:pos x="35" y="0"/>
                    </a:cxn>
                  </a:cxnLst>
                  <a:rect l="0" t="0" r="r" b="b"/>
                  <a:pathLst>
                    <a:path w="35" h="429">
                      <a:moveTo>
                        <a:pt x="15" y="343"/>
                      </a:moveTo>
                      <a:cubicBezTo>
                        <a:pt x="13" y="343"/>
                        <a:pt x="13" y="343"/>
                        <a:pt x="13" y="343"/>
                      </a:cubicBezTo>
                      <a:cubicBezTo>
                        <a:pt x="11" y="377"/>
                        <a:pt x="6" y="406"/>
                        <a:pt x="0" y="429"/>
                      </a:cubicBezTo>
                      <a:cubicBezTo>
                        <a:pt x="2" y="429"/>
                        <a:pt x="2" y="429"/>
                        <a:pt x="2" y="429"/>
                      </a:cubicBezTo>
                      <a:cubicBezTo>
                        <a:pt x="8" y="406"/>
                        <a:pt x="13" y="377"/>
                        <a:pt x="15" y="343"/>
                      </a:cubicBezTo>
                      <a:moveTo>
                        <a:pt x="31" y="233"/>
                      </a:moveTo>
                      <a:cubicBezTo>
                        <a:pt x="29" y="233"/>
                        <a:pt x="29" y="233"/>
                        <a:pt x="29" y="233"/>
                      </a:cubicBezTo>
                      <a:cubicBezTo>
                        <a:pt x="27" y="250"/>
                        <a:pt x="24" y="268"/>
                        <a:pt x="22" y="285"/>
                      </a:cubicBezTo>
                      <a:cubicBezTo>
                        <a:pt x="20" y="300"/>
                        <a:pt x="17" y="313"/>
                        <a:pt x="16" y="323"/>
                      </a:cubicBezTo>
                      <a:cubicBezTo>
                        <a:pt x="14" y="333"/>
                        <a:pt x="13" y="339"/>
                        <a:pt x="13" y="339"/>
                      </a:cubicBezTo>
                      <a:cubicBezTo>
                        <a:pt x="13" y="339"/>
                        <a:pt x="13" y="339"/>
                        <a:pt x="13" y="339"/>
                      </a:cubicBezTo>
                      <a:cubicBezTo>
                        <a:pt x="13" y="339"/>
                        <a:pt x="13" y="339"/>
                        <a:pt x="13" y="339"/>
                      </a:cubicBezTo>
                      <a:cubicBezTo>
                        <a:pt x="13" y="340"/>
                        <a:pt x="13" y="341"/>
                        <a:pt x="13" y="342"/>
                      </a:cubicBezTo>
                      <a:cubicBezTo>
                        <a:pt x="15" y="342"/>
                        <a:pt x="15" y="342"/>
                        <a:pt x="15" y="342"/>
                      </a:cubicBezTo>
                      <a:cubicBezTo>
                        <a:pt x="15" y="341"/>
                        <a:pt x="15" y="340"/>
                        <a:pt x="15" y="339"/>
                      </a:cubicBezTo>
                      <a:cubicBezTo>
                        <a:pt x="15" y="339"/>
                        <a:pt x="15" y="339"/>
                        <a:pt x="15" y="339"/>
                      </a:cubicBezTo>
                      <a:cubicBezTo>
                        <a:pt x="15" y="339"/>
                        <a:pt x="25" y="279"/>
                        <a:pt x="31" y="233"/>
                      </a:cubicBezTo>
                      <a:moveTo>
                        <a:pt x="35" y="102"/>
                      </a:moveTo>
                      <a:cubicBezTo>
                        <a:pt x="33" y="102"/>
                        <a:pt x="33" y="102"/>
                        <a:pt x="33" y="102"/>
                      </a:cubicBezTo>
                      <a:cubicBezTo>
                        <a:pt x="33" y="105"/>
                        <a:pt x="33" y="108"/>
                        <a:pt x="33" y="111"/>
                      </a:cubicBezTo>
                      <a:cubicBezTo>
                        <a:pt x="33" y="137"/>
                        <a:pt x="33" y="160"/>
                        <a:pt x="33" y="176"/>
                      </a:cubicBezTo>
                      <a:cubicBezTo>
                        <a:pt x="33" y="184"/>
                        <a:pt x="33" y="190"/>
                        <a:pt x="33" y="195"/>
                      </a:cubicBezTo>
                      <a:cubicBezTo>
                        <a:pt x="33" y="199"/>
                        <a:pt x="33" y="201"/>
                        <a:pt x="33" y="202"/>
                      </a:cubicBezTo>
                      <a:cubicBezTo>
                        <a:pt x="32" y="210"/>
                        <a:pt x="31" y="220"/>
                        <a:pt x="29" y="232"/>
                      </a:cubicBezTo>
                      <a:cubicBezTo>
                        <a:pt x="31" y="232"/>
                        <a:pt x="31" y="232"/>
                        <a:pt x="31" y="232"/>
                      </a:cubicBezTo>
                      <a:cubicBezTo>
                        <a:pt x="33" y="220"/>
                        <a:pt x="34" y="210"/>
                        <a:pt x="35" y="202"/>
                      </a:cubicBezTo>
                      <a:cubicBezTo>
                        <a:pt x="35" y="202"/>
                        <a:pt x="35" y="202"/>
                        <a:pt x="35" y="202"/>
                      </a:cubicBezTo>
                      <a:cubicBezTo>
                        <a:pt x="35" y="202"/>
                        <a:pt x="35" y="202"/>
                        <a:pt x="35" y="202"/>
                      </a:cubicBezTo>
                      <a:cubicBezTo>
                        <a:pt x="35" y="202"/>
                        <a:pt x="35" y="163"/>
                        <a:pt x="35" y="111"/>
                      </a:cubicBezTo>
                      <a:cubicBezTo>
                        <a:pt x="35" y="108"/>
                        <a:pt x="35" y="105"/>
                        <a:pt x="35" y="102"/>
                      </a:cubicBezTo>
                      <a:moveTo>
                        <a:pt x="35" y="0"/>
                      </a:moveTo>
                      <a:cubicBezTo>
                        <a:pt x="33" y="0"/>
                        <a:pt x="33" y="0"/>
                        <a:pt x="33" y="0"/>
                      </a:cubicBezTo>
                      <a:cubicBezTo>
                        <a:pt x="33" y="33"/>
                        <a:pt x="33" y="69"/>
                        <a:pt x="33" y="101"/>
                      </a:cubicBezTo>
                      <a:cubicBezTo>
                        <a:pt x="35" y="101"/>
                        <a:pt x="35" y="101"/>
                        <a:pt x="35" y="101"/>
                      </a:cubicBezTo>
                      <a:cubicBezTo>
                        <a:pt x="35" y="69"/>
                        <a:pt x="35" y="33"/>
                        <a:pt x="3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66"/>
                <p:cNvSpPr>
                  <a:spLocks/>
                </p:cNvSpPr>
                <p:nvPr/>
              </p:nvSpPr>
              <p:spPr bwMode="auto">
                <a:xfrm>
                  <a:off x="-1880"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67"/>
                <p:cNvSpPr>
                  <a:spLocks noEditPoints="1"/>
                </p:cNvSpPr>
                <p:nvPr/>
              </p:nvSpPr>
              <p:spPr bwMode="auto">
                <a:xfrm>
                  <a:off x="-1935" y="1522"/>
                  <a:ext cx="100" cy="1832"/>
                </a:xfrm>
                <a:custGeom>
                  <a:avLst/>
                  <a:gdLst/>
                  <a:ahLst/>
                  <a:cxnLst>
                    <a:cxn ang="0">
                      <a:pos x="12" y="741"/>
                    </a:cxn>
                    <a:cxn ang="0">
                      <a:pos x="10" y="741"/>
                    </a:cxn>
                    <a:cxn ang="0">
                      <a:pos x="8" y="750"/>
                    </a:cxn>
                    <a:cxn ang="0">
                      <a:pos x="0" y="773"/>
                    </a:cxn>
                    <a:cxn ang="0">
                      <a:pos x="3" y="773"/>
                    </a:cxn>
                    <a:cxn ang="0">
                      <a:pos x="12" y="741"/>
                    </a:cxn>
                    <a:cxn ang="0">
                      <a:pos x="34" y="99"/>
                    </a:cxn>
                    <a:cxn ang="0">
                      <a:pos x="32" y="99"/>
                    </a:cxn>
                    <a:cxn ang="0">
                      <a:pos x="33" y="106"/>
                    </a:cxn>
                    <a:cxn ang="0">
                      <a:pos x="40" y="195"/>
                    </a:cxn>
                    <a:cxn ang="0">
                      <a:pos x="42" y="195"/>
                    </a:cxn>
                    <a:cxn ang="0">
                      <a:pos x="34" y="99"/>
                    </a:cxn>
                    <a:cxn ang="0">
                      <a:pos x="30" y="68"/>
                    </a:cxn>
                    <a:cxn ang="0">
                      <a:pos x="28" y="68"/>
                    </a:cxn>
                    <a:cxn ang="0">
                      <a:pos x="32" y="98"/>
                    </a:cxn>
                    <a:cxn ang="0">
                      <a:pos x="34" y="98"/>
                    </a:cxn>
                    <a:cxn ang="0">
                      <a:pos x="30" y="68"/>
                    </a:cxn>
                    <a:cxn ang="0">
                      <a:pos x="15" y="0"/>
                    </a:cxn>
                    <a:cxn ang="0">
                      <a:pos x="15" y="0"/>
                    </a:cxn>
                    <a:cxn ang="0">
                      <a:pos x="13" y="1"/>
                    </a:cxn>
                    <a:cxn ang="0">
                      <a:pos x="14" y="2"/>
                    </a:cxn>
                    <a:cxn ang="0">
                      <a:pos x="28" y="67"/>
                    </a:cxn>
                    <a:cxn ang="0">
                      <a:pos x="30" y="67"/>
                    </a:cxn>
                    <a:cxn ang="0">
                      <a:pos x="15" y="0"/>
                    </a:cxn>
                  </a:cxnLst>
                  <a:rect l="0" t="0" r="r" b="b"/>
                  <a:pathLst>
                    <a:path w="42" h="773">
                      <a:moveTo>
                        <a:pt x="12" y="741"/>
                      </a:moveTo>
                      <a:cubicBezTo>
                        <a:pt x="10" y="741"/>
                        <a:pt x="10" y="741"/>
                        <a:pt x="10" y="741"/>
                      </a:cubicBezTo>
                      <a:cubicBezTo>
                        <a:pt x="9" y="744"/>
                        <a:pt x="8" y="747"/>
                        <a:pt x="8" y="750"/>
                      </a:cubicBezTo>
                      <a:cubicBezTo>
                        <a:pt x="5" y="759"/>
                        <a:pt x="3" y="767"/>
                        <a:pt x="0" y="773"/>
                      </a:cubicBezTo>
                      <a:cubicBezTo>
                        <a:pt x="3" y="773"/>
                        <a:pt x="3" y="773"/>
                        <a:pt x="3" y="773"/>
                      </a:cubicBezTo>
                      <a:cubicBezTo>
                        <a:pt x="5" y="765"/>
                        <a:pt x="9" y="754"/>
                        <a:pt x="12" y="741"/>
                      </a:cubicBezTo>
                      <a:moveTo>
                        <a:pt x="34" y="99"/>
                      </a:moveTo>
                      <a:cubicBezTo>
                        <a:pt x="32" y="99"/>
                        <a:pt x="32" y="99"/>
                        <a:pt x="32" y="99"/>
                      </a:cubicBezTo>
                      <a:cubicBezTo>
                        <a:pt x="32" y="100"/>
                        <a:pt x="33" y="102"/>
                        <a:pt x="33" y="106"/>
                      </a:cubicBezTo>
                      <a:cubicBezTo>
                        <a:pt x="34" y="120"/>
                        <a:pt x="37" y="152"/>
                        <a:pt x="40" y="195"/>
                      </a:cubicBezTo>
                      <a:cubicBezTo>
                        <a:pt x="42" y="195"/>
                        <a:pt x="42" y="195"/>
                        <a:pt x="42" y="195"/>
                      </a:cubicBezTo>
                      <a:cubicBezTo>
                        <a:pt x="39" y="142"/>
                        <a:pt x="35" y="105"/>
                        <a:pt x="34" y="99"/>
                      </a:cubicBezTo>
                      <a:moveTo>
                        <a:pt x="30" y="68"/>
                      </a:moveTo>
                      <a:cubicBezTo>
                        <a:pt x="28" y="68"/>
                        <a:pt x="28" y="68"/>
                        <a:pt x="28" y="68"/>
                      </a:cubicBezTo>
                      <a:cubicBezTo>
                        <a:pt x="30" y="77"/>
                        <a:pt x="31" y="87"/>
                        <a:pt x="32" y="98"/>
                      </a:cubicBezTo>
                      <a:cubicBezTo>
                        <a:pt x="34" y="98"/>
                        <a:pt x="34" y="98"/>
                        <a:pt x="34" y="98"/>
                      </a:cubicBezTo>
                      <a:cubicBezTo>
                        <a:pt x="33" y="87"/>
                        <a:pt x="32" y="77"/>
                        <a:pt x="30" y="68"/>
                      </a:cubicBezTo>
                      <a:moveTo>
                        <a:pt x="15" y="0"/>
                      </a:moveTo>
                      <a:cubicBezTo>
                        <a:pt x="15" y="0"/>
                        <a:pt x="15" y="0"/>
                        <a:pt x="15" y="0"/>
                      </a:cubicBezTo>
                      <a:cubicBezTo>
                        <a:pt x="13" y="1"/>
                        <a:pt x="13" y="1"/>
                        <a:pt x="13" y="1"/>
                      </a:cubicBezTo>
                      <a:cubicBezTo>
                        <a:pt x="13" y="1"/>
                        <a:pt x="13" y="1"/>
                        <a:pt x="14" y="2"/>
                      </a:cubicBezTo>
                      <a:cubicBezTo>
                        <a:pt x="16" y="8"/>
                        <a:pt x="23" y="31"/>
                        <a:pt x="28" y="67"/>
                      </a:cubicBezTo>
                      <a:cubicBezTo>
                        <a:pt x="30" y="67"/>
                        <a:pt x="30" y="67"/>
                        <a:pt x="30" y="67"/>
                      </a:cubicBezTo>
                      <a:cubicBezTo>
                        <a:pt x="24" y="26"/>
                        <a:pt x="16" y="3"/>
                        <a:pt x="1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68"/>
                <p:cNvSpPr>
                  <a:spLocks/>
                </p:cNvSpPr>
                <p:nvPr/>
              </p:nvSpPr>
              <p:spPr bwMode="auto">
                <a:xfrm>
                  <a:off x="-1859" y="1754"/>
                  <a:ext cx="5" cy="2"/>
                </a:xfrm>
                <a:custGeom>
                  <a:avLst/>
                  <a:gdLst/>
                  <a:ahLst/>
                  <a:cxnLst>
                    <a:cxn ang="0">
                      <a:pos x="2" y="0"/>
                    </a:cxn>
                    <a:cxn ang="0">
                      <a:pos x="2" y="0"/>
                    </a:cxn>
                    <a:cxn ang="0">
                      <a:pos x="1" y="0"/>
                    </a:cxn>
                    <a:cxn ang="0">
                      <a:pos x="2" y="0"/>
                    </a:cxn>
                    <a:cxn ang="0">
                      <a:pos x="0" y="0"/>
                    </a:cxn>
                    <a:cxn ang="0">
                      <a:pos x="0" y="0"/>
                    </a:cxn>
                    <a:cxn ang="0">
                      <a:pos x="0" y="1"/>
                    </a:cxn>
                    <a:cxn ang="0">
                      <a:pos x="2" y="1"/>
                    </a:cxn>
                    <a:cxn ang="0">
                      <a:pos x="2" y="0"/>
                    </a:cxn>
                  </a:cxnLst>
                  <a:rect l="0" t="0" r="r" b="b"/>
                  <a:pathLst>
                    <a:path w="2" h="1">
                      <a:moveTo>
                        <a:pt x="2" y="0"/>
                      </a:moveTo>
                      <a:cubicBezTo>
                        <a:pt x="2" y="0"/>
                        <a:pt x="2" y="0"/>
                        <a:pt x="2" y="0"/>
                      </a:cubicBezTo>
                      <a:cubicBezTo>
                        <a:pt x="1" y="0"/>
                        <a:pt x="1" y="0"/>
                        <a:pt x="1" y="0"/>
                      </a:cubicBezTo>
                      <a:cubicBezTo>
                        <a:pt x="2" y="0"/>
                        <a:pt x="2" y="0"/>
                        <a:pt x="2" y="0"/>
                      </a:cubicBez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69"/>
                <p:cNvSpPr>
                  <a:spLocks/>
                </p:cNvSpPr>
                <p:nvPr/>
              </p:nvSpPr>
              <p:spPr bwMode="auto">
                <a:xfrm>
                  <a:off x="-1868" y="1681"/>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70"/>
                <p:cNvSpPr>
                  <a:spLocks/>
                </p:cNvSpPr>
                <p:nvPr/>
              </p:nvSpPr>
              <p:spPr bwMode="auto">
                <a:xfrm>
                  <a:off x="-1842"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71"/>
                <p:cNvSpPr>
                  <a:spLocks/>
                </p:cNvSpPr>
                <p:nvPr/>
              </p:nvSpPr>
              <p:spPr bwMode="auto">
                <a:xfrm>
                  <a:off x="-1911"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72"/>
                <p:cNvSpPr>
                  <a:spLocks/>
                </p:cNvSpPr>
                <p:nvPr/>
              </p:nvSpPr>
              <p:spPr bwMode="auto">
                <a:xfrm>
                  <a:off x="-1946" y="3354"/>
                  <a:ext cx="16" cy="38"/>
                </a:xfrm>
                <a:custGeom>
                  <a:avLst/>
                  <a:gdLst/>
                  <a:ahLst/>
                  <a:cxnLst>
                    <a:cxn ang="0">
                      <a:pos x="5" y="0"/>
                    </a:cxn>
                    <a:cxn ang="0">
                      <a:pos x="4" y="5"/>
                    </a:cxn>
                    <a:cxn ang="0">
                      <a:pos x="1" y="12"/>
                    </a:cxn>
                    <a:cxn ang="0">
                      <a:pos x="0" y="15"/>
                    </a:cxn>
                    <a:cxn ang="0">
                      <a:pos x="2" y="16"/>
                    </a:cxn>
                    <a:cxn ang="0">
                      <a:pos x="7" y="1"/>
                    </a:cxn>
                    <a:cxn ang="0">
                      <a:pos x="5" y="1"/>
                    </a:cxn>
                    <a:cxn ang="0">
                      <a:pos x="5" y="0"/>
                    </a:cxn>
                  </a:cxnLst>
                  <a:rect l="0" t="0" r="r" b="b"/>
                  <a:pathLst>
                    <a:path w="7" h="16">
                      <a:moveTo>
                        <a:pt x="5" y="0"/>
                      </a:moveTo>
                      <a:cubicBezTo>
                        <a:pt x="5" y="2"/>
                        <a:pt x="4" y="4"/>
                        <a:pt x="4" y="5"/>
                      </a:cubicBezTo>
                      <a:cubicBezTo>
                        <a:pt x="3" y="8"/>
                        <a:pt x="2" y="11"/>
                        <a:pt x="1" y="12"/>
                      </a:cubicBezTo>
                      <a:cubicBezTo>
                        <a:pt x="0" y="14"/>
                        <a:pt x="0" y="15"/>
                        <a:pt x="0" y="15"/>
                      </a:cubicBezTo>
                      <a:cubicBezTo>
                        <a:pt x="2" y="16"/>
                        <a:pt x="2" y="16"/>
                        <a:pt x="2" y="16"/>
                      </a:cubicBezTo>
                      <a:cubicBezTo>
                        <a:pt x="2" y="16"/>
                        <a:pt x="4" y="11"/>
                        <a:pt x="7" y="1"/>
                      </a:cubicBezTo>
                      <a:cubicBezTo>
                        <a:pt x="5" y="1"/>
                        <a:pt x="5" y="1"/>
                        <a:pt x="5" y="1"/>
                      </a:cubicBezTo>
                      <a:cubicBezTo>
                        <a:pt x="5" y="0"/>
                        <a:pt x="5" y="0"/>
                        <a:pt x="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73"/>
                <p:cNvSpPr>
                  <a:spLocks/>
                </p:cNvSpPr>
                <p:nvPr/>
              </p:nvSpPr>
              <p:spPr bwMode="auto">
                <a:xfrm>
                  <a:off x="-1935" y="3354"/>
                  <a:ext cx="8" cy="2"/>
                </a:xfrm>
                <a:custGeom>
                  <a:avLst/>
                  <a:gdLst/>
                  <a:ahLst/>
                  <a:cxnLst>
                    <a:cxn ang="0">
                      <a:pos x="3" y="0"/>
                    </a:cxn>
                    <a:cxn ang="0">
                      <a:pos x="0" y="0"/>
                    </a:cxn>
                    <a:cxn ang="0">
                      <a:pos x="0" y="0"/>
                    </a:cxn>
                    <a:cxn ang="0">
                      <a:pos x="0" y="1"/>
                    </a:cxn>
                    <a:cxn ang="0">
                      <a:pos x="2" y="1"/>
                    </a:cxn>
                    <a:cxn ang="0">
                      <a:pos x="3" y="0"/>
                    </a:cxn>
                  </a:cxnLst>
                  <a:rect l="0" t="0" r="r" b="b"/>
                  <a:pathLst>
                    <a:path w="3" h="1">
                      <a:moveTo>
                        <a:pt x="3" y="0"/>
                      </a:moveTo>
                      <a:cubicBezTo>
                        <a:pt x="0" y="0"/>
                        <a:pt x="0" y="0"/>
                        <a:pt x="0" y="0"/>
                      </a:cubicBezTo>
                      <a:cubicBezTo>
                        <a:pt x="0" y="0"/>
                        <a:pt x="0" y="0"/>
                        <a:pt x="0" y="0"/>
                      </a:cubicBezTo>
                      <a:cubicBezTo>
                        <a:pt x="0" y="1"/>
                        <a:pt x="0" y="1"/>
                        <a:pt x="0" y="1"/>
                      </a:cubicBezTo>
                      <a:cubicBezTo>
                        <a:pt x="2" y="1"/>
                        <a:pt x="2" y="1"/>
                        <a:pt x="2" y="1"/>
                      </a:cubicBezTo>
                      <a:cubicBezTo>
                        <a:pt x="2" y="1"/>
                        <a:pt x="2" y="1"/>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74"/>
                <p:cNvSpPr>
                  <a:spLocks/>
                </p:cNvSpPr>
                <p:nvPr/>
              </p:nvSpPr>
              <p:spPr bwMode="auto">
                <a:xfrm>
                  <a:off x="-1833"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75"/>
                <p:cNvSpPr>
                  <a:spLocks/>
                </p:cNvSpPr>
                <p:nvPr/>
              </p:nvSpPr>
              <p:spPr bwMode="auto">
                <a:xfrm>
                  <a:off x="-1833"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76"/>
                <p:cNvSpPr>
                  <a:spLocks noEditPoints="1"/>
                </p:cNvSpPr>
                <p:nvPr/>
              </p:nvSpPr>
              <p:spPr bwMode="auto">
                <a:xfrm>
                  <a:off x="-1665" y="1683"/>
                  <a:ext cx="237" cy="865"/>
                </a:xfrm>
                <a:custGeom>
                  <a:avLst/>
                  <a:gdLst/>
                  <a:ahLst/>
                  <a:cxnLst>
                    <a:cxn ang="0">
                      <a:pos x="100" y="345"/>
                    </a:cxn>
                    <a:cxn ang="0">
                      <a:pos x="99" y="345"/>
                    </a:cxn>
                    <a:cxn ang="0">
                      <a:pos x="99" y="365"/>
                    </a:cxn>
                    <a:cxn ang="0">
                      <a:pos x="99" y="365"/>
                    </a:cxn>
                    <a:cxn ang="0">
                      <a:pos x="100" y="365"/>
                    </a:cxn>
                    <a:cxn ang="0">
                      <a:pos x="100" y="365"/>
                    </a:cxn>
                    <a:cxn ang="0">
                      <a:pos x="100" y="345"/>
                    </a:cxn>
                    <a:cxn ang="0">
                      <a:pos x="88" y="243"/>
                    </a:cxn>
                    <a:cxn ang="0">
                      <a:pos x="87" y="243"/>
                    </a:cxn>
                    <a:cxn ang="0">
                      <a:pos x="99" y="344"/>
                    </a:cxn>
                    <a:cxn ang="0">
                      <a:pos x="100" y="344"/>
                    </a:cxn>
                    <a:cxn ang="0">
                      <a:pos x="88" y="243"/>
                    </a:cxn>
                    <a:cxn ang="0">
                      <a:pos x="66" y="128"/>
                    </a:cxn>
                    <a:cxn ang="0">
                      <a:pos x="65" y="128"/>
                    </a:cxn>
                    <a:cxn ang="0">
                      <a:pos x="66" y="131"/>
                    </a:cxn>
                    <a:cxn ang="0">
                      <a:pos x="66" y="131"/>
                    </a:cxn>
                    <a:cxn ang="0">
                      <a:pos x="68" y="138"/>
                    </a:cxn>
                    <a:cxn ang="0">
                      <a:pos x="87" y="242"/>
                    </a:cxn>
                    <a:cxn ang="0">
                      <a:pos x="88" y="242"/>
                    </a:cxn>
                    <a:cxn ang="0">
                      <a:pos x="67" y="131"/>
                    </a:cxn>
                    <a:cxn ang="0">
                      <a:pos x="67" y="131"/>
                    </a:cxn>
                    <a:cxn ang="0">
                      <a:pos x="67" y="131"/>
                    </a:cxn>
                    <a:cxn ang="0">
                      <a:pos x="66" y="128"/>
                    </a:cxn>
                    <a:cxn ang="0">
                      <a:pos x="1" y="0"/>
                    </a:cxn>
                    <a:cxn ang="0">
                      <a:pos x="0" y="0"/>
                    </a:cxn>
                    <a:cxn ang="0">
                      <a:pos x="21" y="30"/>
                    </a:cxn>
                    <a:cxn ang="0">
                      <a:pos x="22" y="30"/>
                    </a:cxn>
                    <a:cxn ang="0">
                      <a:pos x="1" y="0"/>
                    </a:cxn>
                  </a:cxnLst>
                  <a:rect l="0" t="0" r="r" b="b"/>
                  <a:pathLst>
                    <a:path w="100" h="365">
                      <a:moveTo>
                        <a:pt x="100" y="345"/>
                      </a:moveTo>
                      <a:cubicBezTo>
                        <a:pt x="99" y="345"/>
                        <a:pt x="99" y="345"/>
                        <a:pt x="99" y="345"/>
                      </a:cubicBezTo>
                      <a:cubicBezTo>
                        <a:pt x="99" y="352"/>
                        <a:pt x="99" y="358"/>
                        <a:pt x="99" y="365"/>
                      </a:cubicBezTo>
                      <a:cubicBezTo>
                        <a:pt x="99" y="365"/>
                        <a:pt x="99" y="365"/>
                        <a:pt x="99" y="365"/>
                      </a:cubicBezTo>
                      <a:cubicBezTo>
                        <a:pt x="100" y="365"/>
                        <a:pt x="100" y="365"/>
                        <a:pt x="100" y="365"/>
                      </a:cubicBezTo>
                      <a:cubicBezTo>
                        <a:pt x="100" y="365"/>
                        <a:pt x="100" y="365"/>
                        <a:pt x="100" y="365"/>
                      </a:cubicBezTo>
                      <a:cubicBezTo>
                        <a:pt x="100" y="358"/>
                        <a:pt x="100" y="352"/>
                        <a:pt x="100" y="345"/>
                      </a:cubicBezTo>
                      <a:moveTo>
                        <a:pt x="88" y="243"/>
                      </a:moveTo>
                      <a:cubicBezTo>
                        <a:pt x="87" y="243"/>
                        <a:pt x="87" y="243"/>
                        <a:pt x="87" y="243"/>
                      </a:cubicBezTo>
                      <a:cubicBezTo>
                        <a:pt x="92" y="277"/>
                        <a:pt x="97" y="314"/>
                        <a:pt x="99" y="344"/>
                      </a:cubicBezTo>
                      <a:cubicBezTo>
                        <a:pt x="100" y="344"/>
                        <a:pt x="100" y="344"/>
                        <a:pt x="100" y="344"/>
                      </a:cubicBezTo>
                      <a:cubicBezTo>
                        <a:pt x="98" y="314"/>
                        <a:pt x="93" y="277"/>
                        <a:pt x="88" y="243"/>
                      </a:cubicBezTo>
                      <a:moveTo>
                        <a:pt x="66" y="128"/>
                      </a:moveTo>
                      <a:cubicBezTo>
                        <a:pt x="65" y="128"/>
                        <a:pt x="65" y="128"/>
                        <a:pt x="65" y="128"/>
                      </a:cubicBezTo>
                      <a:cubicBezTo>
                        <a:pt x="66" y="129"/>
                        <a:pt x="66" y="130"/>
                        <a:pt x="66" y="131"/>
                      </a:cubicBezTo>
                      <a:cubicBezTo>
                        <a:pt x="66" y="131"/>
                        <a:pt x="66" y="131"/>
                        <a:pt x="66" y="131"/>
                      </a:cubicBezTo>
                      <a:cubicBezTo>
                        <a:pt x="67" y="132"/>
                        <a:pt x="67" y="134"/>
                        <a:pt x="68" y="138"/>
                      </a:cubicBezTo>
                      <a:cubicBezTo>
                        <a:pt x="71" y="154"/>
                        <a:pt x="79" y="195"/>
                        <a:pt x="87" y="242"/>
                      </a:cubicBezTo>
                      <a:cubicBezTo>
                        <a:pt x="88" y="242"/>
                        <a:pt x="88" y="242"/>
                        <a:pt x="88" y="242"/>
                      </a:cubicBezTo>
                      <a:cubicBezTo>
                        <a:pt x="78" y="183"/>
                        <a:pt x="67" y="131"/>
                        <a:pt x="67" y="131"/>
                      </a:cubicBezTo>
                      <a:cubicBezTo>
                        <a:pt x="67" y="131"/>
                        <a:pt x="67" y="131"/>
                        <a:pt x="67" y="131"/>
                      </a:cubicBezTo>
                      <a:cubicBezTo>
                        <a:pt x="67" y="131"/>
                        <a:pt x="67" y="131"/>
                        <a:pt x="67" y="131"/>
                      </a:cubicBezTo>
                      <a:cubicBezTo>
                        <a:pt x="67" y="130"/>
                        <a:pt x="67" y="129"/>
                        <a:pt x="66" y="128"/>
                      </a:cubicBezTo>
                      <a:moveTo>
                        <a:pt x="1" y="0"/>
                      </a:moveTo>
                      <a:cubicBezTo>
                        <a:pt x="0" y="0"/>
                        <a:pt x="0" y="0"/>
                        <a:pt x="0" y="0"/>
                      </a:cubicBezTo>
                      <a:cubicBezTo>
                        <a:pt x="7" y="9"/>
                        <a:pt x="14" y="19"/>
                        <a:pt x="21" y="30"/>
                      </a:cubicBezTo>
                      <a:cubicBezTo>
                        <a:pt x="22" y="30"/>
                        <a:pt x="22" y="30"/>
                        <a:pt x="22" y="30"/>
                      </a:cubicBezTo>
                      <a:cubicBezTo>
                        <a:pt x="15" y="19"/>
                        <a:pt x="8" y="9"/>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77"/>
                <p:cNvSpPr>
                  <a:spLocks/>
                </p:cNvSpPr>
                <p:nvPr/>
              </p:nvSpPr>
              <p:spPr bwMode="auto">
                <a:xfrm>
                  <a:off x="-1615" y="1754"/>
                  <a:ext cx="5" cy="2"/>
                </a:xfrm>
                <a:custGeom>
                  <a:avLst/>
                  <a:gdLst/>
                  <a:ahLst/>
                  <a:cxnLst>
                    <a:cxn ang="0">
                      <a:pos x="1" y="0"/>
                    </a:cxn>
                    <a:cxn ang="0">
                      <a:pos x="0" y="0"/>
                    </a:cxn>
                    <a:cxn ang="0">
                      <a:pos x="1" y="1"/>
                    </a:cxn>
                    <a:cxn ang="0">
                      <a:pos x="2" y="1"/>
                    </a:cxn>
                    <a:cxn ang="0">
                      <a:pos x="1" y="0"/>
                    </a:cxn>
                  </a:cxnLst>
                  <a:rect l="0" t="0" r="r" b="b"/>
                  <a:pathLst>
                    <a:path w="2" h="1">
                      <a:moveTo>
                        <a:pt x="1" y="0"/>
                      </a:moveTo>
                      <a:cubicBezTo>
                        <a:pt x="0" y="0"/>
                        <a:pt x="0" y="0"/>
                        <a:pt x="0" y="0"/>
                      </a:cubicBezTo>
                      <a:cubicBezTo>
                        <a:pt x="0" y="0"/>
                        <a:pt x="0" y="1"/>
                        <a:pt x="1" y="1"/>
                      </a:cubicBezTo>
                      <a:cubicBezTo>
                        <a:pt x="2" y="1"/>
                        <a:pt x="2" y="1"/>
                        <a:pt x="2"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78"/>
                <p:cNvSpPr>
                  <a:spLocks/>
                </p:cNvSpPr>
                <p:nvPr/>
              </p:nvSpPr>
              <p:spPr bwMode="auto">
                <a:xfrm>
                  <a:off x="-1667" y="1681"/>
                  <a:ext cx="5" cy="2"/>
                </a:xfrm>
                <a:custGeom>
                  <a:avLst/>
                  <a:gdLst/>
                  <a:ahLst/>
                  <a:cxnLst>
                    <a:cxn ang="0">
                      <a:pos x="2" y="0"/>
                    </a:cxn>
                    <a:cxn ang="0">
                      <a:pos x="0" y="0"/>
                    </a:cxn>
                    <a:cxn ang="0">
                      <a:pos x="1" y="1"/>
                    </a:cxn>
                    <a:cxn ang="0">
                      <a:pos x="2" y="1"/>
                    </a:cxn>
                    <a:cxn ang="0">
                      <a:pos x="2" y="0"/>
                    </a:cxn>
                  </a:cxnLst>
                  <a:rect l="0" t="0" r="r" b="b"/>
                  <a:pathLst>
                    <a:path w="2" h="1">
                      <a:moveTo>
                        <a:pt x="2" y="0"/>
                      </a:moveTo>
                      <a:cubicBezTo>
                        <a:pt x="0" y="0"/>
                        <a:pt x="0" y="0"/>
                        <a:pt x="0" y="0"/>
                      </a:cubicBezTo>
                      <a:cubicBezTo>
                        <a:pt x="1" y="1"/>
                        <a:pt x="1" y="1"/>
                        <a:pt x="1"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79"/>
                <p:cNvSpPr>
                  <a:spLocks/>
                </p:cNvSpPr>
                <p:nvPr/>
              </p:nvSpPr>
              <p:spPr bwMode="auto">
                <a:xfrm>
                  <a:off x="-1430" y="2498"/>
                  <a:ext cx="2"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0"/>
                <p:cNvSpPr>
                  <a:spLocks/>
                </p:cNvSpPr>
                <p:nvPr/>
              </p:nvSpPr>
              <p:spPr bwMode="auto">
                <a:xfrm>
                  <a:off x="-1459" y="2256"/>
                  <a:ext cx="3"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1"/>
                <p:cNvSpPr>
                  <a:spLocks/>
                </p:cNvSpPr>
                <p:nvPr/>
              </p:nvSpPr>
              <p:spPr bwMode="auto">
                <a:xfrm>
                  <a:off x="-1376" y="1986"/>
                  <a:ext cx="99" cy="270"/>
                </a:xfrm>
                <a:custGeom>
                  <a:avLst/>
                  <a:gdLst/>
                  <a:ahLst/>
                  <a:cxnLst>
                    <a:cxn ang="0">
                      <a:pos x="2" y="0"/>
                    </a:cxn>
                    <a:cxn ang="0">
                      <a:pos x="0" y="0"/>
                    </a:cxn>
                    <a:cxn ang="0">
                      <a:pos x="1" y="1"/>
                    </a:cxn>
                    <a:cxn ang="0">
                      <a:pos x="32" y="84"/>
                    </a:cxn>
                    <a:cxn ang="0">
                      <a:pos x="39" y="109"/>
                    </a:cxn>
                    <a:cxn ang="0">
                      <a:pos x="40" y="114"/>
                    </a:cxn>
                    <a:cxn ang="0">
                      <a:pos x="42" y="114"/>
                    </a:cxn>
                    <a:cxn ang="0">
                      <a:pos x="39" y="101"/>
                    </a:cxn>
                    <a:cxn ang="0">
                      <a:pos x="37" y="101"/>
                    </a:cxn>
                    <a:cxn ang="0">
                      <a:pos x="37" y="100"/>
                    </a:cxn>
                    <a:cxn ang="0">
                      <a:pos x="39" y="100"/>
                    </a:cxn>
                    <a:cxn ang="0">
                      <a:pos x="2" y="0"/>
                    </a:cxn>
                  </a:cxnLst>
                  <a:rect l="0" t="0" r="r" b="b"/>
                  <a:pathLst>
                    <a:path w="42" h="114">
                      <a:moveTo>
                        <a:pt x="2" y="0"/>
                      </a:moveTo>
                      <a:cubicBezTo>
                        <a:pt x="0" y="0"/>
                        <a:pt x="0" y="0"/>
                        <a:pt x="0" y="0"/>
                      </a:cubicBezTo>
                      <a:cubicBezTo>
                        <a:pt x="0" y="0"/>
                        <a:pt x="0" y="1"/>
                        <a:pt x="1" y="1"/>
                      </a:cubicBezTo>
                      <a:cubicBezTo>
                        <a:pt x="16" y="34"/>
                        <a:pt x="26" y="63"/>
                        <a:pt x="32" y="84"/>
                      </a:cubicBezTo>
                      <a:cubicBezTo>
                        <a:pt x="36" y="94"/>
                        <a:pt x="38" y="103"/>
                        <a:pt x="39" y="109"/>
                      </a:cubicBezTo>
                      <a:cubicBezTo>
                        <a:pt x="40" y="111"/>
                        <a:pt x="40" y="112"/>
                        <a:pt x="40" y="114"/>
                      </a:cubicBezTo>
                      <a:cubicBezTo>
                        <a:pt x="42" y="114"/>
                        <a:pt x="42" y="114"/>
                        <a:pt x="42" y="114"/>
                      </a:cubicBezTo>
                      <a:cubicBezTo>
                        <a:pt x="42" y="111"/>
                        <a:pt x="41" y="106"/>
                        <a:pt x="39" y="101"/>
                      </a:cubicBezTo>
                      <a:cubicBezTo>
                        <a:pt x="37" y="101"/>
                        <a:pt x="37" y="101"/>
                        <a:pt x="37" y="101"/>
                      </a:cubicBezTo>
                      <a:cubicBezTo>
                        <a:pt x="37" y="100"/>
                        <a:pt x="37" y="100"/>
                        <a:pt x="37" y="100"/>
                      </a:cubicBezTo>
                      <a:cubicBezTo>
                        <a:pt x="39" y="100"/>
                        <a:pt x="39" y="100"/>
                        <a:pt x="39" y="100"/>
                      </a:cubicBezTo>
                      <a:cubicBezTo>
                        <a:pt x="34" y="79"/>
                        <a:pt x="22" y="42"/>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82"/>
                <p:cNvSpPr>
                  <a:spLocks/>
                </p:cNvSpPr>
                <p:nvPr/>
              </p:nvSpPr>
              <p:spPr bwMode="auto">
                <a:xfrm>
                  <a:off x="-1288"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83"/>
                <p:cNvSpPr>
                  <a:spLocks noEditPoints="1"/>
                </p:cNvSpPr>
                <p:nvPr/>
              </p:nvSpPr>
              <p:spPr bwMode="auto">
                <a:xfrm>
                  <a:off x="-1281" y="2259"/>
                  <a:ext cx="232" cy="1017"/>
                </a:xfrm>
                <a:custGeom>
                  <a:avLst/>
                  <a:gdLst/>
                  <a:ahLst/>
                  <a:cxnLst>
                    <a:cxn ang="0">
                      <a:pos x="70" y="343"/>
                    </a:cxn>
                    <a:cxn ang="0">
                      <a:pos x="68" y="343"/>
                    </a:cxn>
                    <a:cxn ang="0">
                      <a:pos x="95" y="429"/>
                    </a:cxn>
                    <a:cxn ang="0">
                      <a:pos x="98" y="429"/>
                    </a:cxn>
                    <a:cxn ang="0">
                      <a:pos x="70" y="343"/>
                    </a:cxn>
                    <a:cxn ang="0">
                      <a:pos x="39" y="255"/>
                    </a:cxn>
                    <a:cxn ang="0">
                      <a:pos x="36" y="255"/>
                    </a:cxn>
                    <a:cxn ang="0">
                      <a:pos x="68" y="342"/>
                    </a:cxn>
                    <a:cxn ang="0">
                      <a:pos x="70" y="342"/>
                    </a:cxn>
                    <a:cxn ang="0">
                      <a:pos x="70" y="342"/>
                    </a:cxn>
                    <a:cxn ang="0">
                      <a:pos x="70" y="342"/>
                    </a:cxn>
                    <a:cxn ang="0">
                      <a:pos x="70" y="342"/>
                    </a:cxn>
                    <a:cxn ang="0">
                      <a:pos x="68" y="337"/>
                    </a:cxn>
                    <a:cxn ang="0">
                      <a:pos x="39" y="255"/>
                    </a:cxn>
                    <a:cxn ang="0">
                      <a:pos x="32" y="233"/>
                    </a:cxn>
                    <a:cxn ang="0">
                      <a:pos x="30" y="233"/>
                    </a:cxn>
                    <a:cxn ang="0">
                      <a:pos x="36" y="254"/>
                    </a:cxn>
                    <a:cxn ang="0">
                      <a:pos x="38" y="254"/>
                    </a:cxn>
                    <a:cxn ang="0">
                      <a:pos x="32" y="233"/>
                    </a:cxn>
                    <a:cxn ang="0">
                      <a:pos x="17" y="102"/>
                    </a:cxn>
                    <a:cxn ang="0">
                      <a:pos x="15" y="102"/>
                    </a:cxn>
                    <a:cxn ang="0">
                      <a:pos x="17" y="117"/>
                    </a:cxn>
                    <a:cxn ang="0">
                      <a:pos x="16" y="137"/>
                    </a:cxn>
                    <a:cxn ang="0">
                      <a:pos x="30" y="232"/>
                    </a:cxn>
                    <a:cxn ang="0">
                      <a:pos x="32" y="232"/>
                    </a:cxn>
                    <a:cxn ang="0">
                      <a:pos x="18" y="137"/>
                    </a:cxn>
                    <a:cxn ang="0">
                      <a:pos x="19" y="117"/>
                    </a:cxn>
                    <a:cxn ang="0">
                      <a:pos x="19" y="117"/>
                    </a:cxn>
                    <a:cxn ang="0">
                      <a:pos x="17" y="102"/>
                    </a:cxn>
                    <a:cxn ang="0">
                      <a:pos x="2" y="0"/>
                    </a:cxn>
                    <a:cxn ang="0">
                      <a:pos x="0" y="0"/>
                    </a:cxn>
                    <a:cxn ang="0">
                      <a:pos x="1" y="1"/>
                    </a:cxn>
                    <a:cxn ang="0">
                      <a:pos x="1" y="3"/>
                    </a:cxn>
                    <a:cxn ang="0">
                      <a:pos x="1" y="3"/>
                    </a:cxn>
                    <a:cxn ang="0">
                      <a:pos x="15" y="101"/>
                    </a:cxn>
                    <a:cxn ang="0">
                      <a:pos x="17" y="101"/>
                    </a:cxn>
                    <a:cxn ang="0">
                      <a:pos x="3" y="3"/>
                    </a:cxn>
                    <a:cxn ang="0">
                      <a:pos x="2" y="0"/>
                    </a:cxn>
                  </a:cxnLst>
                  <a:rect l="0" t="0" r="r" b="b"/>
                  <a:pathLst>
                    <a:path w="98" h="429">
                      <a:moveTo>
                        <a:pt x="70" y="343"/>
                      </a:moveTo>
                      <a:cubicBezTo>
                        <a:pt x="68" y="343"/>
                        <a:pt x="68" y="343"/>
                        <a:pt x="68" y="343"/>
                      </a:cubicBezTo>
                      <a:cubicBezTo>
                        <a:pt x="73" y="375"/>
                        <a:pt x="85" y="405"/>
                        <a:pt x="95" y="429"/>
                      </a:cubicBezTo>
                      <a:cubicBezTo>
                        <a:pt x="98" y="429"/>
                        <a:pt x="98" y="429"/>
                        <a:pt x="98" y="429"/>
                      </a:cubicBezTo>
                      <a:cubicBezTo>
                        <a:pt x="87" y="405"/>
                        <a:pt x="75" y="375"/>
                        <a:pt x="70" y="343"/>
                      </a:cubicBezTo>
                      <a:moveTo>
                        <a:pt x="39" y="255"/>
                      </a:moveTo>
                      <a:cubicBezTo>
                        <a:pt x="36" y="255"/>
                        <a:pt x="36" y="255"/>
                        <a:pt x="36" y="255"/>
                      </a:cubicBezTo>
                      <a:cubicBezTo>
                        <a:pt x="50" y="301"/>
                        <a:pt x="66" y="337"/>
                        <a:pt x="68" y="342"/>
                      </a:cubicBezTo>
                      <a:cubicBezTo>
                        <a:pt x="70" y="342"/>
                        <a:pt x="70" y="342"/>
                        <a:pt x="70" y="342"/>
                      </a:cubicBezTo>
                      <a:cubicBezTo>
                        <a:pt x="70" y="342"/>
                        <a:pt x="70" y="342"/>
                        <a:pt x="70" y="342"/>
                      </a:cubicBezTo>
                      <a:cubicBezTo>
                        <a:pt x="70" y="342"/>
                        <a:pt x="70" y="342"/>
                        <a:pt x="70" y="342"/>
                      </a:cubicBezTo>
                      <a:cubicBezTo>
                        <a:pt x="70" y="342"/>
                        <a:pt x="70" y="342"/>
                        <a:pt x="70" y="342"/>
                      </a:cubicBezTo>
                      <a:cubicBezTo>
                        <a:pt x="70" y="342"/>
                        <a:pt x="69" y="340"/>
                        <a:pt x="68" y="337"/>
                      </a:cubicBezTo>
                      <a:cubicBezTo>
                        <a:pt x="63" y="325"/>
                        <a:pt x="50" y="293"/>
                        <a:pt x="39" y="255"/>
                      </a:cubicBezTo>
                      <a:moveTo>
                        <a:pt x="32" y="233"/>
                      </a:moveTo>
                      <a:cubicBezTo>
                        <a:pt x="30" y="233"/>
                        <a:pt x="30" y="233"/>
                        <a:pt x="30" y="233"/>
                      </a:cubicBezTo>
                      <a:cubicBezTo>
                        <a:pt x="32" y="240"/>
                        <a:pt x="34" y="247"/>
                        <a:pt x="36" y="254"/>
                      </a:cubicBezTo>
                      <a:cubicBezTo>
                        <a:pt x="38" y="254"/>
                        <a:pt x="38" y="254"/>
                        <a:pt x="38" y="254"/>
                      </a:cubicBezTo>
                      <a:cubicBezTo>
                        <a:pt x="36" y="247"/>
                        <a:pt x="34" y="240"/>
                        <a:pt x="32" y="233"/>
                      </a:cubicBezTo>
                      <a:moveTo>
                        <a:pt x="17" y="102"/>
                      </a:moveTo>
                      <a:cubicBezTo>
                        <a:pt x="15" y="102"/>
                        <a:pt x="15" y="102"/>
                        <a:pt x="15" y="102"/>
                      </a:cubicBezTo>
                      <a:cubicBezTo>
                        <a:pt x="17" y="117"/>
                        <a:pt x="17" y="117"/>
                        <a:pt x="17" y="117"/>
                      </a:cubicBezTo>
                      <a:cubicBezTo>
                        <a:pt x="16" y="123"/>
                        <a:pt x="16" y="130"/>
                        <a:pt x="16" y="137"/>
                      </a:cubicBezTo>
                      <a:cubicBezTo>
                        <a:pt x="16" y="167"/>
                        <a:pt x="22" y="201"/>
                        <a:pt x="30" y="232"/>
                      </a:cubicBezTo>
                      <a:cubicBezTo>
                        <a:pt x="32" y="232"/>
                        <a:pt x="32" y="232"/>
                        <a:pt x="32" y="232"/>
                      </a:cubicBezTo>
                      <a:cubicBezTo>
                        <a:pt x="24" y="201"/>
                        <a:pt x="18" y="167"/>
                        <a:pt x="18" y="137"/>
                      </a:cubicBezTo>
                      <a:cubicBezTo>
                        <a:pt x="18" y="130"/>
                        <a:pt x="18" y="123"/>
                        <a:pt x="19" y="117"/>
                      </a:cubicBezTo>
                      <a:cubicBezTo>
                        <a:pt x="19" y="117"/>
                        <a:pt x="19" y="117"/>
                        <a:pt x="19" y="117"/>
                      </a:cubicBezTo>
                      <a:cubicBezTo>
                        <a:pt x="17" y="102"/>
                        <a:pt x="17" y="102"/>
                        <a:pt x="17" y="102"/>
                      </a:cubicBezTo>
                      <a:moveTo>
                        <a:pt x="2" y="0"/>
                      </a:moveTo>
                      <a:cubicBezTo>
                        <a:pt x="0" y="0"/>
                        <a:pt x="0" y="0"/>
                        <a:pt x="0" y="0"/>
                      </a:cubicBezTo>
                      <a:cubicBezTo>
                        <a:pt x="0" y="0"/>
                        <a:pt x="1" y="0"/>
                        <a:pt x="1" y="1"/>
                      </a:cubicBezTo>
                      <a:cubicBezTo>
                        <a:pt x="1" y="2"/>
                        <a:pt x="1" y="3"/>
                        <a:pt x="1" y="3"/>
                      </a:cubicBezTo>
                      <a:cubicBezTo>
                        <a:pt x="1" y="3"/>
                        <a:pt x="1" y="3"/>
                        <a:pt x="1" y="3"/>
                      </a:cubicBezTo>
                      <a:cubicBezTo>
                        <a:pt x="15" y="101"/>
                        <a:pt x="15" y="101"/>
                        <a:pt x="15" y="101"/>
                      </a:cubicBezTo>
                      <a:cubicBezTo>
                        <a:pt x="17" y="101"/>
                        <a:pt x="17" y="101"/>
                        <a:pt x="17" y="101"/>
                      </a:cubicBezTo>
                      <a:cubicBezTo>
                        <a:pt x="3" y="3"/>
                        <a:pt x="3" y="3"/>
                        <a:pt x="3" y="3"/>
                      </a:cubicBezTo>
                      <a:cubicBezTo>
                        <a:pt x="3" y="3"/>
                        <a:pt x="3"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84"/>
                <p:cNvSpPr>
                  <a:spLocks/>
                </p:cNvSpPr>
                <p:nvPr/>
              </p:nvSpPr>
              <p:spPr bwMode="auto">
                <a:xfrm>
                  <a:off x="-1120" y="3069"/>
                  <a:ext cx="4" cy="3"/>
                </a:xfrm>
                <a:custGeom>
                  <a:avLst/>
                  <a:gdLst/>
                  <a:ahLst/>
                  <a:cxnLst>
                    <a:cxn ang="0">
                      <a:pos x="2" y="0"/>
                    </a:cxn>
                    <a:cxn ang="0">
                      <a:pos x="0"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85"/>
                <p:cNvSpPr>
                  <a:spLocks/>
                </p:cNvSpPr>
                <p:nvPr/>
              </p:nvSpPr>
              <p:spPr bwMode="auto">
                <a:xfrm>
                  <a:off x="-1196" y="2861"/>
                  <a:ext cx="7" cy="2"/>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1"/>
                        <a:pt x="0" y="1"/>
                        <a:pt x="0" y="1"/>
                      </a:cubicBezTo>
                      <a:cubicBezTo>
                        <a:pt x="3" y="1"/>
                        <a:pt x="3" y="1"/>
                        <a:pt x="3" y="1"/>
                      </a:cubicBezTo>
                      <a:cubicBezTo>
                        <a:pt x="2" y="1"/>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86"/>
                <p:cNvSpPr>
                  <a:spLocks noEditPoints="1"/>
                </p:cNvSpPr>
                <p:nvPr/>
              </p:nvSpPr>
              <p:spPr bwMode="auto">
                <a:xfrm>
                  <a:off x="-1774" y="1524"/>
                  <a:ext cx="765" cy="1830"/>
                </a:xfrm>
                <a:custGeom>
                  <a:avLst/>
                  <a:gdLst/>
                  <a:ahLst/>
                  <a:cxnLst>
                    <a:cxn ang="0">
                      <a:pos x="306" y="740"/>
                    </a:cxn>
                    <a:cxn ang="0">
                      <a:pos x="304" y="740"/>
                    </a:cxn>
                    <a:cxn ang="0">
                      <a:pos x="321" y="772"/>
                    </a:cxn>
                    <a:cxn ang="0">
                      <a:pos x="323" y="772"/>
                    </a:cxn>
                    <a:cxn ang="0">
                      <a:pos x="306" y="740"/>
                    </a:cxn>
                    <a:cxn ang="0">
                      <a:pos x="111" y="98"/>
                    </a:cxn>
                    <a:cxn ang="0">
                      <a:pos x="108" y="98"/>
                    </a:cxn>
                    <a:cxn ang="0">
                      <a:pos x="167" y="194"/>
                    </a:cxn>
                    <a:cxn ang="0">
                      <a:pos x="170" y="194"/>
                    </a:cxn>
                    <a:cxn ang="0">
                      <a:pos x="111" y="98"/>
                    </a:cxn>
                    <a:cxn ang="0">
                      <a:pos x="1" y="0"/>
                    </a:cxn>
                    <a:cxn ang="0">
                      <a:pos x="0" y="1"/>
                    </a:cxn>
                    <a:cxn ang="0">
                      <a:pos x="107" y="97"/>
                    </a:cxn>
                    <a:cxn ang="0">
                      <a:pos x="110" y="97"/>
                    </a:cxn>
                    <a:cxn ang="0">
                      <a:pos x="84" y="67"/>
                    </a:cxn>
                    <a:cxn ang="0">
                      <a:pos x="84" y="67"/>
                    </a:cxn>
                    <a:cxn ang="0">
                      <a:pos x="84" y="67"/>
                    </a:cxn>
                    <a:cxn ang="0">
                      <a:pos x="1" y="0"/>
                    </a:cxn>
                  </a:cxnLst>
                  <a:rect l="0" t="0" r="r" b="b"/>
                  <a:pathLst>
                    <a:path w="323" h="772">
                      <a:moveTo>
                        <a:pt x="306" y="740"/>
                      </a:moveTo>
                      <a:cubicBezTo>
                        <a:pt x="304" y="740"/>
                        <a:pt x="304" y="740"/>
                        <a:pt x="304" y="740"/>
                      </a:cubicBezTo>
                      <a:cubicBezTo>
                        <a:pt x="310" y="753"/>
                        <a:pt x="316" y="765"/>
                        <a:pt x="321" y="772"/>
                      </a:cubicBezTo>
                      <a:cubicBezTo>
                        <a:pt x="323" y="772"/>
                        <a:pt x="323" y="772"/>
                        <a:pt x="323" y="772"/>
                      </a:cubicBezTo>
                      <a:cubicBezTo>
                        <a:pt x="319" y="765"/>
                        <a:pt x="312" y="754"/>
                        <a:pt x="306" y="740"/>
                      </a:cubicBezTo>
                      <a:moveTo>
                        <a:pt x="111" y="98"/>
                      </a:moveTo>
                      <a:cubicBezTo>
                        <a:pt x="108" y="98"/>
                        <a:pt x="108" y="98"/>
                        <a:pt x="108" y="98"/>
                      </a:cubicBezTo>
                      <a:cubicBezTo>
                        <a:pt x="133" y="130"/>
                        <a:pt x="153" y="163"/>
                        <a:pt x="167" y="194"/>
                      </a:cubicBezTo>
                      <a:cubicBezTo>
                        <a:pt x="170" y="194"/>
                        <a:pt x="170" y="194"/>
                        <a:pt x="170" y="194"/>
                      </a:cubicBezTo>
                      <a:cubicBezTo>
                        <a:pt x="155" y="163"/>
                        <a:pt x="136" y="130"/>
                        <a:pt x="111" y="98"/>
                      </a:cubicBezTo>
                      <a:moveTo>
                        <a:pt x="1" y="0"/>
                      </a:moveTo>
                      <a:cubicBezTo>
                        <a:pt x="0" y="1"/>
                        <a:pt x="0" y="1"/>
                        <a:pt x="0" y="1"/>
                      </a:cubicBezTo>
                      <a:cubicBezTo>
                        <a:pt x="44" y="28"/>
                        <a:pt x="79" y="62"/>
                        <a:pt x="107" y="97"/>
                      </a:cubicBezTo>
                      <a:cubicBezTo>
                        <a:pt x="110" y="97"/>
                        <a:pt x="110" y="97"/>
                        <a:pt x="110" y="97"/>
                      </a:cubicBezTo>
                      <a:cubicBezTo>
                        <a:pt x="102" y="87"/>
                        <a:pt x="93" y="77"/>
                        <a:pt x="84" y="67"/>
                      </a:cubicBezTo>
                      <a:cubicBezTo>
                        <a:pt x="84" y="67"/>
                        <a:pt x="84" y="67"/>
                        <a:pt x="84" y="67"/>
                      </a:cubicBezTo>
                      <a:cubicBezTo>
                        <a:pt x="84" y="67"/>
                        <a:pt x="84" y="67"/>
                        <a:pt x="84" y="67"/>
                      </a:cubicBezTo>
                      <a:cubicBezTo>
                        <a:pt x="61" y="42"/>
                        <a:pt x="33" y="19"/>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1520" y="1754"/>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1" y="0"/>
                        <a:pt x="1" y="1"/>
                        <a:pt x="1" y="1"/>
                      </a:cubicBezTo>
                      <a:cubicBezTo>
                        <a:pt x="4" y="1"/>
                        <a:pt x="4" y="1"/>
                        <a:pt x="4"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Rectangle 88"/>
                <p:cNvSpPr>
                  <a:spLocks noChangeArrowheads="1"/>
                </p:cNvSpPr>
                <p:nvPr/>
              </p:nvSpPr>
              <p:spPr bwMode="auto">
                <a:xfrm>
                  <a:off x="-1575" y="1683"/>
                  <a:ext cx="1" cy="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p:cNvSpPr>
                <p:nvPr/>
              </p:nvSpPr>
              <p:spPr bwMode="auto">
                <a:xfrm>
                  <a:off x="-1575" y="1683"/>
                  <a:ext cx="1" cy="1"/>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90"/>
                <p:cNvSpPr>
                  <a:spLocks/>
                </p:cNvSpPr>
                <p:nvPr/>
              </p:nvSpPr>
              <p:spPr bwMode="auto">
                <a:xfrm>
                  <a:off x="-1210"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91"/>
                <p:cNvSpPr>
                  <a:spLocks/>
                </p:cNvSpPr>
                <p:nvPr/>
              </p:nvSpPr>
              <p:spPr bwMode="auto">
                <a:xfrm>
                  <a:off x="-1056" y="3276"/>
                  <a:ext cx="7" cy="2"/>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1" y="0"/>
                        <a:pt x="1" y="1"/>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92"/>
                <p:cNvSpPr>
                  <a:spLocks/>
                </p:cNvSpPr>
                <p:nvPr/>
              </p:nvSpPr>
              <p:spPr bwMode="auto">
                <a:xfrm>
                  <a:off x="-1014" y="3356"/>
                  <a:ext cx="21" cy="31"/>
                </a:xfrm>
                <a:custGeom>
                  <a:avLst/>
                  <a:gdLst/>
                  <a:ahLst/>
                  <a:cxnLst>
                    <a:cxn ang="0">
                      <a:pos x="3" y="0"/>
                    </a:cxn>
                    <a:cxn ang="0">
                      <a:pos x="0" y="0"/>
                    </a:cxn>
                    <a:cxn ang="0">
                      <a:pos x="8" y="13"/>
                    </a:cxn>
                    <a:cxn ang="0">
                      <a:pos x="9" y="12"/>
                    </a:cxn>
                    <a:cxn ang="0">
                      <a:pos x="8" y="9"/>
                    </a:cxn>
                    <a:cxn ang="0">
                      <a:pos x="3" y="0"/>
                    </a:cxn>
                  </a:cxnLst>
                  <a:rect l="0" t="0" r="r" b="b"/>
                  <a:pathLst>
                    <a:path w="9" h="13">
                      <a:moveTo>
                        <a:pt x="3" y="0"/>
                      </a:moveTo>
                      <a:cubicBezTo>
                        <a:pt x="0" y="0"/>
                        <a:pt x="0" y="0"/>
                        <a:pt x="0" y="0"/>
                      </a:cubicBezTo>
                      <a:cubicBezTo>
                        <a:pt x="5" y="8"/>
                        <a:pt x="8" y="13"/>
                        <a:pt x="8" y="13"/>
                      </a:cubicBezTo>
                      <a:cubicBezTo>
                        <a:pt x="9" y="12"/>
                        <a:pt x="9" y="12"/>
                        <a:pt x="9" y="12"/>
                      </a:cubicBezTo>
                      <a:cubicBezTo>
                        <a:pt x="9" y="12"/>
                        <a:pt x="9" y="11"/>
                        <a:pt x="8" y="9"/>
                      </a:cubicBezTo>
                      <a:cubicBezTo>
                        <a:pt x="6" y="7"/>
                        <a:pt x="5" y="4"/>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93"/>
                <p:cNvSpPr>
                  <a:spLocks/>
                </p:cNvSpPr>
                <p:nvPr/>
              </p:nvSpPr>
              <p:spPr bwMode="auto">
                <a:xfrm>
                  <a:off x="-1014" y="3354"/>
                  <a:ext cx="7" cy="2"/>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1"/>
                        <a:pt x="0" y="1"/>
                        <a:pt x="0" y="1"/>
                      </a:cubicBezTo>
                      <a:cubicBezTo>
                        <a:pt x="3" y="1"/>
                        <a:pt x="3" y="1"/>
                        <a:pt x="3"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94"/>
                <p:cNvSpPr>
                  <a:spLocks/>
                </p:cNvSpPr>
                <p:nvPr/>
              </p:nvSpPr>
              <p:spPr bwMode="auto">
                <a:xfrm>
                  <a:off x="-1246" y="2498"/>
                  <a:ext cx="5" cy="3"/>
                </a:xfrm>
                <a:custGeom>
                  <a:avLst/>
                  <a:gdLst/>
                  <a:ahLst/>
                  <a:cxnLst>
                    <a:cxn ang="0">
                      <a:pos x="5" y="0"/>
                    </a:cxn>
                    <a:cxn ang="0">
                      <a:pos x="0" y="0"/>
                    </a:cxn>
                    <a:cxn ang="0">
                      <a:pos x="0" y="3"/>
                    </a:cxn>
                    <a:cxn ang="0">
                      <a:pos x="5" y="3"/>
                    </a:cxn>
                    <a:cxn ang="0">
                      <a:pos x="5" y="0"/>
                    </a:cxn>
                    <a:cxn ang="0">
                      <a:pos x="5" y="0"/>
                    </a:cxn>
                  </a:cxnLst>
                  <a:rect l="0" t="0" r="r" b="b"/>
                  <a:pathLst>
                    <a:path w="5" h="3">
                      <a:moveTo>
                        <a:pt x="5" y="0"/>
                      </a:moveTo>
                      <a:lnTo>
                        <a:pt x="0" y="0"/>
                      </a:lnTo>
                      <a:lnTo>
                        <a:pt x="0" y="3"/>
                      </a:lnTo>
                      <a:lnTo>
                        <a:pt x="5" y="3"/>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95"/>
                <p:cNvSpPr>
                  <a:spLocks/>
                </p:cNvSpPr>
                <p:nvPr/>
              </p:nvSpPr>
              <p:spPr bwMode="auto">
                <a:xfrm>
                  <a:off x="-1281" y="2256"/>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96"/>
                <p:cNvSpPr>
                  <a:spLocks noEditPoints="1"/>
                </p:cNvSpPr>
                <p:nvPr/>
              </p:nvSpPr>
              <p:spPr bwMode="auto">
                <a:xfrm>
                  <a:off x="-1636" y="1524"/>
                  <a:ext cx="819" cy="458"/>
                </a:xfrm>
                <a:custGeom>
                  <a:avLst/>
                  <a:gdLst/>
                  <a:ahLst/>
                  <a:cxnLst>
                    <a:cxn ang="0">
                      <a:pos x="243" y="98"/>
                    </a:cxn>
                    <a:cxn ang="0">
                      <a:pos x="241" y="98"/>
                    </a:cxn>
                    <a:cxn ang="0">
                      <a:pos x="345" y="193"/>
                    </a:cxn>
                    <a:cxn ang="0">
                      <a:pos x="346" y="193"/>
                    </a:cxn>
                    <a:cxn ang="0">
                      <a:pos x="243" y="98"/>
                    </a:cxn>
                    <a:cxn ang="0">
                      <a:pos x="186" y="67"/>
                    </a:cxn>
                    <a:cxn ang="0">
                      <a:pos x="184" y="67"/>
                    </a:cxn>
                    <a:cxn ang="0">
                      <a:pos x="239" y="97"/>
                    </a:cxn>
                    <a:cxn ang="0">
                      <a:pos x="241" y="97"/>
                    </a:cxn>
                    <a:cxn ang="0">
                      <a:pos x="186" y="67"/>
                    </a:cxn>
                    <a:cxn ang="0">
                      <a:pos x="0" y="0"/>
                    </a:cxn>
                    <a:cxn ang="0">
                      <a:pos x="0" y="1"/>
                    </a:cxn>
                    <a:cxn ang="0">
                      <a:pos x="11" y="4"/>
                    </a:cxn>
                    <a:cxn ang="0">
                      <a:pos x="182" y="66"/>
                    </a:cxn>
                    <a:cxn ang="0">
                      <a:pos x="185" y="66"/>
                    </a:cxn>
                    <a:cxn ang="0">
                      <a:pos x="0" y="0"/>
                    </a:cxn>
                  </a:cxnLst>
                  <a:rect l="0" t="0" r="r" b="b"/>
                  <a:pathLst>
                    <a:path w="346" h="193">
                      <a:moveTo>
                        <a:pt x="243" y="98"/>
                      </a:moveTo>
                      <a:cubicBezTo>
                        <a:pt x="241" y="98"/>
                        <a:pt x="241" y="98"/>
                        <a:pt x="241" y="98"/>
                      </a:cubicBezTo>
                      <a:cubicBezTo>
                        <a:pt x="283" y="124"/>
                        <a:pt x="322" y="156"/>
                        <a:pt x="345" y="193"/>
                      </a:cubicBezTo>
                      <a:cubicBezTo>
                        <a:pt x="346" y="193"/>
                        <a:pt x="346" y="193"/>
                        <a:pt x="346" y="193"/>
                      </a:cubicBezTo>
                      <a:cubicBezTo>
                        <a:pt x="323" y="156"/>
                        <a:pt x="285" y="124"/>
                        <a:pt x="243" y="98"/>
                      </a:cubicBezTo>
                      <a:moveTo>
                        <a:pt x="186" y="67"/>
                      </a:moveTo>
                      <a:cubicBezTo>
                        <a:pt x="184" y="67"/>
                        <a:pt x="184" y="67"/>
                        <a:pt x="184" y="67"/>
                      </a:cubicBezTo>
                      <a:cubicBezTo>
                        <a:pt x="203" y="76"/>
                        <a:pt x="221" y="86"/>
                        <a:pt x="239" y="97"/>
                      </a:cubicBezTo>
                      <a:cubicBezTo>
                        <a:pt x="241" y="97"/>
                        <a:pt x="241" y="97"/>
                        <a:pt x="241" y="97"/>
                      </a:cubicBezTo>
                      <a:cubicBezTo>
                        <a:pt x="223" y="86"/>
                        <a:pt x="205" y="76"/>
                        <a:pt x="186" y="67"/>
                      </a:cubicBezTo>
                      <a:moveTo>
                        <a:pt x="0" y="0"/>
                      </a:moveTo>
                      <a:cubicBezTo>
                        <a:pt x="0" y="1"/>
                        <a:pt x="0" y="1"/>
                        <a:pt x="0" y="1"/>
                      </a:cubicBezTo>
                      <a:cubicBezTo>
                        <a:pt x="0" y="1"/>
                        <a:pt x="4" y="2"/>
                        <a:pt x="11" y="4"/>
                      </a:cubicBezTo>
                      <a:cubicBezTo>
                        <a:pt x="38" y="11"/>
                        <a:pt x="110" y="32"/>
                        <a:pt x="182" y="66"/>
                      </a:cubicBezTo>
                      <a:cubicBezTo>
                        <a:pt x="185" y="66"/>
                        <a:pt x="185" y="66"/>
                        <a:pt x="185" y="66"/>
                      </a:cubicBezTo>
                      <a:cubicBezTo>
                        <a:pt x="92" y="22"/>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97"/>
                <p:cNvSpPr>
                  <a:spLocks/>
                </p:cNvSpPr>
                <p:nvPr/>
              </p:nvSpPr>
              <p:spPr bwMode="auto">
                <a:xfrm>
                  <a:off x="-1071" y="1754"/>
                  <a:ext cx="10" cy="2"/>
                </a:xfrm>
                <a:custGeom>
                  <a:avLst/>
                  <a:gdLst/>
                  <a:ahLst/>
                  <a:cxnLst>
                    <a:cxn ang="0">
                      <a:pos x="2" y="0"/>
                    </a:cxn>
                    <a:cxn ang="0">
                      <a:pos x="0" y="0"/>
                    </a:cxn>
                    <a:cxn ang="0">
                      <a:pos x="2" y="1"/>
                    </a:cxn>
                    <a:cxn ang="0">
                      <a:pos x="4" y="1"/>
                    </a:cxn>
                    <a:cxn ang="0">
                      <a:pos x="2" y="0"/>
                    </a:cxn>
                  </a:cxnLst>
                  <a:rect l="0" t="0" r="r" b="b"/>
                  <a:pathLst>
                    <a:path w="4" h="1">
                      <a:moveTo>
                        <a:pt x="2" y="0"/>
                      </a:moveTo>
                      <a:cubicBezTo>
                        <a:pt x="0" y="0"/>
                        <a:pt x="0" y="0"/>
                        <a:pt x="0" y="0"/>
                      </a:cubicBezTo>
                      <a:cubicBezTo>
                        <a:pt x="1" y="0"/>
                        <a:pt x="1" y="1"/>
                        <a:pt x="2" y="1"/>
                      </a:cubicBezTo>
                      <a:cubicBezTo>
                        <a:pt x="4" y="1"/>
                        <a:pt x="4" y="1"/>
                        <a:pt x="4" y="1"/>
                      </a:cubicBezTo>
                      <a:cubicBezTo>
                        <a:pt x="3" y="1"/>
                        <a:pt x="3"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98"/>
                <p:cNvSpPr>
                  <a:spLocks/>
                </p:cNvSpPr>
                <p:nvPr/>
              </p:nvSpPr>
              <p:spPr bwMode="auto">
                <a:xfrm>
                  <a:off x="-1206" y="1681"/>
                  <a:ext cx="10" cy="2"/>
                </a:xfrm>
                <a:custGeom>
                  <a:avLst/>
                  <a:gdLst/>
                  <a:ahLst/>
                  <a:cxnLst>
                    <a:cxn ang="0">
                      <a:pos x="3" y="0"/>
                    </a:cxn>
                    <a:cxn ang="0">
                      <a:pos x="0" y="0"/>
                    </a:cxn>
                    <a:cxn ang="0">
                      <a:pos x="2" y="1"/>
                    </a:cxn>
                    <a:cxn ang="0">
                      <a:pos x="4" y="1"/>
                    </a:cxn>
                    <a:cxn ang="0">
                      <a:pos x="3" y="0"/>
                    </a:cxn>
                  </a:cxnLst>
                  <a:rect l="0" t="0" r="r" b="b"/>
                  <a:pathLst>
                    <a:path w="4" h="1">
                      <a:moveTo>
                        <a:pt x="3" y="0"/>
                      </a:moveTo>
                      <a:cubicBezTo>
                        <a:pt x="0" y="0"/>
                        <a:pt x="0" y="0"/>
                        <a:pt x="0" y="0"/>
                      </a:cubicBezTo>
                      <a:cubicBezTo>
                        <a:pt x="1" y="1"/>
                        <a:pt x="2" y="1"/>
                        <a:pt x="2" y="1"/>
                      </a:cubicBezTo>
                      <a:cubicBezTo>
                        <a:pt x="4" y="1"/>
                        <a:pt x="4" y="1"/>
                        <a:pt x="4" y="1"/>
                      </a:cubicBezTo>
                      <a:cubicBezTo>
                        <a:pt x="4" y="1"/>
                        <a:pt x="3" y="1"/>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99"/>
                <p:cNvSpPr>
                  <a:spLocks/>
                </p:cNvSpPr>
                <p:nvPr/>
              </p:nvSpPr>
              <p:spPr bwMode="auto">
                <a:xfrm>
                  <a:off x="-955" y="1986"/>
                  <a:ext cx="216" cy="270"/>
                </a:xfrm>
                <a:custGeom>
                  <a:avLst/>
                  <a:gdLst/>
                  <a:ahLst/>
                  <a:cxnLst>
                    <a:cxn ang="0">
                      <a:pos x="3" y="0"/>
                    </a:cxn>
                    <a:cxn ang="0">
                      <a:pos x="0" y="0"/>
                    </a:cxn>
                    <a:cxn ang="0">
                      <a:pos x="0" y="0"/>
                    </a:cxn>
                    <a:cxn ang="0">
                      <a:pos x="0" y="0"/>
                    </a:cxn>
                    <a:cxn ang="0">
                      <a:pos x="1" y="0"/>
                    </a:cxn>
                    <a:cxn ang="0">
                      <a:pos x="2" y="1"/>
                    </a:cxn>
                    <a:cxn ang="0">
                      <a:pos x="82" y="100"/>
                    </a:cxn>
                    <a:cxn ang="0">
                      <a:pos x="83" y="100"/>
                    </a:cxn>
                    <a:cxn ang="0">
                      <a:pos x="83" y="101"/>
                    </a:cxn>
                    <a:cxn ang="0">
                      <a:pos x="83" y="101"/>
                    </a:cxn>
                    <a:cxn ang="0">
                      <a:pos x="89" y="114"/>
                    </a:cxn>
                    <a:cxn ang="0">
                      <a:pos x="91" y="114"/>
                    </a:cxn>
                    <a:cxn ang="0">
                      <a:pos x="3" y="0"/>
                    </a:cxn>
                  </a:cxnLst>
                  <a:rect l="0" t="0" r="r" b="b"/>
                  <a:pathLst>
                    <a:path w="91" h="114">
                      <a:moveTo>
                        <a:pt x="3" y="0"/>
                      </a:moveTo>
                      <a:cubicBezTo>
                        <a:pt x="0" y="0"/>
                        <a:pt x="0" y="0"/>
                        <a:pt x="0" y="0"/>
                      </a:cubicBezTo>
                      <a:cubicBezTo>
                        <a:pt x="0" y="0"/>
                        <a:pt x="0" y="0"/>
                        <a:pt x="0" y="0"/>
                      </a:cubicBezTo>
                      <a:cubicBezTo>
                        <a:pt x="0" y="0"/>
                        <a:pt x="0" y="0"/>
                        <a:pt x="0" y="0"/>
                      </a:cubicBezTo>
                      <a:cubicBezTo>
                        <a:pt x="1" y="0"/>
                        <a:pt x="1" y="0"/>
                        <a:pt x="1" y="0"/>
                      </a:cubicBezTo>
                      <a:cubicBezTo>
                        <a:pt x="1" y="0"/>
                        <a:pt x="1" y="0"/>
                        <a:pt x="2" y="1"/>
                      </a:cubicBezTo>
                      <a:cubicBezTo>
                        <a:pt x="9" y="6"/>
                        <a:pt x="49" y="37"/>
                        <a:pt x="82" y="100"/>
                      </a:cubicBezTo>
                      <a:cubicBezTo>
                        <a:pt x="83" y="100"/>
                        <a:pt x="83" y="100"/>
                        <a:pt x="83" y="100"/>
                      </a:cubicBezTo>
                      <a:cubicBezTo>
                        <a:pt x="83" y="101"/>
                        <a:pt x="83" y="101"/>
                        <a:pt x="83" y="101"/>
                      </a:cubicBezTo>
                      <a:cubicBezTo>
                        <a:pt x="83" y="101"/>
                        <a:pt x="83" y="101"/>
                        <a:pt x="83" y="101"/>
                      </a:cubicBezTo>
                      <a:cubicBezTo>
                        <a:pt x="85" y="105"/>
                        <a:pt x="87" y="109"/>
                        <a:pt x="89" y="114"/>
                      </a:cubicBezTo>
                      <a:cubicBezTo>
                        <a:pt x="91" y="114"/>
                        <a:pt x="91" y="114"/>
                        <a:pt x="91" y="114"/>
                      </a:cubicBezTo>
                      <a:cubicBezTo>
                        <a:pt x="57" y="42"/>
                        <a:pt x="12" y="6"/>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00"/>
                <p:cNvSpPr>
                  <a:spLocks/>
                </p:cNvSpPr>
                <p:nvPr/>
              </p:nvSpPr>
              <p:spPr bwMode="auto">
                <a:xfrm>
                  <a:off x="-761" y="2223"/>
                  <a:ext cx="3" cy="3"/>
                </a:xfrm>
                <a:custGeom>
                  <a:avLst/>
                  <a:gdLst/>
                  <a:ahLst/>
                  <a:cxnLst>
                    <a:cxn ang="0">
                      <a:pos x="1" y="0"/>
                    </a:cxn>
                    <a:cxn ang="0">
                      <a:pos x="0" y="0"/>
                    </a:cxn>
                    <a:cxn ang="0">
                      <a:pos x="1" y="1"/>
                    </a:cxn>
                    <a:cxn ang="0">
                      <a:pos x="1" y="1"/>
                    </a:cxn>
                    <a:cxn ang="0">
                      <a:pos x="1" y="0"/>
                    </a:cxn>
                  </a:cxnLst>
                  <a:rect l="0" t="0" r="r" b="b"/>
                  <a:pathLst>
                    <a:path w="1" h="1">
                      <a:moveTo>
                        <a:pt x="1" y="0"/>
                      </a:moveTo>
                      <a:cubicBezTo>
                        <a:pt x="0" y="0"/>
                        <a:pt x="0" y="0"/>
                        <a:pt x="0" y="0"/>
                      </a:cubicBezTo>
                      <a:cubicBezTo>
                        <a:pt x="0" y="0"/>
                        <a:pt x="1" y="0"/>
                        <a:pt x="1"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01"/>
                <p:cNvSpPr>
                  <a:spLocks noEditPoints="1"/>
                </p:cNvSpPr>
                <p:nvPr/>
              </p:nvSpPr>
              <p:spPr bwMode="auto">
                <a:xfrm>
                  <a:off x="-742" y="2259"/>
                  <a:ext cx="90" cy="1017"/>
                </a:xfrm>
                <a:custGeom>
                  <a:avLst/>
                  <a:gdLst/>
                  <a:ahLst/>
                  <a:cxnLst>
                    <a:cxn ang="0">
                      <a:pos x="26" y="343"/>
                    </a:cxn>
                    <a:cxn ang="0">
                      <a:pos x="24" y="343"/>
                    </a:cxn>
                    <a:cxn ang="0">
                      <a:pos x="24" y="352"/>
                    </a:cxn>
                    <a:cxn ang="0">
                      <a:pos x="20" y="417"/>
                    </a:cxn>
                    <a:cxn ang="0">
                      <a:pos x="19" y="429"/>
                    </a:cxn>
                    <a:cxn ang="0">
                      <a:pos x="21" y="429"/>
                    </a:cxn>
                    <a:cxn ang="0">
                      <a:pos x="24" y="393"/>
                    </a:cxn>
                    <a:cxn ang="0">
                      <a:pos x="26" y="343"/>
                    </a:cxn>
                    <a:cxn ang="0">
                      <a:pos x="38" y="233"/>
                    </a:cxn>
                    <a:cxn ang="0">
                      <a:pos x="36" y="233"/>
                    </a:cxn>
                    <a:cxn ang="0">
                      <a:pos x="24" y="334"/>
                    </a:cxn>
                    <a:cxn ang="0">
                      <a:pos x="24" y="335"/>
                    </a:cxn>
                    <a:cxn ang="0">
                      <a:pos x="24" y="335"/>
                    </a:cxn>
                    <a:cxn ang="0">
                      <a:pos x="24" y="342"/>
                    </a:cxn>
                    <a:cxn ang="0">
                      <a:pos x="26" y="342"/>
                    </a:cxn>
                    <a:cxn ang="0">
                      <a:pos x="26" y="335"/>
                    </a:cxn>
                    <a:cxn ang="0">
                      <a:pos x="37" y="255"/>
                    </a:cxn>
                    <a:cxn ang="0">
                      <a:pos x="35" y="255"/>
                    </a:cxn>
                    <a:cxn ang="0">
                      <a:pos x="35" y="254"/>
                    </a:cxn>
                    <a:cxn ang="0">
                      <a:pos x="37" y="254"/>
                    </a:cxn>
                    <a:cxn ang="0">
                      <a:pos x="38" y="233"/>
                    </a:cxn>
                    <a:cxn ang="0">
                      <a:pos x="35" y="102"/>
                    </a:cxn>
                    <a:cxn ang="0">
                      <a:pos x="33" y="102"/>
                    </a:cxn>
                    <a:cxn ang="0">
                      <a:pos x="35" y="115"/>
                    </a:cxn>
                    <a:cxn ang="0">
                      <a:pos x="35" y="115"/>
                    </a:cxn>
                    <a:cxn ang="0">
                      <a:pos x="35" y="120"/>
                    </a:cxn>
                    <a:cxn ang="0">
                      <a:pos x="37" y="187"/>
                    </a:cxn>
                    <a:cxn ang="0">
                      <a:pos x="36" y="232"/>
                    </a:cxn>
                    <a:cxn ang="0">
                      <a:pos x="38" y="232"/>
                    </a:cxn>
                    <a:cxn ang="0">
                      <a:pos x="38" y="224"/>
                    </a:cxn>
                    <a:cxn ang="0">
                      <a:pos x="38" y="149"/>
                    </a:cxn>
                    <a:cxn ang="0">
                      <a:pos x="37" y="115"/>
                    </a:cxn>
                    <a:cxn ang="0">
                      <a:pos x="37" y="115"/>
                    </a:cxn>
                    <a:cxn ang="0">
                      <a:pos x="37" y="115"/>
                    </a:cxn>
                    <a:cxn ang="0">
                      <a:pos x="35" y="102"/>
                    </a:cxn>
                    <a:cxn ang="0">
                      <a:pos x="2" y="0"/>
                    </a:cxn>
                    <a:cxn ang="0">
                      <a:pos x="0" y="0"/>
                    </a:cxn>
                    <a:cxn ang="0">
                      <a:pos x="33" y="101"/>
                    </a:cxn>
                    <a:cxn ang="0">
                      <a:pos x="35" y="101"/>
                    </a:cxn>
                    <a:cxn ang="0">
                      <a:pos x="2" y="0"/>
                    </a:cxn>
                  </a:cxnLst>
                  <a:rect l="0" t="0" r="r" b="b"/>
                  <a:pathLst>
                    <a:path w="38" h="429">
                      <a:moveTo>
                        <a:pt x="26" y="343"/>
                      </a:moveTo>
                      <a:cubicBezTo>
                        <a:pt x="24" y="343"/>
                        <a:pt x="24" y="343"/>
                        <a:pt x="24" y="343"/>
                      </a:cubicBezTo>
                      <a:cubicBezTo>
                        <a:pt x="24" y="345"/>
                        <a:pt x="24" y="348"/>
                        <a:pt x="24" y="352"/>
                      </a:cubicBezTo>
                      <a:cubicBezTo>
                        <a:pt x="24" y="368"/>
                        <a:pt x="23" y="392"/>
                        <a:pt x="20" y="417"/>
                      </a:cubicBezTo>
                      <a:cubicBezTo>
                        <a:pt x="20" y="421"/>
                        <a:pt x="20" y="425"/>
                        <a:pt x="19" y="429"/>
                      </a:cubicBezTo>
                      <a:cubicBezTo>
                        <a:pt x="21" y="429"/>
                        <a:pt x="21" y="429"/>
                        <a:pt x="21" y="429"/>
                      </a:cubicBezTo>
                      <a:cubicBezTo>
                        <a:pt x="22" y="417"/>
                        <a:pt x="23" y="405"/>
                        <a:pt x="24" y="393"/>
                      </a:cubicBezTo>
                      <a:cubicBezTo>
                        <a:pt x="26" y="372"/>
                        <a:pt x="26" y="353"/>
                        <a:pt x="26" y="343"/>
                      </a:cubicBezTo>
                      <a:moveTo>
                        <a:pt x="38" y="233"/>
                      </a:moveTo>
                      <a:cubicBezTo>
                        <a:pt x="36" y="233"/>
                        <a:pt x="36" y="233"/>
                        <a:pt x="36" y="233"/>
                      </a:cubicBezTo>
                      <a:cubicBezTo>
                        <a:pt x="35" y="268"/>
                        <a:pt x="31" y="304"/>
                        <a:pt x="24" y="334"/>
                      </a:cubicBezTo>
                      <a:cubicBezTo>
                        <a:pt x="24" y="335"/>
                        <a:pt x="24" y="335"/>
                        <a:pt x="24" y="335"/>
                      </a:cubicBezTo>
                      <a:cubicBezTo>
                        <a:pt x="24" y="335"/>
                        <a:pt x="24" y="335"/>
                        <a:pt x="24" y="335"/>
                      </a:cubicBezTo>
                      <a:cubicBezTo>
                        <a:pt x="24" y="335"/>
                        <a:pt x="24" y="337"/>
                        <a:pt x="24" y="342"/>
                      </a:cubicBezTo>
                      <a:cubicBezTo>
                        <a:pt x="26" y="342"/>
                        <a:pt x="26" y="342"/>
                        <a:pt x="26" y="342"/>
                      </a:cubicBezTo>
                      <a:cubicBezTo>
                        <a:pt x="26" y="338"/>
                        <a:pt x="26" y="335"/>
                        <a:pt x="26" y="335"/>
                      </a:cubicBezTo>
                      <a:cubicBezTo>
                        <a:pt x="32" y="311"/>
                        <a:pt x="35" y="283"/>
                        <a:pt x="37" y="255"/>
                      </a:cubicBezTo>
                      <a:cubicBezTo>
                        <a:pt x="35" y="255"/>
                        <a:pt x="35" y="255"/>
                        <a:pt x="35" y="255"/>
                      </a:cubicBezTo>
                      <a:cubicBezTo>
                        <a:pt x="35" y="254"/>
                        <a:pt x="35" y="254"/>
                        <a:pt x="35" y="254"/>
                      </a:cubicBezTo>
                      <a:cubicBezTo>
                        <a:pt x="37" y="254"/>
                        <a:pt x="37" y="254"/>
                        <a:pt x="37" y="254"/>
                      </a:cubicBezTo>
                      <a:cubicBezTo>
                        <a:pt x="37" y="247"/>
                        <a:pt x="38" y="240"/>
                        <a:pt x="38" y="233"/>
                      </a:cubicBezTo>
                      <a:moveTo>
                        <a:pt x="35" y="102"/>
                      </a:moveTo>
                      <a:cubicBezTo>
                        <a:pt x="33" y="102"/>
                        <a:pt x="33" y="102"/>
                        <a:pt x="33" y="102"/>
                      </a:cubicBezTo>
                      <a:cubicBezTo>
                        <a:pt x="34" y="106"/>
                        <a:pt x="34" y="111"/>
                        <a:pt x="35" y="115"/>
                      </a:cubicBezTo>
                      <a:cubicBezTo>
                        <a:pt x="35" y="115"/>
                        <a:pt x="35" y="115"/>
                        <a:pt x="35" y="115"/>
                      </a:cubicBezTo>
                      <a:cubicBezTo>
                        <a:pt x="35" y="115"/>
                        <a:pt x="35" y="117"/>
                        <a:pt x="35" y="120"/>
                      </a:cubicBezTo>
                      <a:cubicBezTo>
                        <a:pt x="36" y="131"/>
                        <a:pt x="37" y="156"/>
                        <a:pt x="37" y="187"/>
                      </a:cubicBezTo>
                      <a:cubicBezTo>
                        <a:pt x="37" y="201"/>
                        <a:pt x="37" y="216"/>
                        <a:pt x="36" y="232"/>
                      </a:cubicBezTo>
                      <a:cubicBezTo>
                        <a:pt x="38" y="232"/>
                        <a:pt x="38" y="232"/>
                        <a:pt x="38" y="232"/>
                      </a:cubicBezTo>
                      <a:cubicBezTo>
                        <a:pt x="38" y="229"/>
                        <a:pt x="38" y="226"/>
                        <a:pt x="38" y="224"/>
                      </a:cubicBezTo>
                      <a:cubicBezTo>
                        <a:pt x="38" y="149"/>
                        <a:pt x="38" y="149"/>
                        <a:pt x="38" y="149"/>
                      </a:cubicBezTo>
                      <a:cubicBezTo>
                        <a:pt x="38" y="128"/>
                        <a:pt x="37" y="115"/>
                        <a:pt x="37" y="115"/>
                      </a:cubicBezTo>
                      <a:cubicBezTo>
                        <a:pt x="37" y="115"/>
                        <a:pt x="37" y="115"/>
                        <a:pt x="37" y="115"/>
                      </a:cubicBezTo>
                      <a:cubicBezTo>
                        <a:pt x="37" y="115"/>
                        <a:pt x="37" y="115"/>
                        <a:pt x="37" y="115"/>
                      </a:cubicBezTo>
                      <a:cubicBezTo>
                        <a:pt x="36" y="110"/>
                        <a:pt x="36" y="106"/>
                        <a:pt x="35" y="102"/>
                      </a:cubicBezTo>
                      <a:moveTo>
                        <a:pt x="2" y="0"/>
                      </a:moveTo>
                      <a:cubicBezTo>
                        <a:pt x="0" y="0"/>
                        <a:pt x="0" y="0"/>
                        <a:pt x="0" y="0"/>
                      </a:cubicBezTo>
                      <a:cubicBezTo>
                        <a:pt x="13" y="28"/>
                        <a:pt x="25" y="61"/>
                        <a:pt x="33" y="101"/>
                      </a:cubicBezTo>
                      <a:cubicBezTo>
                        <a:pt x="35" y="101"/>
                        <a:pt x="35" y="101"/>
                        <a:pt x="35" y="101"/>
                      </a:cubicBezTo>
                      <a:cubicBezTo>
                        <a:pt x="27" y="61"/>
                        <a:pt x="15" y="28"/>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02"/>
                <p:cNvSpPr>
                  <a:spLocks/>
                </p:cNvSpPr>
                <p:nvPr/>
              </p:nvSpPr>
              <p:spPr bwMode="auto">
                <a:xfrm>
                  <a:off x="-685"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103"/>
                <p:cNvSpPr>
                  <a:spLocks/>
                </p:cNvSpPr>
                <p:nvPr/>
              </p:nvSpPr>
              <p:spPr bwMode="auto">
                <a:xfrm>
                  <a:off x="-659"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04"/>
                <p:cNvSpPr>
                  <a:spLocks noEditPoints="1"/>
                </p:cNvSpPr>
                <p:nvPr/>
              </p:nvSpPr>
              <p:spPr bwMode="auto">
                <a:xfrm>
                  <a:off x="-1681" y="1524"/>
                  <a:ext cx="989" cy="1875"/>
                </a:xfrm>
                <a:custGeom>
                  <a:avLst/>
                  <a:gdLst/>
                  <a:ahLst/>
                  <a:cxnLst>
                    <a:cxn ang="0">
                      <a:pos x="418" y="740"/>
                    </a:cxn>
                    <a:cxn ang="0">
                      <a:pos x="416" y="740"/>
                    </a:cxn>
                    <a:cxn ang="0">
                      <a:pos x="411" y="772"/>
                    </a:cxn>
                    <a:cxn ang="0">
                      <a:pos x="411" y="772"/>
                    </a:cxn>
                    <a:cxn ang="0">
                      <a:pos x="411" y="773"/>
                    </a:cxn>
                    <a:cxn ang="0">
                      <a:pos x="410" y="773"/>
                    </a:cxn>
                    <a:cxn ang="0">
                      <a:pos x="406" y="790"/>
                    </a:cxn>
                    <a:cxn ang="0">
                      <a:pos x="407" y="791"/>
                    </a:cxn>
                    <a:cxn ang="0">
                      <a:pos x="418" y="740"/>
                    </a:cxn>
                    <a:cxn ang="0">
                      <a:pos x="215" y="98"/>
                    </a:cxn>
                    <a:cxn ang="0">
                      <a:pos x="211" y="98"/>
                    </a:cxn>
                    <a:cxn ang="0">
                      <a:pos x="307" y="194"/>
                    </a:cxn>
                    <a:cxn ang="0">
                      <a:pos x="309" y="194"/>
                    </a:cxn>
                    <a:cxn ang="0">
                      <a:pos x="309" y="194"/>
                    </a:cxn>
                    <a:cxn ang="0">
                      <a:pos x="215" y="98"/>
                    </a:cxn>
                    <a:cxn ang="0">
                      <a:pos x="1" y="0"/>
                    </a:cxn>
                    <a:cxn ang="0">
                      <a:pos x="0" y="2"/>
                    </a:cxn>
                    <a:cxn ang="0">
                      <a:pos x="9" y="4"/>
                    </a:cxn>
                    <a:cxn ang="0">
                      <a:pos x="162" y="66"/>
                    </a:cxn>
                    <a:cxn ang="0">
                      <a:pos x="165" y="66"/>
                    </a:cxn>
                    <a:cxn ang="0">
                      <a:pos x="165" y="67"/>
                    </a:cxn>
                    <a:cxn ang="0">
                      <a:pos x="163" y="67"/>
                    </a:cxn>
                    <a:cxn ang="0">
                      <a:pos x="210" y="97"/>
                    </a:cxn>
                    <a:cxn ang="0">
                      <a:pos x="213" y="97"/>
                    </a:cxn>
                    <a:cxn ang="0">
                      <a:pos x="1" y="0"/>
                    </a:cxn>
                  </a:cxnLst>
                  <a:rect l="0" t="0" r="r" b="b"/>
                  <a:pathLst>
                    <a:path w="418" h="791">
                      <a:moveTo>
                        <a:pt x="418" y="740"/>
                      </a:moveTo>
                      <a:cubicBezTo>
                        <a:pt x="416" y="740"/>
                        <a:pt x="416" y="740"/>
                        <a:pt x="416" y="740"/>
                      </a:cubicBezTo>
                      <a:cubicBezTo>
                        <a:pt x="415" y="752"/>
                        <a:pt x="413" y="763"/>
                        <a:pt x="411" y="772"/>
                      </a:cubicBezTo>
                      <a:cubicBezTo>
                        <a:pt x="411" y="772"/>
                        <a:pt x="411" y="772"/>
                        <a:pt x="411" y="772"/>
                      </a:cubicBezTo>
                      <a:cubicBezTo>
                        <a:pt x="411" y="773"/>
                        <a:pt x="411" y="773"/>
                        <a:pt x="411" y="773"/>
                      </a:cubicBezTo>
                      <a:cubicBezTo>
                        <a:pt x="410" y="773"/>
                        <a:pt x="410" y="773"/>
                        <a:pt x="410" y="773"/>
                      </a:cubicBezTo>
                      <a:cubicBezTo>
                        <a:pt x="409" y="780"/>
                        <a:pt x="407" y="786"/>
                        <a:pt x="406" y="790"/>
                      </a:cubicBezTo>
                      <a:cubicBezTo>
                        <a:pt x="407" y="791"/>
                        <a:pt x="407" y="791"/>
                        <a:pt x="407" y="791"/>
                      </a:cubicBezTo>
                      <a:cubicBezTo>
                        <a:pt x="412" y="779"/>
                        <a:pt x="416" y="760"/>
                        <a:pt x="418" y="740"/>
                      </a:cubicBezTo>
                      <a:moveTo>
                        <a:pt x="215" y="98"/>
                      </a:moveTo>
                      <a:cubicBezTo>
                        <a:pt x="211" y="98"/>
                        <a:pt x="211" y="98"/>
                        <a:pt x="211" y="98"/>
                      </a:cubicBezTo>
                      <a:cubicBezTo>
                        <a:pt x="247" y="124"/>
                        <a:pt x="281" y="155"/>
                        <a:pt x="307" y="194"/>
                      </a:cubicBezTo>
                      <a:cubicBezTo>
                        <a:pt x="309" y="194"/>
                        <a:pt x="309" y="194"/>
                        <a:pt x="309" y="194"/>
                      </a:cubicBezTo>
                      <a:cubicBezTo>
                        <a:pt x="309" y="194"/>
                        <a:pt x="309" y="194"/>
                        <a:pt x="309" y="194"/>
                      </a:cubicBezTo>
                      <a:cubicBezTo>
                        <a:pt x="283" y="155"/>
                        <a:pt x="250" y="124"/>
                        <a:pt x="215" y="98"/>
                      </a:cubicBezTo>
                      <a:moveTo>
                        <a:pt x="1" y="0"/>
                      </a:moveTo>
                      <a:cubicBezTo>
                        <a:pt x="0" y="2"/>
                        <a:pt x="0" y="2"/>
                        <a:pt x="0" y="2"/>
                      </a:cubicBezTo>
                      <a:cubicBezTo>
                        <a:pt x="0" y="2"/>
                        <a:pt x="3" y="3"/>
                        <a:pt x="9" y="4"/>
                      </a:cubicBezTo>
                      <a:cubicBezTo>
                        <a:pt x="32" y="10"/>
                        <a:pt x="96" y="29"/>
                        <a:pt x="162" y="66"/>
                      </a:cubicBezTo>
                      <a:cubicBezTo>
                        <a:pt x="165" y="66"/>
                        <a:pt x="165" y="66"/>
                        <a:pt x="165" y="66"/>
                      </a:cubicBezTo>
                      <a:cubicBezTo>
                        <a:pt x="165" y="67"/>
                        <a:pt x="165" y="67"/>
                        <a:pt x="165" y="67"/>
                      </a:cubicBezTo>
                      <a:cubicBezTo>
                        <a:pt x="163" y="67"/>
                        <a:pt x="163" y="67"/>
                        <a:pt x="163" y="67"/>
                      </a:cubicBezTo>
                      <a:cubicBezTo>
                        <a:pt x="179" y="76"/>
                        <a:pt x="195" y="86"/>
                        <a:pt x="210" y="97"/>
                      </a:cubicBezTo>
                      <a:cubicBezTo>
                        <a:pt x="213" y="97"/>
                        <a:pt x="213" y="97"/>
                        <a:pt x="213" y="97"/>
                      </a:cubicBezTo>
                      <a:cubicBezTo>
                        <a:pt x="114" y="25"/>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05"/>
                <p:cNvSpPr>
                  <a:spLocks/>
                </p:cNvSpPr>
                <p:nvPr/>
              </p:nvSpPr>
              <p:spPr bwMode="auto">
                <a:xfrm>
                  <a:off x="-1184" y="1754"/>
                  <a:ext cx="12" cy="2"/>
                </a:xfrm>
                <a:custGeom>
                  <a:avLst/>
                  <a:gdLst/>
                  <a:ahLst/>
                  <a:cxnLst>
                    <a:cxn ang="0">
                      <a:pos x="3" y="0"/>
                    </a:cxn>
                    <a:cxn ang="0">
                      <a:pos x="0" y="0"/>
                    </a:cxn>
                    <a:cxn ang="0">
                      <a:pos x="1" y="1"/>
                    </a:cxn>
                    <a:cxn ang="0">
                      <a:pos x="5" y="1"/>
                    </a:cxn>
                    <a:cxn ang="0">
                      <a:pos x="3" y="0"/>
                    </a:cxn>
                  </a:cxnLst>
                  <a:rect l="0" t="0" r="r" b="b"/>
                  <a:pathLst>
                    <a:path w="5" h="1">
                      <a:moveTo>
                        <a:pt x="3" y="0"/>
                      </a:moveTo>
                      <a:cubicBezTo>
                        <a:pt x="0" y="0"/>
                        <a:pt x="0" y="0"/>
                        <a:pt x="0" y="0"/>
                      </a:cubicBezTo>
                      <a:cubicBezTo>
                        <a:pt x="1" y="0"/>
                        <a:pt x="1" y="1"/>
                        <a:pt x="1" y="1"/>
                      </a:cubicBezTo>
                      <a:cubicBezTo>
                        <a:pt x="5" y="1"/>
                        <a:pt x="5" y="1"/>
                        <a:pt x="5" y="1"/>
                      </a:cubicBezTo>
                      <a:cubicBezTo>
                        <a:pt x="4" y="1"/>
                        <a:pt x="4"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06"/>
                <p:cNvSpPr>
                  <a:spLocks/>
                </p:cNvSpPr>
                <p:nvPr/>
              </p:nvSpPr>
              <p:spPr bwMode="auto">
                <a:xfrm>
                  <a:off x="-1298" y="1681"/>
                  <a:ext cx="7" cy="2"/>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0" y="1"/>
                        <a:pt x="1" y="1"/>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07"/>
                <p:cNvSpPr>
                  <a:spLocks/>
                </p:cNvSpPr>
                <p:nvPr/>
              </p:nvSpPr>
              <p:spPr bwMode="auto">
                <a:xfrm>
                  <a:off x="-656"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108"/>
                <p:cNvSpPr>
                  <a:spLocks/>
                </p:cNvSpPr>
                <p:nvPr/>
              </p:nvSpPr>
              <p:spPr bwMode="auto">
                <a:xfrm>
                  <a:off x="-697"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109"/>
                <p:cNvSpPr>
                  <a:spLocks/>
                </p:cNvSpPr>
                <p:nvPr/>
              </p:nvSpPr>
              <p:spPr bwMode="auto">
                <a:xfrm>
                  <a:off x="-711" y="3354"/>
                  <a:ext cx="3" cy="2"/>
                </a:xfrm>
                <a:custGeom>
                  <a:avLst/>
                  <a:gdLst/>
                  <a:ahLst/>
                  <a:cxnLst>
                    <a:cxn ang="0">
                      <a:pos x="1" y="0"/>
                    </a:cxn>
                    <a:cxn ang="0">
                      <a:pos x="1" y="0"/>
                    </a:cxn>
                    <a:cxn ang="0">
                      <a:pos x="0" y="1"/>
                    </a:cxn>
                    <a:cxn ang="0">
                      <a:pos x="1" y="1"/>
                    </a:cxn>
                    <a:cxn ang="0">
                      <a:pos x="1" y="0"/>
                    </a:cxn>
                  </a:cxnLst>
                  <a:rect l="0" t="0" r="r" b="b"/>
                  <a:pathLst>
                    <a:path w="1" h="1">
                      <a:moveTo>
                        <a:pt x="1" y="0"/>
                      </a:moveTo>
                      <a:cubicBezTo>
                        <a:pt x="1" y="0"/>
                        <a:pt x="1" y="0"/>
                        <a:pt x="1" y="0"/>
                      </a:cubicBezTo>
                      <a:cubicBezTo>
                        <a:pt x="1" y="1"/>
                        <a:pt x="1"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10"/>
                <p:cNvSpPr>
                  <a:spLocks/>
                </p:cNvSpPr>
                <p:nvPr/>
              </p:nvSpPr>
              <p:spPr bwMode="auto">
                <a:xfrm>
                  <a:off x="-664"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11"/>
                <p:cNvSpPr>
                  <a:spLocks/>
                </p:cNvSpPr>
                <p:nvPr/>
              </p:nvSpPr>
              <p:spPr bwMode="auto">
                <a:xfrm>
                  <a:off x="-744" y="2256"/>
                  <a:ext cx="7" cy="3"/>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1" y="0"/>
                        <a:pt x="1" y="1"/>
                      </a:cubicBezTo>
                      <a:cubicBezTo>
                        <a:pt x="3" y="1"/>
                        <a:pt x="3" y="1"/>
                        <a:pt x="3" y="1"/>
                      </a:cubicBezTo>
                      <a:cubicBezTo>
                        <a:pt x="3" y="0"/>
                        <a:pt x="3"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12"/>
                <p:cNvSpPr>
                  <a:spLocks noEditPoints="1"/>
                </p:cNvSpPr>
                <p:nvPr/>
              </p:nvSpPr>
              <p:spPr bwMode="auto">
                <a:xfrm>
                  <a:off x="-1099" y="1986"/>
                  <a:ext cx="180" cy="270"/>
                </a:xfrm>
                <a:custGeom>
                  <a:avLst/>
                  <a:gdLst/>
                  <a:ahLst/>
                  <a:cxnLst>
                    <a:cxn ang="0">
                      <a:pos x="69" y="101"/>
                    </a:cxn>
                    <a:cxn ang="0">
                      <a:pos x="67" y="101"/>
                    </a:cxn>
                    <a:cxn ang="0">
                      <a:pos x="74" y="114"/>
                    </a:cxn>
                    <a:cxn ang="0">
                      <a:pos x="76" y="114"/>
                    </a:cxn>
                    <a:cxn ang="0">
                      <a:pos x="69" y="101"/>
                    </a:cxn>
                    <a:cxn ang="0">
                      <a:pos x="2" y="0"/>
                    </a:cxn>
                    <a:cxn ang="0">
                      <a:pos x="0" y="0"/>
                    </a:cxn>
                    <a:cxn ang="0">
                      <a:pos x="8" y="11"/>
                    </a:cxn>
                    <a:cxn ang="0">
                      <a:pos x="66" y="100"/>
                    </a:cxn>
                    <a:cxn ang="0">
                      <a:pos x="68" y="100"/>
                    </a:cxn>
                    <a:cxn ang="0">
                      <a:pos x="10" y="10"/>
                    </a:cxn>
                    <a:cxn ang="0">
                      <a:pos x="2" y="0"/>
                    </a:cxn>
                  </a:cxnLst>
                  <a:rect l="0" t="0" r="r" b="b"/>
                  <a:pathLst>
                    <a:path w="76" h="114">
                      <a:moveTo>
                        <a:pt x="69" y="101"/>
                      </a:moveTo>
                      <a:cubicBezTo>
                        <a:pt x="67" y="101"/>
                        <a:pt x="67" y="101"/>
                        <a:pt x="67" y="101"/>
                      </a:cubicBezTo>
                      <a:cubicBezTo>
                        <a:pt x="69" y="106"/>
                        <a:pt x="72" y="110"/>
                        <a:pt x="74" y="114"/>
                      </a:cubicBezTo>
                      <a:cubicBezTo>
                        <a:pt x="76" y="114"/>
                        <a:pt x="76" y="114"/>
                        <a:pt x="76" y="114"/>
                      </a:cubicBezTo>
                      <a:cubicBezTo>
                        <a:pt x="74" y="110"/>
                        <a:pt x="72" y="106"/>
                        <a:pt x="69" y="101"/>
                      </a:cubicBezTo>
                      <a:moveTo>
                        <a:pt x="2" y="0"/>
                      </a:moveTo>
                      <a:cubicBezTo>
                        <a:pt x="0" y="0"/>
                        <a:pt x="0" y="0"/>
                        <a:pt x="0" y="0"/>
                      </a:cubicBezTo>
                      <a:cubicBezTo>
                        <a:pt x="3" y="3"/>
                        <a:pt x="5" y="7"/>
                        <a:pt x="8" y="11"/>
                      </a:cubicBezTo>
                      <a:cubicBezTo>
                        <a:pt x="31" y="44"/>
                        <a:pt x="53" y="77"/>
                        <a:pt x="66" y="100"/>
                      </a:cubicBezTo>
                      <a:cubicBezTo>
                        <a:pt x="68" y="100"/>
                        <a:pt x="68" y="100"/>
                        <a:pt x="68" y="100"/>
                      </a:cubicBezTo>
                      <a:cubicBezTo>
                        <a:pt x="55" y="77"/>
                        <a:pt x="33" y="43"/>
                        <a:pt x="10" y="10"/>
                      </a:cubicBezTo>
                      <a:cubicBezTo>
                        <a:pt x="7" y="7"/>
                        <a:pt x="5" y="3"/>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113"/>
                <p:cNvSpPr>
                  <a:spLocks/>
                </p:cNvSpPr>
                <p:nvPr/>
              </p:nvSpPr>
              <p:spPr bwMode="auto">
                <a:xfrm>
                  <a:off x="-943" y="2223"/>
                  <a:ext cx="7" cy="3"/>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0" y="0"/>
                        <a:pt x="1" y="1"/>
                      </a:cubicBezTo>
                      <a:cubicBezTo>
                        <a:pt x="3" y="1"/>
                        <a:pt x="3" y="1"/>
                        <a:pt x="3" y="1"/>
                      </a:cubicBezTo>
                      <a:cubicBezTo>
                        <a:pt x="3" y="0"/>
                        <a:pt x="3"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14"/>
                <p:cNvSpPr>
                  <a:spLocks noEditPoints="1"/>
                </p:cNvSpPr>
                <p:nvPr/>
              </p:nvSpPr>
              <p:spPr bwMode="auto">
                <a:xfrm>
                  <a:off x="-924" y="2259"/>
                  <a:ext cx="109" cy="1017"/>
                </a:xfrm>
                <a:custGeom>
                  <a:avLst/>
                  <a:gdLst/>
                  <a:ahLst/>
                  <a:cxnLst>
                    <a:cxn ang="0">
                      <a:pos x="39" y="343"/>
                    </a:cxn>
                    <a:cxn ang="0">
                      <a:pos x="37" y="343"/>
                    </a:cxn>
                    <a:cxn ang="0">
                      <a:pos x="44" y="429"/>
                    </a:cxn>
                    <a:cxn ang="0">
                      <a:pos x="46" y="429"/>
                    </a:cxn>
                    <a:cxn ang="0">
                      <a:pos x="39" y="343"/>
                    </a:cxn>
                    <a:cxn ang="0">
                      <a:pos x="36" y="233"/>
                    </a:cxn>
                    <a:cxn ang="0">
                      <a:pos x="34" y="233"/>
                    </a:cxn>
                    <a:cxn ang="0">
                      <a:pos x="37" y="335"/>
                    </a:cxn>
                    <a:cxn ang="0">
                      <a:pos x="37" y="335"/>
                    </a:cxn>
                    <a:cxn ang="0">
                      <a:pos x="37" y="337"/>
                    </a:cxn>
                    <a:cxn ang="0">
                      <a:pos x="37" y="342"/>
                    </a:cxn>
                    <a:cxn ang="0">
                      <a:pos x="39" y="342"/>
                    </a:cxn>
                    <a:cxn ang="0">
                      <a:pos x="39" y="337"/>
                    </a:cxn>
                    <a:cxn ang="0">
                      <a:pos x="39" y="335"/>
                    </a:cxn>
                    <a:cxn ang="0">
                      <a:pos x="39" y="335"/>
                    </a:cxn>
                    <a:cxn ang="0">
                      <a:pos x="39" y="335"/>
                    </a:cxn>
                    <a:cxn ang="0">
                      <a:pos x="36" y="233"/>
                    </a:cxn>
                    <a:cxn ang="0">
                      <a:pos x="30" y="102"/>
                    </a:cxn>
                    <a:cxn ang="0">
                      <a:pos x="28" y="102"/>
                    </a:cxn>
                    <a:cxn ang="0">
                      <a:pos x="30" y="113"/>
                    </a:cxn>
                    <a:cxn ang="0">
                      <a:pos x="34" y="229"/>
                    </a:cxn>
                    <a:cxn ang="0">
                      <a:pos x="34" y="232"/>
                    </a:cxn>
                    <a:cxn ang="0">
                      <a:pos x="36" y="232"/>
                    </a:cxn>
                    <a:cxn ang="0">
                      <a:pos x="32" y="113"/>
                    </a:cxn>
                    <a:cxn ang="0">
                      <a:pos x="30" y="102"/>
                    </a:cxn>
                    <a:cxn ang="0">
                      <a:pos x="3" y="0"/>
                    </a:cxn>
                    <a:cxn ang="0">
                      <a:pos x="0" y="0"/>
                    </a:cxn>
                    <a:cxn ang="0">
                      <a:pos x="2" y="2"/>
                    </a:cxn>
                    <a:cxn ang="0">
                      <a:pos x="28" y="101"/>
                    </a:cxn>
                    <a:cxn ang="0">
                      <a:pos x="30" y="101"/>
                    </a:cxn>
                    <a:cxn ang="0">
                      <a:pos x="4" y="2"/>
                    </a:cxn>
                    <a:cxn ang="0">
                      <a:pos x="3" y="0"/>
                    </a:cxn>
                  </a:cxnLst>
                  <a:rect l="0" t="0" r="r" b="b"/>
                  <a:pathLst>
                    <a:path w="46" h="429">
                      <a:moveTo>
                        <a:pt x="39" y="343"/>
                      </a:moveTo>
                      <a:cubicBezTo>
                        <a:pt x="37" y="343"/>
                        <a:pt x="37" y="343"/>
                        <a:pt x="37" y="343"/>
                      </a:cubicBezTo>
                      <a:cubicBezTo>
                        <a:pt x="38" y="370"/>
                        <a:pt x="41" y="404"/>
                        <a:pt x="44" y="429"/>
                      </a:cubicBezTo>
                      <a:cubicBezTo>
                        <a:pt x="46" y="429"/>
                        <a:pt x="46" y="429"/>
                        <a:pt x="46" y="429"/>
                      </a:cubicBezTo>
                      <a:cubicBezTo>
                        <a:pt x="43" y="404"/>
                        <a:pt x="40" y="370"/>
                        <a:pt x="39" y="343"/>
                      </a:cubicBezTo>
                      <a:moveTo>
                        <a:pt x="36" y="233"/>
                      </a:moveTo>
                      <a:cubicBezTo>
                        <a:pt x="34" y="233"/>
                        <a:pt x="34" y="233"/>
                        <a:pt x="34" y="233"/>
                      </a:cubicBezTo>
                      <a:cubicBezTo>
                        <a:pt x="36" y="286"/>
                        <a:pt x="37" y="335"/>
                        <a:pt x="37" y="335"/>
                      </a:cubicBezTo>
                      <a:cubicBezTo>
                        <a:pt x="37" y="335"/>
                        <a:pt x="37" y="335"/>
                        <a:pt x="37" y="335"/>
                      </a:cubicBezTo>
                      <a:cubicBezTo>
                        <a:pt x="37" y="336"/>
                        <a:pt x="37" y="336"/>
                        <a:pt x="37" y="337"/>
                      </a:cubicBezTo>
                      <a:cubicBezTo>
                        <a:pt x="37" y="338"/>
                        <a:pt x="37" y="340"/>
                        <a:pt x="37" y="342"/>
                      </a:cubicBezTo>
                      <a:cubicBezTo>
                        <a:pt x="39" y="342"/>
                        <a:pt x="39" y="342"/>
                        <a:pt x="39" y="342"/>
                      </a:cubicBezTo>
                      <a:cubicBezTo>
                        <a:pt x="39" y="340"/>
                        <a:pt x="39" y="338"/>
                        <a:pt x="39" y="337"/>
                      </a:cubicBezTo>
                      <a:cubicBezTo>
                        <a:pt x="39" y="336"/>
                        <a:pt x="39" y="336"/>
                        <a:pt x="39" y="335"/>
                      </a:cubicBezTo>
                      <a:cubicBezTo>
                        <a:pt x="39" y="335"/>
                        <a:pt x="39" y="335"/>
                        <a:pt x="39" y="335"/>
                      </a:cubicBezTo>
                      <a:cubicBezTo>
                        <a:pt x="39" y="335"/>
                        <a:pt x="39" y="335"/>
                        <a:pt x="39" y="335"/>
                      </a:cubicBezTo>
                      <a:cubicBezTo>
                        <a:pt x="39" y="335"/>
                        <a:pt x="38" y="286"/>
                        <a:pt x="36" y="233"/>
                      </a:cubicBezTo>
                      <a:moveTo>
                        <a:pt x="30" y="102"/>
                      </a:moveTo>
                      <a:cubicBezTo>
                        <a:pt x="28" y="102"/>
                        <a:pt x="28" y="102"/>
                        <a:pt x="28" y="102"/>
                      </a:cubicBezTo>
                      <a:cubicBezTo>
                        <a:pt x="29" y="107"/>
                        <a:pt x="29" y="111"/>
                        <a:pt x="30" y="113"/>
                      </a:cubicBezTo>
                      <a:cubicBezTo>
                        <a:pt x="30" y="119"/>
                        <a:pt x="32" y="175"/>
                        <a:pt x="34" y="229"/>
                      </a:cubicBezTo>
                      <a:cubicBezTo>
                        <a:pt x="34" y="230"/>
                        <a:pt x="34" y="231"/>
                        <a:pt x="34" y="232"/>
                      </a:cubicBezTo>
                      <a:cubicBezTo>
                        <a:pt x="36" y="232"/>
                        <a:pt x="36" y="232"/>
                        <a:pt x="36" y="232"/>
                      </a:cubicBezTo>
                      <a:cubicBezTo>
                        <a:pt x="34" y="177"/>
                        <a:pt x="32" y="119"/>
                        <a:pt x="32" y="113"/>
                      </a:cubicBezTo>
                      <a:cubicBezTo>
                        <a:pt x="31" y="111"/>
                        <a:pt x="31" y="107"/>
                        <a:pt x="30" y="102"/>
                      </a:cubicBezTo>
                      <a:moveTo>
                        <a:pt x="3" y="0"/>
                      </a:moveTo>
                      <a:cubicBezTo>
                        <a:pt x="0" y="0"/>
                        <a:pt x="0" y="0"/>
                        <a:pt x="0" y="0"/>
                      </a:cubicBezTo>
                      <a:cubicBezTo>
                        <a:pt x="1" y="1"/>
                        <a:pt x="1" y="2"/>
                        <a:pt x="2" y="2"/>
                      </a:cubicBezTo>
                      <a:cubicBezTo>
                        <a:pt x="14" y="28"/>
                        <a:pt x="24" y="77"/>
                        <a:pt x="28" y="101"/>
                      </a:cubicBezTo>
                      <a:cubicBezTo>
                        <a:pt x="30" y="101"/>
                        <a:pt x="30" y="101"/>
                        <a:pt x="30" y="101"/>
                      </a:cubicBezTo>
                      <a:cubicBezTo>
                        <a:pt x="26" y="77"/>
                        <a:pt x="16" y="28"/>
                        <a:pt x="4" y="2"/>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15"/>
                <p:cNvSpPr>
                  <a:spLocks/>
                </p:cNvSpPr>
                <p:nvPr/>
              </p:nvSpPr>
              <p:spPr bwMode="auto">
                <a:xfrm>
                  <a:off x="-836" y="3069"/>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116"/>
                <p:cNvSpPr>
                  <a:spLocks noEditPoints="1"/>
                </p:cNvSpPr>
                <p:nvPr/>
              </p:nvSpPr>
              <p:spPr bwMode="auto">
                <a:xfrm>
                  <a:off x="-1712" y="1524"/>
                  <a:ext cx="906" cy="1832"/>
                </a:xfrm>
                <a:custGeom>
                  <a:avLst/>
                  <a:gdLst/>
                  <a:ahLst/>
                  <a:cxnLst>
                    <a:cxn ang="0">
                      <a:pos x="379" y="740"/>
                    </a:cxn>
                    <a:cxn ang="0">
                      <a:pos x="377" y="740"/>
                    </a:cxn>
                    <a:cxn ang="0">
                      <a:pos x="381" y="772"/>
                    </a:cxn>
                    <a:cxn ang="0">
                      <a:pos x="383" y="772"/>
                    </a:cxn>
                    <a:cxn ang="0">
                      <a:pos x="383" y="773"/>
                    </a:cxn>
                    <a:cxn ang="0">
                      <a:pos x="383" y="773"/>
                    </a:cxn>
                    <a:cxn ang="0">
                      <a:pos x="382" y="760"/>
                    </a:cxn>
                    <a:cxn ang="0">
                      <a:pos x="379" y="740"/>
                    </a:cxn>
                    <a:cxn ang="0">
                      <a:pos x="179" y="98"/>
                    </a:cxn>
                    <a:cxn ang="0">
                      <a:pos x="176" y="98"/>
                    </a:cxn>
                    <a:cxn ang="0">
                      <a:pos x="189" y="109"/>
                    </a:cxn>
                    <a:cxn ang="0">
                      <a:pos x="258" y="194"/>
                    </a:cxn>
                    <a:cxn ang="0">
                      <a:pos x="261" y="194"/>
                    </a:cxn>
                    <a:cxn ang="0">
                      <a:pos x="190" y="107"/>
                    </a:cxn>
                    <a:cxn ang="0">
                      <a:pos x="179" y="98"/>
                    </a:cxn>
                    <a:cxn ang="0">
                      <a:pos x="1" y="0"/>
                    </a:cxn>
                    <a:cxn ang="0">
                      <a:pos x="0" y="2"/>
                    </a:cxn>
                    <a:cxn ang="0">
                      <a:pos x="175" y="97"/>
                    </a:cxn>
                    <a:cxn ang="0">
                      <a:pos x="178" y="97"/>
                    </a:cxn>
                    <a:cxn ang="0">
                      <a:pos x="1" y="0"/>
                    </a:cxn>
                  </a:cxnLst>
                  <a:rect l="0" t="0" r="r" b="b"/>
                  <a:pathLst>
                    <a:path w="383" h="773">
                      <a:moveTo>
                        <a:pt x="379" y="740"/>
                      </a:moveTo>
                      <a:cubicBezTo>
                        <a:pt x="377" y="740"/>
                        <a:pt x="377" y="740"/>
                        <a:pt x="377" y="740"/>
                      </a:cubicBezTo>
                      <a:cubicBezTo>
                        <a:pt x="379" y="757"/>
                        <a:pt x="381" y="769"/>
                        <a:pt x="381" y="772"/>
                      </a:cubicBezTo>
                      <a:cubicBezTo>
                        <a:pt x="383" y="772"/>
                        <a:pt x="383" y="772"/>
                        <a:pt x="383" y="772"/>
                      </a:cubicBezTo>
                      <a:cubicBezTo>
                        <a:pt x="383" y="773"/>
                        <a:pt x="383" y="773"/>
                        <a:pt x="383" y="773"/>
                      </a:cubicBezTo>
                      <a:cubicBezTo>
                        <a:pt x="383" y="773"/>
                        <a:pt x="383" y="773"/>
                        <a:pt x="383" y="773"/>
                      </a:cubicBezTo>
                      <a:cubicBezTo>
                        <a:pt x="383" y="773"/>
                        <a:pt x="383" y="768"/>
                        <a:pt x="382" y="760"/>
                      </a:cubicBezTo>
                      <a:cubicBezTo>
                        <a:pt x="381" y="755"/>
                        <a:pt x="380" y="748"/>
                        <a:pt x="379" y="740"/>
                      </a:cubicBezTo>
                      <a:moveTo>
                        <a:pt x="179" y="98"/>
                      </a:moveTo>
                      <a:cubicBezTo>
                        <a:pt x="176" y="98"/>
                        <a:pt x="176" y="98"/>
                        <a:pt x="176" y="98"/>
                      </a:cubicBezTo>
                      <a:cubicBezTo>
                        <a:pt x="181" y="102"/>
                        <a:pt x="185" y="106"/>
                        <a:pt x="189" y="109"/>
                      </a:cubicBezTo>
                      <a:cubicBezTo>
                        <a:pt x="204" y="122"/>
                        <a:pt x="231" y="156"/>
                        <a:pt x="258" y="194"/>
                      </a:cubicBezTo>
                      <a:cubicBezTo>
                        <a:pt x="261" y="194"/>
                        <a:pt x="261" y="194"/>
                        <a:pt x="261" y="194"/>
                      </a:cubicBezTo>
                      <a:cubicBezTo>
                        <a:pt x="233" y="156"/>
                        <a:pt x="206" y="121"/>
                        <a:pt x="190" y="107"/>
                      </a:cubicBezTo>
                      <a:cubicBezTo>
                        <a:pt x="187" y="104"/>
                        <a:pt x="183" y="101"/>
                        <a:pt x="179" y="98"/>
                      </a:cubicBezTo>
                      <a:moveTo>
                        <a:pt x="1" y="0"/>
                      </a:moveTo>
                      <a:cubicBezTo>
                        <a:pt x="0" y="2"/>
                        <a:pt x="0" y="2"/>
                        <a:pt x="0" y="2"/>
                      </a:cubicBezTo>
                      <a:cubicBezTo>
                        <a:pt x="82" y="22"/>
                        <a:pt x="139" y="66"/>
                        <a:pt x="175" y="97"/>
                      </a:cubicBezTo>
                      <a:cubicBezTo>
                        <a:pt x="178" y="97"/>
                        <a:pt x="178" y="97"/>
                        <a:pt x="178" y="97"/>
                      </a:cubicBezTo>
                      <a:cubicBezTo>
                        <a:pt x="142" y="66"/>
                        <a:pt x="84" y="2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117"/>
                <p:cNvSpPr>
                  <a:spLocks/>
                </p:cNvSpPr>
                <p:nvPr/>
              </p:nvSpPr>
              <p:spPr bwMode="auto">
                <a:xfrm>
                  <a:off x="-1298" y="1754"/>
                  <a:ext cx="10"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1" y="1"/>
                        <a:pt x="1" y="1"/>
                        <a:pt x="1" y="1"/>
                      </a:cubicBezTo>
                      <a:cubicBezTo>
                        <a:pt x="4" y="1"/>
                        <a:pt x="4" y="1"/>
                        <a:pt x="4"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118"/>
                <p:cNvSpPr>
                  <a:spLocks/>
                </p:cNvSpPr>
                <p:nvPr/>
              </p:nvSpPr>
              <p:spPr bwMode="auto">
                <a:xfrm>
                  <a:off x="-843"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19"/>
                <p:cNvSpPr>
                  <a:spLocks/>
                </p:cNvSpPr>
                <p:nvPr/>
              </p:nvSpPr>
              <p:spPr bwMode="auto">
                <a:xfrm>
                  <a:off x="-820"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120"/>
                <p:cNvSpPr>
                  <a:spLocks/>
                </p:cNvSpPr>
                <p:nvPr/>
              </p:nvSpPr>
              <p:spPr bwMode="auto">
                <a:xfrm>
                  <a:off x="-810" y="3356"/>
                  <a:ext cx="2" cy="1"/>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121"/>
                <p:cNvSpPr>
                  <a:spLocks/>
                </p:cNvSpPr>
                <p:nvPr/>
              </p:nvSpPr>
              <p:spPr bwMode="auto">
                <a:xfrm>
                  <a:off x="-810" y="3354"/>
                  <a:ext cx="4" cy="2"/>
                </a:xfrm>
                <a:custGeom>
                  <a:avLst/>
                  <a:gdLst/>
                  <a:ahLst/>
                  <a:cxnLst>
                    <a:cxn ang="0">
                      <a:pos x="2" y="0"/>
                    </a:cxn>
                    <a:cxn ang="0">
                      <a:pos x="0" y="0"/>
                    </a:cxn>
                    <a:cxn ang="0">
                      <a:pos x="0" y="1"/>
                    </a:cxn>
                    <a:cxn ang="0">
                      <a:pos x="1" y="1"/>
                    </a:cxn>
                    <a:cxn ang="0">
                      <a:pos x="2" y="1"/>
                    </a:cxn>
                    <a:cxn ang="0">
                      <a:pos x="2" y="0"/>
                    </a:cxn>
                  </a:cxnLst>
                  <a:rect l="0" t="0" r="r" b="b"/>
                  <a:pathLst>
                    <a:path w="2" h="1">
                      <a:moveTo>
                        <a:pt x="2" y="0"/>
                      </a:moveTo>
                      <a:cubicBezTo>
                        <a:pt x="0" y="0"/>
                        <a:pt x="0" y="0"/>
                        <a:pt x="0" y="0"/>
                      </a:cubicBezTo>
                      <a:cubicBezTo>
                        <a:pt x="0" y="1"/>
                        <a:pt x="0" y="1"/>
                        <a:pt x="0" y="1"/>
                      </a:cubicBezTo>
                      <a:cubicBezTo>
                        <a:pt x="1" y="1"/>
                        <a:pt x="1" y="1"/>
                        <a:pt x="1"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22"/>
                <p:cNvSpPr>
                  <a:spLocks/>
                </p:cNvSpPr>
                <p:nvPr/>
              </p:nvSpPr>
              <p:spPr bwMode="auto">
                <a:xfrm>
                  <a:off x="-858"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23"/>
                <p:cNvSpPr>
                  <a:spLocks/>
                </p:cNvSpPr>
                <p:nvPr/>
              </p:nvSpPr>
              <p:spPr bwMode="auto">
                <a:xfrm>
                  <a:off x="-924" y="2256"/>
                  <a:ext cx="7"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24"/>
                <p:cNvSpPr>
                  <a:spLocks noEditPoints="1"/>
                </p:cNvSpPr>
                <p:nvPr/>
              </p:nvSpPr>
              <p:spPr bwMode="auto">
                <a:xfrm>
                  <a:off x="-2699" y="2451"/>
                  <a:ext cx="106" cy="825"/>
                </a:xfrm>
                <a:custGeom>
                  <a:avLst/>
                  <a:gdLst/>
                  <a:ahLst/>
                  <a:cxnLst>
                    <a:cxn ang="0">
                      <a:pos x="16" y="262"/>
                    </a:cxn>
                    <a:cxn ang="0">
                      <a:pos x="14" y="262"/>
                    </a:cxn>
                    <a:cxn ang="0">
                      <a:pos x="14" y="266"/>
                    </a:cxn>
                    <a:cxn ang="0">
                      <a:pos x="0" y="348"/>
                    </a:cxn>
                    <a:cxn ang="0">
                      <a:pos x="2" y="348"/>
                    </a:cxn>
                    <a:cxn ang="0">
                      <a:pos x="16" y="262"/>
                    </a:cxn>
                    <a:cxn ang="0">
                      <a:pos x="34" y="152"/>
                    </a:cxn>
                    <a:cxn ang="0">
                      <a:pos x="32" y="152"/>
                    </a:cxn>
                    <a:cxn ang="0">
                      <a:pos x="20" y="239"/>
                    </a:cxn>
                    <a:cxn ang="0">
                      <a:pos x="16" y="256"/>
                    </a:cxn>
                    <a:cxn ang="0">
                      <a:pos x="15" y="260"/>
                    </a:cxn>
                    <a:cxn ang="0">
                      <a:pos x="15" y="260"/>
                    </a:cxn>
                    <a:cxn ang="0">
                      <a:pos x="15" y="261"/>
                    </a:cxn>
                    <a:cxn ang="0">
                      <a:pos x="15" y="261"/>
                    </a:cxn>
                    <a:cxn ang="0">
                      <a:pos x="15" y="261"/>
                    </a:cxn>
                    <a:cxn ang="0">
                      <a:pos x="17" y="261"/>
                    </a:cxn>
                    <a:cxn ang="0">
                      <a:pos x="34" y="152"/>
                    </a:cxn>
                    <a:cxn ang="0">
                      <a:pos x="43" y="21"/>
                    </a:cxn>
                    <a:cxn ang="0">
                      <a:pos x="41" y="21"/>
                    </a:cxn>
                    <a:cxn ang="0">
                      <a:pos x="43" y="52"/>
                    </a:cxn>
                    <a:cxn ang="0">
                      <a:pos x="43" y="55"/>
                    </a:cxn>
                    <a:cxn ang="0">
                      <a:pos x="43" y="55"/>
                    </a:cxn>
                    <a:cxn ang="0">
                      <a:pos x="42" y="66"/>
                    </a:cxn>
                    <a:cxn ang="0">
                      <a:pos x="32" y="151"/>
                    </a:cxn>
                    <a:cxn ang="0">
                      <a:pos x="34" y="151"/>
                    </a:cxn>
                    <a:cxn ang="0">
                      <a:pos x="45" y="55"/>
                    </a:cxn>
                    <a:cxn ang="0">
                      <a:pos x="45" y="55"/>
                    </a:cxn>
                    <a:cxn ang="0">
                      <a:pos x="45" y="52"/>
                    </a:cxn>
                    <a:cxn ang="0">
                      <a:pos x="43" y="21"/>
                    </a:cxn>
                    <a:cxn ang="0">
                      <a:pos x="41" y="0"/>
                    </a:cxn>
                    <a:cxn ang="0">
                      <a:pos x="41" y="1"/>
                    </a:cxn>
                    <a:cxn ang="0">
                      <a:pos x="39" y="1"/>
                    </a:cxn>
                    <a:cxn ang="0">
                      <a:pos x="39" y="1"/>
                    </a:cxn>
                    <a:cxn ang="0">
                      <a:pos x="41" y="20"/>
                    </a:cxn>
                    <a:cxn ang="0">
                      <a:pos x="43" y="20"/>
                    </a:cxn>
                    <a:cxn ang="0">
                      <a:pos x="41" y="0"/>
                    </a:cxn>
                  </a:cxnLst>
                  <a:rect l="0" t="0" r="r" b="b"/>
                  <a:pathLst>
                    <a:path w="45" h="348">
                      <a:moveTo>
                        <a:pt x="16" y="262"/>
                      </a:moveTo>
                      <a:cubicBezTo>
                        <a:pt x="14" y="262"/>
                        <a:pt x="14" y="262"/>
                        <a:pt x="14" y="262"/>
                      </a:cubicBezTo>
                      <a:cubicBezTo>
                        <a:pt x="14" y="263"/>
                        <a:pt x="14" y="264"/>
                        <a:pt x="14" y="266"/>
                      </a:cubicBezTo>
                      <a:cubicBezTo>
                        <a:pt x="13" y="278"/>
                        <a:pt x="9" y="309"/>
                        <a:pt x="0" y="348"/>
                      </a:cubicBezTo>
                      <a:cubicBezTo>
                        <a:pt x="2" y="348"/>
                        <a:pt x="2" y="348"/>
                        <a:pt x="2" y="348"/>
                      </a:cubicBezTo>
                      <a:cubicBezTo>
                        <a:pt x="13" y="303"/>
                        <a:pt x="16" y="268"/>
                        <a:pt x="16" y="262"/>
                      </a:cubicBezTo>
                      <a:moveTo>
                        <a:pt x="34" y="152"/>
                      </a:moveTo>
                      <a:cubicBezTo>
                        <a:pt x="32" y="152"/>
                        <a:pt x="32" y="152"/>
                        <a:pt x="32" y="152"/>
                      </a:cubicBezTo>
                      <a:cubicBezTo>
                        <a:pt x="28" y="195"/>
                        <a:pt x="23" y="222"/>
                        <a:pt x="20" y="239"/>
                      </a:cubicBezTo>
                      <a:cubicBezTo>
                        <a:pt x="18" y="247"/>
                        <a:pt x="17" y="252"/>
                        <a:pt x="16" y="256"/>
                      </a:cubicBezTo>
                      <a:cubicBezTo>
                        <a:pt x="16" y="258"/>
                        <a:pt x="15" y="259"/>
                        <a:pt x="15" y="260"/>
                      </a:cubicBezTo>
                      <a:cubicBezTo>
                        <a:pt x="15" y="260"/>
                        <a:pt x="15" y="260"/>
                        <a:pt x="15" y="260"/>
                      </a:cubicBezTo>
                      <a:cubicBezTo>
                        <a:pt x="15" y="261"/>
                        <a:pt x="15" y="261"/>
                        <a:pt x="15" y="261"/>
                      </a:cubicBezTo>
                      <a:cubicBezTo>
                        <a:pt x="15" y="261"/>
                        <a:pt x="15" y="261"/>
                        <a:pt x="15" y="261"/>
                      </a:cubicBezTo>
                      <a:cubicBezTo>
                        <a:pt x="15" y="261"/>
                        <a:pt x="15" y="261"/>
                        <a:pt x="15" y="261"/>
                      </a:cubicBezTo>
                      <a:cubicBezTo>
                        <a:pt x="17" y="261"/>
                        <a:pt x="17" y="261"/>
                        <a:pt x="17" y="261"/>
                      </a:cubicBezTo>
                      <a:cubicBezTo>
                        <a:pt x="18" y="257"/>
                        <a:pt x="26" y="232"/>
                        <a:pt x="34" y="152"/>
                      </a:cubicBezTo>
                      <a:moveTo>
                        <a:pt x="43" y="21"/>
                      </a:moveTo>
                      <a:cubicBezTo>
                        <a:pt x="41" y="21"/>
                        <a:pt x="41" y="21"/>
                        <a:pt x="41" y="21"/>
                      </a:cubicBezTo>
                      <a:cubicBezTo>
                        <a:pt x="42" y="33"/>
                        <a:pt x="43" y="45"/>
                        <a:pt x="43" y="52"/>
                      </a:cubicBezTo>
                      <a:cubicBezTo>
                        <a:pt x="43" y="53"/>
                        <a:pt x="43" y="54"/>
                        <a:pt x="43" y="55"/>
                      </a:cubicBezTo>
                      <a:cubicBezTo>
                        <a:pt x="43" y="55"/>
                        <a:pt x="43" y="55"/>
                        <a:pt x="43" y="55"/>
                      </a:cubicBezTo>
                      <a:cubicBezTo>
                        <a:pt x="43" y="55"/>
                        <a:pt x="43" y="59"/>
                        <a:pt x="42" y="66"/>
                      </a:cubicBezTo>
                      <a:cubicBezTo>
                        <a:pt x="41" y="86"/>
                        <a:pt x="37" y="130"/>
                        <a:pt x="32" y="151"/>
                      </a:cubicBezTo>
                      <a:cubicBezTo>
                        <a:pt x="34" y="151"/>
                        <a:pt x="34" y="151"/>
                        <a:pt x="34" y="151"/>
                      </a:cubicBezTo>
                      <a:cubicBezTo>
                        <a:pt x="41" y="122"/>
                        <a:pt x="45" y="55"/>
                        <a:pt x="45" y="55"/>
                      </a:cubicBezTo>
                      <a:cubicBezTo>
                        <a:pt x="45" y="55"/>
                        <a:pt x="45" y="55"/>
                        <a:pt x="45" y="55"/>
                      </a:cubicBezTo>
                      <a:cubicBezTo>
                        <a:pt x="45" y="54"/>
                        <a:pt x="45" y="53"/>
                        <a:pt x="45" y="52"/>
                      </a:cubicBezTo>
                      <a:cubicBezTo>
                        <a:pt x="45" y="45"/>
                        <a:pt x="44" y="33"/>
                        <a:pt x="43" y="21"/>
                      </a:cubicBezTo>
                      <a:moveTo>
                        <a:pt x="41" y="0"/>
                      </a:moveTo>
                      <a:cubicBezTo>
                        <a:pt x="41" y="1"/>
                        <a:pt x="41" y="1"/>
                        <a:pt x="41" y="1"/>
                      </a:cubicBezTo>
                      <a:cubicBezTo>
                        <a:pt x="39" y="1"/>
                        <a:pt x="39" y="1"/>
                        <a:pt x="39" y="1"/>
                      </a:cubicBezTo>
                      <a:cubicBezTo>
                        <a:pt x="39" y="1"/>
                        <a:pt x="39" y="1"/>
                        <a:pt x="39" y="1"/>
                      </a:cubicBezTo>
                      <a:cubicBezTo>
                        <a:pt x="39" y="6"/>
                        <a:pt x="40" y="13"/>
                        <a:pt x="41" y="20"/>
                      </a:cubicBezTo>
                      <a:cubicBezTo>
                        <a:pt x="43" y="20"/>
                        <a:pt x="43" y="20"/>
                        <a:pt x="43" y="20"/>
                      </a:cubicBezTo>
                      <a:cubicBezTo>
                        <a:pt x="42" y="13"/>
                        <a:pt x="41" y="6"/>
                        <a:pt x="4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25"/>
                <p:cNvSpPr>
                  <a:spLocks/>
                </p:cNvSpPr>
                <p:nvPr/>
              </p:nvSpPr>
              <p:spPr bwMode="auto">
                <a:xfrm>
                  <a:off x="-2666" y="3069"/>
                  <a:ext cx="7" cy="3"/>
                </a:xfrm>
                <a:custGeom>
                  <a:avLst/>
                  <a:gdLst/>
                  <a:ahLst/>
                  <a:cxnLst>
                    <a:cxn ang="0">
                      <a:pos x="3" y="0"/>
                    </a:cxn>
                    <a:cxn ang="0">
                      <a:pos x="1" y="0"/>
                    </a:cxn>
                    <a:cxn ang="0">
                      <a:pos x="1" y="0"/>
                    </a:cxn>
                    <a:cxn ang="0">
                      <a:pos x="0" y="1"/>
                    </a:cxn>
                    <a:cxn ang="0">
                      <a:pos x="2" y="1"/>
                    </a:cxn>
                    <a:cxn ang="0">
                      <a:pos x="3" y="0"/>
                    </a:cxn>
                    <a:cxn ang="0">
                      <a:pos x="3" y="0"/>
                    </a:cxn>
                  </a:cxnLst>
                  <a:rect l="0" t="0" r="r" b="b"/>
                  <a:pathLst>
                    <a:path w="3" h="1">
                      <a:moveTo>
                        <a:pt x="3" y="0"/>
                      </a:moveTo>
                      <a:cubicBezTo>
                        <a:pt x="1" y="0"/>
                        <a:pt x="1" y="0"/>
                        <a:pt x="1" y="0"/>
                      </a:cubicBezTo>
                      <a:cubicBezTo>
                        <a:pt x="1" y="0"/>
                        <a:pt x="1" y="0"/>
                        <a:pt x="1" y="0"/>
                      </a:cubicBezTo>
                      <a:cubicBezTo>
                        <a:pt x="1" y="0"/>
                        <a:pt x="1" y="0"/>
                        <a:pt x="0" y="1"/>
                      </a:cubicBezTo>
                      <a:cubicBezTo>
                        <a:pt x="2" y="1"/>
                        <a:pt x="2" y="1"/>
                        <a:pt x="2" y="1"/>
                      </a:cubicBezTo>
                      <a:cubicBezTo>
                        <a:pt x="3" y="1"/>
                        <a:pt x="3" y="0"/>
                        <a:pt x="3" y="0"/>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26"/>
                <p:cNvSpPr>
                  <a:spLocks/>
                </p:cNvSpPr>
                <p:nvPr/>
              </p:nvSpPr>
              <p:spPr bwMode="auto">
                <a:xfrm>
                  <a:off x="-2796" y="3278"/>
                  <a:ext cx="102" cy="258"/>
                </a:xfrm>
                <a:custGeom>
                  <a:avLst/>
                  <a:gdLst/>
                  <a:ahLst/>
                  <a:cxnLst>
                    <a:cxn ang="0">
                      <a:pos x="43" y="0"/>
                    </a:cxn>
                    <a:cxn ang="0">
                      <a:pos x="40" y="0"/>
                    </a:cxn>
                    <a:cxn ang="0">
                      <a:pos x="0" y="108"/>
                    </a:cxn>
                    <a:cxn ang="0">
                      <a:pos x="1" y="109"/>
                    </a:cxn>
                    <a:cxn ang="0">
                      <a:pos x="2" y="109"/>
                    </a:cxn>
                    <a:cxn ang="0">
                      <a:pos x="33" y="33"/>
                    </a:cxn>
                    <a:cxn ang="0">
                      <a:pos x="33" y="32"/>
                    </a:cxn>
                    <a:cxn ang="0">
                      <a:pos x="34" y="32"/>
                    </a:cxn>
                    <a:cxn ang="0">
                      <a:pos x="43" y="0"/>
                    </a:cxn>
                  </a:cxnLst>
                  <a:rect l="0" t="0" r="r" b="b"/>
                  <a:pathLst>
                    <a:path w="43" h="109">
                      <a:moveTo>
                        <a:pt x="43" y="0"/>
                      </a:moveTo>
                      <a:cubicBezTo>
                        <a:pt x="40" y="0"/>
                        <a:pt x="40" y="0"/>
                        <a:pt x="40" y="0"/>
                      </a:cubicBezTo>
                      <a:cubicBezTo>
                        <a:pt x="32" y="34"/>
                        <a:pt x="19" y="73"/>
                        <a:pt x="0" y="108"/>
                      </a:cubicBezTo>
                      <a:cubicBezTo>
                        <a:pt x="1" y="109"/>
                        <a:pt x="1" y="109"/>
                        <a:pt x="1" y="109"/>
                      </a:cubicBezTo>
                      <a:cubicBezTo>
                        <a:pt x="2" y="109"/>
                        <a:pt x="2" y="109"/>
                        <a:pt x="2" y="109"/>
                      </a:cubicBezTo>
                      <a:cubicBezTo>
                        <a:pt x="15" y="84"/>
                        <a:pt x="26" y="58"/>
                        <a:pt x="33" y="33"/>
                      </a:cubicBezTo>
                      <a:cubicBezTo>
                        <a:pt x="33" y="32"/>
                        <a:pt x="33" y="32"/>
                        <a:pt x="33" y="32"/>
                      </a:cubicBezTo>
                      <a:cubicBezTo>
                        <a:pt x="34" y="32"/>
                        <a:pt x="34" y="32"/>
                        <a:pt x="34" y="32"/>
                      </a:cubicBezTo>
                      <a:cubicBezTo>
                        <a:pt x="37" y="21"/>
                        <a:pt x="40" y="10"/>
                        <a:pt x="4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27"/>
                <p:cNvSpPr>
                  <a:spLocks/>
                </p:cNvSpPr>
                <p:nvPr/>
              </p:nvSpPr>
              <p:spPr bwMode="auto">
                <a:xfrm>
                  <a:off x="-2623" y="2809"/>
                  <a:ext cx="4" cy="2"/>
                </a:xfrm>
                <a:custGeom>
                  <a:avLst/>
                  <a:gdLst/>
                  <a:ahLst/>
                  <a:cxnLst>
                    <a:cxn ang="0">
                      <a:pos x="2" y="0"/>
                    </a:cxn>
                    <a:cxn ang="0">
                      <a:pos x="0" y="0"/>
                    </a:cxn>
                    <a:cxn ang="0">
                      <a:pos x="0" y="0"/>
                    </a:cxn>
                    <a:cxn ang="0">
                      <a:pos x="0" y="0"/>
                    </a:cxn>
                    <a:cxn ang="0">
                      <a:pos x="0" y="0"/>
                    </a:cxn>
                    <a:cxn ang="0">
                      <a:pos x="0" y="1"/>
                    </a:cxn>
                    <a:cxn ang="0">
                      <a:pos x="2" y="1"/>
                    </a:cxn>
                    <a:cxn ang="0">
                      <a:pos x="2" y="1"/>
                    </a:cxn>
                    <a:cxn ang="0">
                      <a:pos x="2" y="1"/>
                    </a:cxn>
                    <a:cxn ang="0">
                      <a:pos x="2" y="0"/>
                    </a:cxn>
                  </a:cxnLst>
                  <a:rect l="0" t="0" r="r" b="b"/>
                  <a:pathLst>
                    <a:path w="2" h="1">
                      <a:moveTo>
                        <a:pt x="2" y="0"/>
                      </a:move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2" y="1"/>
                        <a:pt x="2" y="1"/>
                        <a:pt x="2" y="1"/>
                      </a:cubicBezTo>
                      <a:cubicBezTo>
                        <a:pt x="2" y="1"/>
                        <a:pt x="2" y="1"/>
                        <a:pt x="2"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28"/>
                <p:cNvSpPr>
                  <a:spLocks/>
                </p:cNvSpPr>
                <p:nvPr/>
              </p:nvSpPr>
              <p:spPr bwMode="auto">
                <a:xfrm>
                  <a:off x="-2701" y="3276"/>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29"/>
                <p:cNvSpPr>
                  <a:spLocks/>
                </p:cNvSpPr>
                <p:nvPr/>
              </p:nvSpPr>
              <p:spPr bwMode="auto">
                <a:xfrm>
                  <a:off x="-2718" y="3354"/>
                  <a:ext cx="2" cy="2"/>
                </a:xfrm>
                <a:custGeom>
                  <a:avLst/>
                  <a:gdLst/>
                  <a:ahLst/>
                  <a:cxnLst>
                    <a:cxn ang="0">
                      <a:pos x="1" y="0"/>
                    </a:cxn>
                    <a:cxn ang="0">
                      <a:pos x="0" y="0"/>
                    </a:cxn>
                    <a:cxn ang="0">
                      <a:pos x="0" y="1"/>
                    </a:cxn>
                    <a:cxn ang="0">
                      <a:pos x="1" y="0"/>
                    </a:cxn>
                  </a:cxnLst>
                  <a:rect l="0" t="0" r="r" b="b"/>
                  <a:pathLst>
                    <a:path w="1" h="1">
                      <a:moveTo>
                        <a:pt x="1" y="0"/>
                      </a:moveTo>
                      <a:cubicBezTo>
                        <a:pt x="0" y="0"/>
                        <a:pt x="0" y="0"/>
                        <a:pt x="0" y="0"/>
                      </a:cubicBezTo>
                      <a:cubicBezTo>
                        <a:pt x="0" y="1"/>
                        <a:pt x="0" y="1"/>
                        <a:pt x="0" y="1"/>
                      </a:cubicBezTo>
                      <a:cubicBezTo>
                        <a:pt x="0"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30"/>
                <p:cNvSpPr>
                  <a:spLocks/>
                </p:cNvSpPr>
                <p:nvPr/>
              </p:nvSpPr>
              <p:spPr bwMode="auto">
                <a:xfrm>
                  <a:off x="-2602"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1"/>
                <p:cNvSpPr>
                  <a:spLocks noEditPoints="1"/>
                </p:cNvSpPr>
                <p:nvPr/>
              </p:nvSpPr>
              <p:spPr bwMode="auto">
                <a:xfrm>
                  <a:off x="-3769" y="1986"/>
                  <a:ext cx="118" cy="270"/>
                </a:xfrm>
                <a:custGeom>
                  <a:avLst/>
                  <a:gdLst/>
                  <a:ahLst/>
                  <a:cxnLst>
                    <a:cxn ang="0">
                      <a:pos x="6" y="101"/>
                    </a:cxn>
                    <a:cxn ang="0">
                      <a:pos x="4" y="101"/>
                    </a:cxn>
                    <a:cxn ang="0">
                      <a:pos x="0" y="114"/>
                    </a:cxn>
                    <a:cxn ang="0">
                      <a:pos x="3" y="114"/>
                    </a:cxn>
                    <a:cxn ang="0">
                      <a:pos x="6" y="101"/>
                    </a:cxn>
                    <a:cxn ang="0">
                      <a:pos x="50" y="0"/>
                    </a:cxn>
                    <a:cxn ang="0">
                      <a:pos x="48" y="0"/>
                    </a:cxn>
                    <a:cxn ang="0">
                      <a:pos x="4" y="100"/>
                    </a:cxn>
                    <a:cxn ang="0">
                      <a:pos x="6" y="100"/>
                    </a:cxn>
                    <a:cxn ang="0">
                      <a:pos x="21" y="55"/>
                    </a:cxn>
                    <a:cxn ang="0">
                      <a:pos x="41" y="13"/>
                    </a:cxn>
                    <a:cxn ang="0">
                      <a:pos x="48" y="3"/>
                    </a:cxn>
                    <a:cxn ang="0">
                      <a:pos x="50" y="0"/>
                    </a:cxn>
                    <a:cxn ang="0">
                      <a:pos x="50" y="0"/>
                    </a:cxn>
                  </a:cxnLst>
                  <a:rect l="0" t="0" r="r" b="b"/>
                  <a:pathLst>
                    <a:path w="50" h="114">
                      <a:moveTo>
                        <a:pt x="6" y="101"/>
                      </a:moveTo>
                      <a:cubicBezTo>
                        <a:pt x="4" y="101"/>
                        <a:pt x="4" y="101"/>
                        <a:pt x="4" y="101"/>
                      </a:cubicBezTo>
                      <a:cubicBezTo>
                        <a:pt x="3" y="105"/>
                        <a:pt x="1" y="109"/>
                        <a:pt x="0" y="114"/>
                      </a:cubicBezTo>
                      <a:cubicBezTo>
                        <a:pt x="3" y="114"/>
                        <a:pt x="3" y="114"/>
                        <a:pt x="3" y="114"/>
                      </a:cubicBezTo>
                      <a:cubicBezTo>
                        <a:pt x="4" y="109"/>
                        <a:pt x="5" y="105"/>
                        <a:pt x="6" y="101"/>
                      </a:cubicBezTo>
                      <a:moveTo>
                        <a:pt x="50" y="0"/>
                      </a:moveTo>
                      <a:cubicBezTo>
                        <a:pt x="48" y="0"/>
                        <a:pt x="48" y="0"/>
                        <a:pt x="48" y="0"/>
                      </a:cubicBezTo>
                      <a:cubicBezTo>
                        <a:pt x="43" y="6"/>
                        <a:pt x="20" y="40"/>
                        <a:pt x="4" y="100"/>
                      </a:cubicBezTo>
                      <a:cubicBezTo>
                        <a:pt x="6" y="100"/>
                        <a:pt x="6" y="100"/>
                        <a:pt x="6" y="100"/>
                      </a:cubicBezTo>
                      <a:cubicBezTo>
                        <a:pt x="11" y="83"/>
                        <a:pt x="16" y="68"/>
                        <a:pt x="21" y="55"/>
                      </a:cubicBezTo>
                      <a:cubicBezTo>
                        <a:pt x="28" y="36"/>
                        <a:pt x="36" y="22"/>
                        <a:pt x="41" y="13"/>
                      </a:cubicBezTo>
                      <a:cubicBezTo>
                        <a:pt x="44" y="9"/>
                        <a:pt x="46" y="5"/>
                        <a:pt x="48" y="3"/>
                      </a:cubicBezTo>
                      <a:cubicBezTo>
                        <a:pt x="49" y="2"/>
                        <a:pt x="49" y="1"/>
                        <a:pt x="50" y="0"/>
                      </a:cubicBezTo>
                      <a:cubicBezTo>
                        <a:pt x="50" y="0"/>
                        <a:pt x="50" y="0"/>
                        <a:pt x="5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2"/>
                <p:cNvSpPr>
                  <a:spLocks/>
                </p:cNvSpPr>
                <p:nvPr/>
              </p:nvSpPr>
              <p:spPr bwMode="auto">
                <a:xfrm>
                  <a:off x="-3759"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33"/>
                <p:cNvSpPr>
                  <a:spLocks noEditPoints="1"/>
                </p:cNvSpPr>
                <p:nvPr/>
              </p:nvSpPr>
              <p:spPr bwMode="auto">
                <a:xfrm>
                  <a:off x="-3655" y="1522"/>
                  <a:ext cx="329" cy="462"/>
                </a:xfrm>
                <a:custGeom>
                  <a:avLst/>
                  <a:gdLst/>
                  <a:ahLst/>
                  <a:cxnLst>
                    <a:cxn ang="0">
                      <a:pos x="41" y="99"/>
                    </a:cxn>
                    <a:cxn ang="0">
                      <a:pos x="38" y="99"/>
                    </a:cxn>
                    <a:cxn ang="0">
                      <a:pos x="1" y="194"/>
                    </a:cxn>
                    <a:cxn ang="0">
                      <a:pos x="0" y="195"/>
                    </a:cxn>
                    <a:cxn ang="0">
                      <a:pos x="3" y="195"/>
                    </a:cxn>
                    <a:cxn ang="0">
                      <a:pos x="41" y="99"/>
                    </a:cxn>
                    <a:cxn ang="0">
                      <a:pos x="63" y="68"/>
                    </a:cxn>
                    <a:cxn ang="0">
                      <a:pos x="60" y="68"/>
                    </a:cxn>
                    <a:cxn ang="0">
                      <a:pos x="39" y="98"/>
                    </a:cxn>
                    <a:cxn ang="0">
                      <a:pos x="41" y="98"/>
                    </a:cxn>
                    <a:cxn ang="0">
                      <a:pos x="63" y="68"/>
                    </a:cxn>
                    <a:cxn ang="0">
                      <a:pos x="138" y="0"/>
                    </a:cxn>
                    <a:cxn ang="0">
                      <a:pos x="138" y="0"/>
                    </a:cxn>
                    <a:cxn ang="0">
                      <a:pos x="61" y="67"/>
                    </a:cxn>
                    <a:cxn ang="0">
                      <a:pos x="63" y="67"/>
                    </a:cxn>
                    <a:cxn ang="0">
                      <a:pos x="63" y="68"/>
                    </a:cxn>
                    <a:cxn ang="0">
                      <a:pos x="81" y="48"/>
                    </a:cxn>
                    <a:cxn ang="0">
                      <a:pos x="121" y="13"/>
                    </a:cxn>
                    <a:cxn ang="0">
                      <a:pos x="134" y="5"/>
                    </a:cxn>
                    <a:cxn ang="0">
                      <a:pos x="137" y="3"/>
                    </a:cxn>
                    <a:cxn ang="0">
                      <a:pos x="139" y="2"/>
                    </a:cxn>
                    <a:cxn ang="0">
                      <a:pos x="138" y="0"/>
                    </a:cxn>
                  </a:cxnLst>
                  <a:rect l="0" t="0" r="r" b="b"/>
                  <a:pathLst>
                    <a:path w="139" h="195">
                      <a:moveTo>
                        <a:pt x="41" y="99"/>
                      </a:moveTo>
                      <a:cubicBezTo>
                        <a:pt x="38" y="99"/>
                        <a:pt x="38" y="99"/>
                        <a:pt x="38" y="99"/>
                      </a:cubicBezTo>
                      <a:cubicBezTo>
                        <a:pt x="22" y="125"/>
                        <a:pt x="8" y="157"/>
                        <a:pt x="1" y="194"/>
                      </a:cubicBezTo>
                      <a:cubicBezTo>
                        <a:pt x="0" y="195"/>
                        <a:pt x="0" y="195"/>
                        <a:pt x="0" y="195"/>
                      </a:cubicBezTo>
                      <a:cubicBezTo>
                        <a:pt x="3" y="195"/>
                        <a:pt x="3" y="195"/>
                        <a:pt x="3" y="195"/>
                      </a:cubicBezTo>
                      <a:cubicBezTo>
                        <a:pt x="10" y="157"/>
                        <a:pt x="24" y="125"/>
                        <a:pt x="41" y="99"/>
                      </a:cubicBezTo>
                      <a:moveTo>
                        <a:pt x="63" y="68"/>
                      </a:moveTo>
                      <a:cubicBezTo>
                        <a:pt x="60" y="68"/>
                        <a:pt x="60" y="68"/>
                        <a:pt x="60" y="68"/>
                      </a:cubicBezTo>
                      <a:cubicBezTo>
                        <a:pt x="53" y="77"/>
                        <a:pt x="46" y="87"/>
                        <a:pt x="39" y="98"/>
                      </a:cubicBezTo>
                      <a:cubicBezTo>
                        <a:pt x="41" y="98"/>
                        <a:pt x="41" y="98"/>
                        <a:pt x="41" y="98"/>
                      </a:cubicBezTo>
                      <a:cubicBezTo>
                        <a:pt x="48" y="87"/>
                        <a:pt x="56" y="77"/>
                        <a:pt x="63" y="68"/>
                      </a:cubicBezTo>
                      <a:moveTo>
                        <a:pt x="138" y="0"/>
                      </a:moveTo>
                      <a:cubicBezTo>
                        <a:pt x="138" y="0"/>
                        <a:pt x="138" y="0"/>
                        <a:pt x="138" y="0"/>
                      </a:cubicBezTo>
                      <a:cubicBezTo>
                        <a:pt x="138" y="0"/>
                        <a:pt x="98" y="21"/>
                        <a:pt x="61" y="67"/>
                      </a:cubicBezTo>
                      <a:cubicBezTo>
                        <a:pt x="63" y="67"/>
                        <a:pt x="63" y="67"/>
                        <a:pt x="63" y="67"/>
                      </a:cubicBezTo>
                      <a:cubicBezTo>
                        <a:pt x="63" y="68"/>
                        <a:pt x="63" y="68"/>
                        <a:pt x="63" y="68"/>
                      </a:cubicBezTo>
                      <a:cubicBezTo>
                        <a:pt x="69" y="61"/>
                        <a:pt x="75" y="54"/>
                        <a:pt x="81" y="48"/>
                      </a:cubicBezTo>
                      <a:cubicBezTo>
                        <a:pt x="96" y="32"/>
                        <a:pt x="111" y="21"/>
                        <a:pt x="121" y="13"/>
                      </a:cubicBezTo>
                      <a:cubicBezTo>
                        <a:pt x="127" y="9"/>
                        <a:pt x="131" y="7"/>
                        <a:pt x="134" y="5"/>
                      </a:cubicBezTo>
                      <a:cubicBezTo>
                        <a:pt x="135" y="4"/>
                        <a:pt x="137" y="3"/>
                        <a:pt x="137" y="3"/>
                      </a:cubicBezTo>
                      <a:cubicBezTo>
                        <a:pt x="138" y="2"/>
                        <a:pt x="139" y="2"/>
                        <a:pt x="139" y="2"/>
                      </a:cubicBezTo>
                      <a:cubicBezTo>
                        <a:pt x="138" y="0"/>
                        <a:pt x="138" y="0"/>
                        <a:pt x="13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34"/>
                <p:cNvSpPr>
                  <a:spLocks/>
                </p:cNvSpPr>
                <p:nvPr/>
              </p:nvSpPr>
              <p:spPr bwMode="auto">
                <a:xfrm>
                  <a:off x="-3565"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35"/>
                <p:cNvSpPr>
                  <a:spLocks/>
                </p:cNvSpPr>
                <p:nvPr/>
              </p:nvSpPr>
              <p:spPr bwMode="auto">
                <a:xfrm>
                  <a:off x="-3513" y="1681"/>
                  <a:ext cx="7" cy="2"/>
                </a:xfrm>
                <a:custGeom>
                  <a:avLst/>
                  <a:gdLst/>
                  <a:ahLst/>
                  <a:cxnLst>
                    <a:cxn ang="0">
                      <a:pos x="3" y="0"/>
                    </a:cxn>
                    <a:cxn ang="0">
                      <a:pos x="1" y="0"/>
                    </a:cxn>
                    <a:cxn ang="0">
                      <a:pos x="0" y="1"/>
                    </a:cxn>
                    <a:cxn ang="0">
                      <a:pos x="3" y="1"/>
                    </a:cxn>
                    <a:cxn ang="0">
                      <a:pos x="3" y="1"/>
                    </a:cxn>
                    <a:cxn ang="0">
                      <a:pos x="3" y="0"/>
                    </a:cxn>
                  </a:cxnLst>
                  <a:rect l="0" t="0" r="r" b="b"/>
                  <a:pathLst>
                    <a:path w="3" h="1">
                      <a:moveTo>
                        <a:pt x="3" y="0"/>
                      </a:moveTo>
                      <a:cubicBezTo>
                        <a:pt x="1" y="0"/>
                        <a:pt x="1" y="0"/>
                        <a:pt x="1" y="0"/>
                      </a:cubicBezTo>
                      <a:cubicBezTo>
                        <a:pt x="1" y="1"/>
                        <a:pt x="1" y="1"/>
                        <a:pt x="0" y="1"/>
                      </a:cubicBezTo>
                      <a:cubicBezTo>
                        <a:pt x="3" y="1"/>
                        <a:pt x="3" y="1"/>
                        <a:pt x="3"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36"/>
                <p:cNvSpPr>
                  <a:spLocks noEditPoints="1"/>
                </p:cNvSpPr>
                <p:nvPr/>
              </p:nvSpPr>
              <p:spPr bwMode="auto">
                <a:xfrm>
                  <a:off x="-3800" y="2259"/>
                  <a:ext cx="36" cy="1017"/>
                </a:xfrm>
                <a:custGeom>
                  <a:avLst/>
                  <a:gdLst/>
                  <a:ahLst/>
                  <a:cxnLst>
                    <a:cxn ang="0">
                      <a:pos x="4" y="343"/>
                    </a:cxn>
                    <a:cxn ang="0">
                      <a:pos x="2" y="343"/>
                    </a:cxn>
                    <a:cxn ang="0">
                      <a:pos x="2" y="355"/>
                    </a:cxn>
                    <a:cxn ang="0">
                      <a:pos x="3" y="429"/>
                    </a:cxn>
                    <a:cxn ang="0">
                      <a:pos x="5" y="429"/>
                    </a:cxn>
                    <a:cxn ang="0">
                      <a:pos x="4" y="355"/>
                    </a:cxn>
                    <a:cxn ang="0">
                      <a:pos x="4" y="343"/>
                    </a:cxn>
                    <a:cxn ang="0">
                      <a:pos x="3" y="255"/>
                    </a:cxn>
                    <a:cxn ang="0">
                      <a:pos x="1" y="255"/>
                    </a:cxn>
                    <a:cxn ang="0">
                      <a:pos x="2" y="327"/>
                    </a:cxn>
                    <a:cxn ang="0">
                      <a:pos x="2" y="342"/>
                    </a:cxn>
                    <a:cxn ang="0">
                      <a:pos x="4" y="342"/>
                    </a:cxn>
                    <a:cxn ang="0">
                      <a:pos x="4" y="335"/>
                    </a:cxn>
                    <a:cxn ang="0">
                      <a:pos x="4" y="327"/>
                    </a:cxn>
                    <a:cxn ang="0">
                      <a:pos x="4" y="327"/>
                    </a:cxn>
                    <a:cxn ang="0">
                      <a:pos x="3" y="255"/>
                    </a:cxn>
                    <a:cxn ang="0">
                      <a:pos x="3" y="233"/>
                    </a:cxn>
                    <a:cxn ang="0">
                      <a:pos x="1" y="233"/>
                    </a:cxn>
                    <a:cxn ang="0">
                      <a:pos x="1" y="254"/>
                    </a:cxn>
                    <a:cxn ang="0">
                      <a:pos x="3" y="254"/>
                    </a:cxn>
                    <a:cxn ang="0">
                      <a:pos x="3" y="233"/>
                    </a:cxn>
                    <a:cxn ang="0">
                      <a:pos x="2" y="102"/>
                    </a:cxn>
                    <a:cxn ang="0">
                      <a:pos x="0" y="102"/>
                    </a:cxn>
                    <a:cxn ang="0">
                      <a:pos x="0" y="156"/>
                    </a:cxn>
                    <a:cxn ang="0">
                      <a:pos x="1" y="232"/>
                    </a:cxn>
                    <a:cxn ang="0">
                      <a:pos x="3" y="232"/>
                    </a:cxn>
                    <a:cxn ang="0">
                      <a:pos x="2" y="108"/>
                    </a:cxn>
                    <a:cxn ang="0">
                      <a:pos x="2" y="102"/>
                    </a:cxn>
                    <a:cxn ang="0">
                      <a:pos x="15" y="0"/>
                    </a:cxn>
                    <a:cxn ang="0">
                      <a:pos x="13" y="0"/>
                    </a:cxn>
                    <a:cxn ang="0">
                      <a:pos x="0" y="93"/>
                    </a:cxn>
                    <a:cxn ang="0">
                      <a:pos x="0" y="101"/>
                    </a:cxn>
                    <a:cxn ang="0">
                      <a:pos x="2" y="101"/>
                    </a:cxn>
                    <a:cxn ang="0">
                      <a:pos x="15" y="0"/>
                    </a:cxn>
                  </a:cxnLst>
                  <a:rect l="0" t="0" r="r" b="b"/>
                  <a:pathLst>
                    <a:path w="15" h="429">
                      <a:moveTo>
                        <a:pt x="4" y="343"/>
                      </a:moveTo>
                      <a:cubicBezTo>
                        <a:pt x="2" y="343"/>
                        <a:pt x="2" y="343"/>
                        <a:pt x="2" y="343"/>
                      </a:cubicBezTo>
                      <a:cubicBezTo>
                        <a:pt x="2" y="347"/>
                        <a:pt x="2" y="351"/>
                        <a:pt x="2" y="355"/>
                      </a:cubicBezTo>
                      <a:cubicBezTo>
                        <a:pt x="2" y="374"/>
                        <a:pt x="2" y="401"/>
                        <a:pt x="3" y="429"/>
                      </a:cubicBezTo>
                      <a:cubicBezTo>
                        <a:pt x="5" y="429"/>
                        <a:pt x="5" y="429"/>
                        <a:pt x="5" y="429"/>
                      </a:cubicBezTo>
                      <a:cubicBezTo>
                        <a:pt x="4" y="401"/>
                        <a:pt x="4" y="374"/>
                        <a:pt x="4" y="355"/>
                      </a:cubicBezTo>
                      <a:cubicBezTo>
                        <a:pt x="4" y="351"/>
                        <a:pt x="4" y="347"/>
                        <a:pt x="4" y="343"/>
                      </a:cubicBezTo>
                      <a:moveTo>
                        <a:pt x="3" y="255"/>
                      </a:moveTo>
                      <a:cubicBezTo>
                        <a:pt x="1" y="255"/>
                        <a:pt x="1" y="255"/>
                        <a:pt x="1" y="255"/>
                      </a:cubicBezTo>
                      <a:cubicBezTo>
                        <a:pt x="2" y="327"/>
                        <a:pt x="2" y="327"/>
                        <a:pt x="2" y="327"/>
                      </a:cubicBezTo>
                      <a:cubicBezTo>
                        <a:pt x="2" y="327"/>
                        <a:pt x="2" y="333"/>
                        <a:pt x="2" y="342"/>
                      </a:cubicBezTo>
                      <a:cubicBezTo>
                        <a:pt x="4" y="342"/>
                        <a:pt x="4" y="342"/>
                        <a:pt x="4" y="342"/>
                      </a:cubicBezTo>
                      <a:cubicBezTo>
                        <a:pt x="4" y="339"/>
                        <a:pt x="4" y="337"/>
                        <a:pt x="4" y="335"/>
                      </a:cubicBezTo>
                      <a:cubicBezTo>
                        <a:pt x="4" y="330"/>
                        <a:pt x="4" y="327"/>
                        <a:pt x="4" y="327"/>
                      </a:cubicBezTo>
                      <a:cubicBezTo>
                        <a:pt x="4" y="327"/>
                        <a:pt x="4" y="327"/>
                        <a:pt x="4" y="327"/>
                      </a:cubicBezTo>
                      <a:cubicBezTo>
                        <a:pt x="3" y="255"/>
                        <a:pt x="3" y="255"/>
                        <a:pt x="3" y="255"/>
                      </a:cubicBezTo>
                      <a:moveTo>
                        <a:pt x="3" y="233"/>
                      </a:moveTo>
                      <a:cubicBezTo>
                        <a:pt x="1" y="233"/>
                        <a:pt x="1" y="233"/>
                        <a:pt x="1" y="233"/>
                      </a:cubicBezTo>
                      <a:cubicBezTo>
                        <a:pt x="1" y="254"/>
                        <a:pt x="1" y="254"/>
                        <a:pt x="1" y="254"/>
                      </a:cubicBezTo>
                      <a:cubicBezTo>
                        <a:pt x="3" y="254"/>
                        <a:pt x="3" y="254"/>
                        <a:pt x="3" y="254"/>
                      </a:cubicBezTo>
                      <a:cubicBezTo>
                        <a:pt x="3" y="233"/>
                        <a:pt x="3" y="233"/>
                        <a:pt x="3" y="233"/>
                      </a:cubicBezTo>
                      <a:moveTo>
                        <a:pt x="2" y="102"/>
                      </a:moveTo>
                      <a:cubicBezTo>
                        <a:pt x="0" y="102"/>
                        <a:pt x="0" y="102"/>
                        <a:pt x="0" y="102"/>
                      </a:cubicBezTo>
                      <a:cubicBezTo>
                        <a:pt x="0" y="156"/>
                        <a:pt x="0" y="156"/>
                        <a:pt x="0" y="156"/>
                      </a:cubicBezTo>
                      <a:cubicBezTo>
                        <a:pt x="1" y="232"/>
                        <a:pt x="1" y="232"/>
                        <a:pt x="1" y="232"/>
                      </a:cubicBezTo>
                      <a:cubicBezTo>
                        <a:pt x="3" y="232"/>
                        <a:pt x="3" y="232"/>
                        <a:pt x="3" y="232"/>
                      </a:cubicBezTo>
                      <a:cubicBezTo>
                        <a:pt x="2" y="108"/>
                        <a:pt x="2" y="108"/>
                        <a:pt x="2" y="108"/>
                      </a:cubicBezTo>
                      <a:cubicBezTo>
                        <a:pt x="2" y="106"/>
                        <a:pt x="2" y="104"/>
                        <a:pt x="2" y="102"/>
                      </a:cubicBezTo>
                      <a:moveTo>
                        <a:pt x="15" y="0"/>
                      </a:moveTo>
                      <a:cubicBezTo>
                        <a:pt x="13" y="0"/>
                        <a:pt x="13" y="0"/>
                        <a:pt x="13" y="0"/>
                      </a:cubicBezTo>
                      <a:cubicBezTo>
                        <a:pt x="7" y="26"/>
                        <a:pt x="2" y="57"/>
                        <a:pt x="0" y="93"/>
                      </a:cubicBezTo>
                      <a:cubicBezTo>
                        <a:pt x="0" y="101"/>
                        <a:pt x="0" y="101"/>
                        <a:pt x="0" y="101"/>
                      </a:cubicBezTo>
                      <a:cubicBezTo>
                        <a:pt x="2" y="101"/>
                        <a:pt x="2" y="101"/>
                        <a:pt x="2" y="101"/>
                      </a:cubicBezTo>
                      <a:cubicBezTo>
                        <a:pt x="3" y="62"/>
                        <a:pt x="9" y="28"/>
                        <a:pt x="1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37"/>
                <p:cNvSpPr>
                  <a:spLocks/>
                </p:cNvSpPr>
                <p:nvPr/>
              </p:nvSpPr>
              <p:spPr bwMode="auto">
                <a:xfrm>
                  <a:off x="-3795"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38"/>
                <p:cNvSpPr>
                  <a:spLocks/>
                </p:cNvSpPr>
                <p:nvPr/>
              </p:nvSpPr>
              <p:spPr bwMode="auto">
                <a:xfrm>
                  <a:off x="-3797" y="2861"/>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39"/>
                <p:cNvSpPr>
                  <a:spLocks/>
                </p:cNvSpPr>
                <p:nvPr/>
              </p:nvSpPr>
              <p:spPr bwMode="auto">
                <a:xfrm>
                  <a:off x="-3793" y="3278"/>
                  <a:ext cx="15" cy="244"/>
                </a:xfrm>
                <a:custGeom>
                  <a:avLst/>
                  <a:gdLst/>
                  <a:ahLst/>
                  <a:cxnLst>
                    <a:cxn ang="0">
                      <a:pos x="2" y="0"/>
                    </a:cxn>
                    <a:cxn ang="0">
                      <a:pos x="0" y="0"/>
                    </a:cxn>
                    <a:cxn ang="0">
                      <a:pos x="4" y="103"/>
                    </a:cxn>
                    <a:cxn ang="0">
                      <a:pos x="6" y="102"/>
                    </a:cxn>
                    <a:cxn ang="0">
                      <a:pos x="3" y="31"/>
                    </a:cxn>
                    <a:cxn ang="0">
                      <a:pos x="1" y="31"/>
                    </a:cxn>
                    <a:cxn ang="0">
                      <a:pos x="1" y="31"/>
                    </a:cxn>
                    <a:cxn ang="0">
                      <a:pos x="3" y="31"/>
                    </a:cxn>
                    <a:cxn ang="0">
                      <a:pos x="2" y="0"/>
                    </a:cxn>
                  </a:cxnLst>
                  <a:rect l="0" t="0" r="r" b="b"/>
                  <a:pathLst>
                    <a:path w="6" h="103">
                      <a:moveTo>
                        <a:pt x="2" y="0"/>
                      </a:moveTo>
                      <a:cubicBezTo>
                        <a:pt x="0" y="0"/>
                        <a:pt x="0" y="0"/>
                        <a:pt x="0" y="0"/>
                      </a:cubicBezTo>
                      <a:cubicBezTo>
                        <a:pt x="1" y="35"/>
                        <a:pt x="2" y="73"/>
                        <a:pt x="4" y="103"/>
                      </a:cubicBezTo>
                      <a:cubicBezTo>
                        <a:pt x="6" y="102"/>
                        <a:pt x="6" y="102"/>
                        <a:pt x="6" y="102"/>
                      </a:cubicBezTo>
                      <a:cubicBezTo>
                        <a:pt x="5" y="82"/>
                        <a:pt x="3" y="57"/>
                        <a:pt x="3" y="31"/>
                      </a:cubicBezTo>
                      <a:cubicBezTo>
                        <a:pt x="1" y="31"/>
                        <a:pt x="1" y="31"/>
                        <a:pt x="1" y="31"/>
                      </a:cubicBezTo>
                      <a:cubicBezTo>
                        <a:pt x="1" y="31"/>
                        <a:pt x="1" y="31"/>
                        <a:pt x="1" y="31"/>
                      </a:cubicBezTo>
                      <a:cubicBezTo>
                        <a:pt x="3" y="31"/>
                        <a:pt x="3" y="31"/>
                        <a:pt x="3" y="31"/>
                      </a:cubicBezTo>
                      <a:cubicBezTo>
                        <a:pt x="2" y="20"/>
                        <a:pt x="2" y="1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40"/>
                <p:cNvSpPr>
                  <a:spLocks/>
                </p:cNvSpPr>
                <p:nvPr/>
              </p:nvSpPr>
              <p:spPr bwMode="auto">
                <a:xfrm>
                  <a:off x="-3797" y="2809"/>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41"/>
                <p:cNvSpPr>
                  <a:spLocks/>
                </p:cNvSpPr>
                <p:nvPr/>
              </p:nvSpPr>
              <p:spPr bwMode="auto">
                <a:xfrm>
                  <a:off x="-3793"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42"/>
                <p:cNvSpPr>
                  <a:spLocks/>
                </p:cNvSpPr>
                <p:nvPr/>
              </p:nvSpPr>
              <p:spPr bwMode="auto">
                <a:xfrm>
                  <a:off x="-3790" y="3351"/>
                  <a:ext cx="5"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43"/>
                <p:cNvSpPr>
                  <a:spLocks/>
                </p:cNvSpPr>
                <p:nvPr/>
              </p:nvSpPr>
              <p:spPr bwMode="auto">
                <a:xfrm>
                  <a:off x="-3800"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44"/>
                <p:cNvSpPr>
                  <a:spLocks/>
                </p:cNvSpPr>
                <p:nvPr/>
              </p:nvSpPr>
              <p:spPr bwMode="auto">
                <a:xfrm>
                  <a:off x="-3769" y="2256"/>
                  <a:ext cx="7" cy="3"/>
                </a:xfrm>
                <a:custGeom>
                  <a:avLst/>
                  <a:gdLst/>
                  <a:ahLst/>
                  <a:cxnLst>
                    <a:cxn ang="0">
                      <a:pos x="3" y="0"/>
                    </a:cxn>
                    <a:cxn ang="0">
                      <a:pos x="0" y="0"/>
                    </a:cxn>
                    <a:cxn ang="0">
                      <a:pos x="0" y="1"/>
                    </a:cxn>
                    <a:cxn ang="0">
                      <a:pos x="2" y="1"/>
                    </a:cxn>
                    <a:cxn ang="0">
                      <a:pos x="3" y="0"/>
                    </a:cxn>
                  </a:cxnLst>
                  <a:rect l="0" t="0" r="r" b="b"/>
                  <a:pathLst>
                    <a:path w="3" h="1">
                      <a:moveTo>
                        <a:pt x="3" y="0"/>
                      </a:moveTo>
                      <a:cubicBezTo>
                        <a:pt x="0" y="0"/>
                        <a:pt x="0" y="0"/>
                        <a:pt x="0" y="0"/>
                      </a:cubicBezTo>
                      <a:cubicBezTo>
                        <a:pt x="0" y="0"/>
                        <a:pt x="0" y="0"/>
                        <a:pt x="0" y="1"/>
                      </a:cubicBezTo>
                      <a:cubicBezTo>
                        <a:pt x="2" y="1"/>
                        <a:pt x="2" y="1"/>
                        <a:pt x="2" y="1"/>
                      </a:cubicBezTo>
                      <a:cubicBezTo>
                        <a:pt x="2" y="0"/>
                        <a:pt x="2"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45"/>
                <p:cNvSpPr>
                  <a:spLocks noEditPoints="1"/>
                </p:cNvSpPr>
                <p:nvPr/>
              </p:nvSpPr>
              <p:spPr bwMode="auto">
                <a:xfrm>
                  <a:off x="-3669" y="1986"/>
                  <a:ext cx="168" cy="1290"/>
                </a:xfrm>
                <a:custGeom>
                  <a:avLst/>
                  <a:gdLst/>
                  <a:ahLst/>
                  <a:cxnLst>
                    <a:cxn ang="0">
                      <a:pos x="14" y="458"/>
                    </a:cxn>
                    <a:cxn ang="0">
                      <a:pos x="12" y="458"/>
                    </a:cxn>
                    <a:cxn ang="0">
                      <a:pos x="0" y="544"/>
                    </a:cxn>
                    <a:cxn ang="0">
                      <a:pos x="2" y="544"/>
                    </a:cxn>
                    <a:cxn ang="0">
                      <a:pos x="14" y="458"/>
                    </a:cxn>
                    <a:cxn ang="0">
                      <a:pos x="28" y="348"/>
                    </a:cxn>
                    <a:cxn ang="0">
                      <a:pos x="26" y="348"/>
                    </a:cxn>
                    <a:cxn ang="0">
                      <a:pos x="13" y="442"/>
                    </a:cxn>
                    <a:cxn ang="0">
                      <a:pos x="13" y="442"/>
                    </a:cxn>
                    <a:cxn ang="0">
                      <a:pos x="13" y="442"/>
                    </a:cxn>
                    <a:cxn ang="0">
                      <a:pos x="13" y="446"/>
                    </a:cxn>
                    <a:cxn ang="0">
                      <a:pos x="12" y="457"/>
                    </a:cxn>
                    <a:cxn ang="0">
                      <a:pos x="14" y="457"/>
                    </a:cxn>
                    <a:cxn ang="0">
                      <a:pos x="15" y="443"/>
                    </a:cxn>
                    <a:cxn ang="0">
                      <a:pos x="27" y="370"/>
                    </a:cxn>
                    <a:cxn ang="0">
                      <a:pos x="27" y="370"/>
                    </a:cxn>
                    <a:cxn ang="0">
                      <a:pos x="27" y="369"/>
                    </a:cxn>
                    <a:cxn ang="0">
                      <a:pos x="27" y="369"/>
                    </a:cxn>
                    <a:cxn ang="0">
                      <a:pos x="28" y="348"/>
                    </a:cxn>
                    <a:cxn ang="0">
                      <a:pos x="29" y="217"/>
                    </a:cxn>
                    <a:cxn ang="0">
                      <a:pos x="27" y="217"/>
                    </a:cxn>
                    <a:cxn ang="0">
                      <a:pos x="27" y="220"/>
                    </a:cxn>
                    <a:cxn ang="0">
                      <a:pos x="27" y="223"/>
                    </a:cxn>
                    <a:cxn ang="0">
                      <a:pos x="28" y="258"/>
                    </a:cxn>
                    <a:cxn ang="0">
                      <a:pos x="26" y="347"/>
                    </a:cxn>
                    <a:cxn ang="0">
                      <a:pos x="28" y="347"/>
                    </a:cxn>
                    <a:cxn ang="0">
                      <a:pos x="30" y="258"/>
                    </a:cxn>
                    <a:cxn ang="0">
                      <a:pos x="29" y="223"/>
                    </a:cxn>
                    <a:cxn ang="0">
                      <a:pos x="29" y="220"/>
                    </a:cxn>
                    <a:cxn ang="0">
                      <a:pos x="29" y="217"/>
                    </a:cxn>
                    <a:cxn ang="0">
                      <a:pos x="39" y="115"/>
                    </a:cxn>
                    <a:cxn ang="0">
                      <a:pos x="37" y="115"/>
                    </a:cxn>
                    <a:cxn ang="0">
                      <a:pos x="27" y="216"/>
                    </a:cxn>
                    <a:cxn ang="0">
                      <a:pos x="29" y="216"/>
                    </a:cxn>
                    <a:cxn ang="0">
                      <a:pos x="39" y="115"/>
                    </a:cxn>
                    <a:cxn ang="0">
                      <a:pos x="71" y="0"/>
                    </a:cxn>
                    <a:cxn ang="0">
                      <a:pos x="69" y="0"/>
                    </a:cxn>
                    <a:cxn ang="0">
                      <a:pos x="69" y="0"/>
                    </a:cxn>
                    <a:cxn ang="0">
                      <a:pos x="37" y="114"/>
                    </a:cxn>
                    <a:cxn ang="0">
                      <a:pos x="39" y="114"/>
                    </a:cxn>
                    <a:cxn ang="0">
                      <a:pos x="50" y="63"/>
                    </a:cxn>
                    <a:cxn ang="0">
                      <a:pos x="64" y="17"/>
                    </a:cxn>
                    <a:cxn ang="0">
                      <a:pos x="69" y="5"/>
                    </a:cxn>
                    <a:cxn ang="0">
                      <a:pos x="71" y="1"/>
                    </a:cxn>
                    <a:cxn ang="0">
                      <a:pos x="71" y="1"/>
                    </a:cxn>
                    <a:cxn ang="0">
                      <a:pos x="71" y="1"/>
                    </a:cxn>
                    <a:cxn ang="0">
                      <a:pos x="71" y="0"/>
                    </a:cxn>
                  </a:cxnLst>
                  <a:rect l="0" t="0" r="r" b="b"/>
                  <a:pathLst>
                    <a:path w="71" h="544">
                      <a:moveTo>
                        <a:pt x="14" y="458"/>
                      </a:moveTo>
                      <a:cubicBezTo>
                        <a:pt x="12" y="458"/>
                        <a:pt x="12" y="458"/>
                        <a:pt x="12" y="458"/>
                      </a:cubicBezTo>
                      <a:cubicBezTo>
                        <a:pt x="11" y="476"/>
                        <a:pt x="8" y="508"/>
                        <a:pt x="0" y="544"/>
                      </a:cubicBezTo>
                      <a:cubicBezTo>
                        <a:pt x="2" y="544"/>
                        <a:pt x="2" y="544"/>
                        <a:pt x="2" y="544"/>
                      </a:cubicBezTo>
                      <a:cubicBezTo>
                        <a:pt x="10" y="507"/>
                        <a:pt x="13" y="476"/>
                        <a:pt x="14" y="458"/>
                      </a:cubicBezTo>
                      <a:moveTo>
                        <a:pt x="28" y="348"/>
                      </a:moveTo>
                      <a:cubicBezTo>
                        <a:pt x="26" y="348"/>
                        <a:pt x="26" y="348"/>
                        <a:pt x="26" y="348"/>
                      </a:cubicBezTo>
                      <a:cubicBezTo>
                        <a:pt x="24" y="387"/>
                        <a:pt x="20" y="411"/>
                        <a:pt x="13" y="442"/>
                      </a:cubicBezTo>
                      <a:cubicBezTo>
                        <a:pt x="13" y="442"/>
                        <a:pt x="13" y="442"/>
                        <a:pt x="13" y="442"/>
                      </a:cubicBezTo>
                      <a:cubicBezTo>
                        <a:pt x="13" y="442"/>
                        <a:pt x="13" y="442"/>
                        <a:pt x="13" y="442"/>
                      </a:cubicBezTo>
                      <a:cubicBezTo>
                        <a:pt x="13" y="442"/>
                        <a:pt x="13" y="444"/>
                        <a:pt x="13" y="446"/>
                      </a:cubicBezTo>
                      <a:cubicBezTo>
                        <a:pt x="13" y="449"/>
                        <a:pt x="13" y="452"/>
                        <a:pt x="12" y="457"/>
                      </a:cubicBezTo>
                      <a:cubicBezTo>
                        <a:pt x="14" y="457"/>
                        <a:pt x="14" y="457"/>
                        <a:pt x="14" y="457"/>
                      </a:cubicBezTo>
                      <a:cubicBezTo>
                        <a:pt x="15" y="448"/>
                        <a:pt x="15" y="443"/>
                        <a:pt x="15" y="443"/>
                      </a:cubicBezTo>
                      <a:cubicBezTo>
                        <a:pt x="21" y="418"/>
                        <a:pt x="24" y="397"/>
                        <a:pt x="27" y="370"/>
                      </a:cubicBezTo>
                      <a:cubicBezTo>
                        <a:pt x="27" y="370"/>
                        <a:pt x="27" y="370"/>
                        <a:pt x="27" y="370"/>
                      </a:cubicBezTo>
                      <a:cubicBezTo>
                        <a:pt x="27" y="369"/>
                        <a:pt x="27" y="369"/>
                        <a:pt x="27" y="369"/>
                      </a:cubicBezTo>
                      <a:cubicBezTo>
                        <a:pt x="27" y="369"/>
                        <a:pt x="27" y="369"/>
                        <a:pt x="27" y="369"/>
                      </a:cubicBezTo>
                      <a:cubicBezTo>
                        <a:pt x="27" y="363"/>
                        <a:pt x="28" y="356"/>
                        <a:pt x="28" y="348"/>
                      </a:cubicBezTo>
                      <a:moveTo>
                        <a:pt x="29" y="217"/>
                      </a:moveTo>
                      <a:cubicBezTo>
                        <a:pt x="27" y="217"/>
                        <a:pt x="27" y="217"/>
                        <a:pt x="27" y="217"/>
                      </a:cubicBezTo>
                      <a:cubicBezTo>
                        <a:pt x="27" y="218"/>
                        <a:pt x="27" y="219"/>
                        <a:pt x="27" y="220"/>
                      </a:cubicBezTo>
                      <a:cubicBezTo>
                        <a:pt x="27" y="221"/>
                        <a:pt x="27" y="222"/>
                        <a:pt x="27" y="223"/>
                      </a:cubicBezTo>
                      <a:cubicBezTo>
                        <a:pt x="28" y="235"/>
                        <a:pt x="28" y="247"/>
                        <a:pt x="28" y="258"/>
                      </a:cubicBezTo>
                      <a:cubicBezTo>
                        <a:pt x="28" y="295"/>
                        <a:pt x="27" y="324"/>
                        <a:pt x="26" y="347"/>
                      </a:cubicBezTo>
                      <a:cubicBezTo>
                        <a:pt x="28" y="347"/>
                        <a:pt x="28" y="347"/>
                        <a:pt x="28" y="347"/>
                      </a:cubicBezTo>
                      <a:cubicBezTo>
                        <a:pt x="29" y="324"/>
                        <a:pt x="30" y="295"/>
                        <a:pt x="30" y="258"/>
                      </a:cubicBezTo>
                      <a:cubicBezTo>
                        <a:pt x="30" y="247"/>
                        <a:pt x="30" y="235"/>
                        <a:pt x="29" y="223"/>
                      </a:cubicBezTo>
                      <a:cubicBezTo>
                        <a:pt x="29" y="222"/>
                        <a:pt x="29" y="221"/>
                        <a:pt x="29" y="220"/>
                      </a:cubicBezTo>
                      <a:cubicBezTo>
                        <a:pt x="29" y="219"/>
                        <a:pt x="29" y="218"/>
                        <a:pt x="29" y="217"/>
                      </a:cubicBezTo>
                      <a:moveTo>
                        <a:pt x="39" y="115"/>
                      </a:moveTo>
                      <a:cubicBezTo>
                        <a:pt x="37" y="115"/>
                        <a:pt x="37" y="115"/>
                        <a:pt x="37" y="115"/>
                      </a:cubicBezTo>
                      <a:cubicBezTo>
                        <a:pt x="31" y="144"/>
                        <a:pt x="28" y="179"/>
                        <a:pt x="27" y="216"/>
                      </a:cubicBezTo>
                      <a:cubicBezTo>
                        <a:pt x="29" y="216"/>
                        <a:pt x="29" y="216"/>
                        <a:pt x="29" y="216"/>
                      </a:cubicBezTo>
                      <a:cubicBezTo>
                        <a:pt x="30" y="179"/>
                        <a:pt x="33" y="144"/>
                        <a:pt x="39" y="115"/>
                      </a:cubicBezTo>
                      <a:moveTo>
                        <a:pt x="71" y="0"/>
                      </a:moveTo>
                      <a:cubicBezTo>
                        <a:pt x="69" y="0"/>
                        <a:pt x="69" y="0"/>
                        <a:pt x="69" y="0"/>
                      </a:cubicBezTo>
                      <a:cubicBezTo>
                        <a:pt x="69" y="0"/>
                        <a:pt x="69" y="0"/>
                        <a:pt x="69" y="0"/>
                      </a:cubicBezTo>
                      <a:cubicBezTo>
                        <a:pt x="68" y="3"/>
                        <a:pt x="49" y="46"/>
                        <a:pt x="37" y="114"/>
                      </a:cubicBezTo>
                      <a:cubicBezTo>
                        <a:pt x="39" y="114"/>
                        <a:pt x="39" y="114"/>
                        <a:pt x="39" y="114"/>
                      </a:cubicBezTo>
                      <a:cubicBezTo>
                        <a:pt x="42" y="95"/>
                        <a:pt x="46" y="78"/>
                        <a:pt x="50" y="63"/>
                      </a:cubicBezTo>
                      <a:cubicBezTo>
                        <a:pt x="55" y="43"/>
                        <a:pt x="60" y="28"/>
                        <a:pt x="64" y="17"/>
                      </a:cubicBezTo>
                      <a:cubicBezTo>
                        <a:pt x="66" y="12"/>
                        <a:pt x="68" y="8"/>
                        <a:pt x="69" y="5"/>
                      </a:cubicBezTo>
                      <a:cubicBezTo>
                        <a:pt x="70" y="2"/>
                        <a:pt x="71" y="1"/>
                        <a:pt x="71" y="1"/>
                      </a:cubicBezTo>
                      <a:cubicBezTo>
                        <a:pt x="71" y="1"/>
                        <a:pt x="71" y="1"/>
                        <a:pt x="71" y="1"/>
                      </a:cubicBezTo>
                      <a:cubicBezTo>
                        <a:pt x="71" y="1"/>
                        <a:pt x="71" y="1"/>
                        <a:pt x="71" y="1"/>
                      </a:cubicBezTo>
                      <a:cubicBezTo>
                        <a:pt x="71" y="0"/>
                        <a:pt x="71" y="0"/>
                        <a:pt x="7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46"/>
                <p:cNvSpPr>
                  <a:spLocks/>
                </p:cNvSpPr>
                <p:nvPr/>
              </p:nvSpPr>
              <p:spPr bwMode="auto">
                <a:xfrm>
                  <a:off x="-3641"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47"/>
                <p:cNvSpPr>
                  <a:spLocks/>
                </p:cNvSpPr>
                <p:nvPr/>
              </p:nvSpPr>
              <p:spPr bwMode="auto">
                <a:xfrm>
                  <a:off x="-3606" y="2861"/>
                  <a:ext cx="1" cy="2"/>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48"/>
                <p:cNvSpPr>
                  <a:spLocks noEditPoints="1"/>
                </p:cNvSpPr>
                <p:nvPr/>
              </p:nvSpPr>
              <p:spPr bwMode="auto">
                <a:xfrm>
                  <a:off x="-3714" y="1522"/>
                  <a:ext cx="435" cy="1912"/>
                </a:xfrm>
                <a:custGeom>
                  <a:avLst/>
                  <a:gdLst/>
                  <a:ahLst/>
                  <a:cxnLst>
                    <a:cxn ang="0">
                      <a:pos x="13" y="772"/>
                    </a:cxn>
                    <a:cxn ang="0">
                      <a:pos x="11" y="772"/>
                    </a:cxn>
                    <a:cxn ang="0">
                      <a:pos x="0" y="807"/>
                    </a:cxn>
                    <a:cxn ang="0">
                      <a:pos x="1" y="807"/>
                    </a:cxn>
                    <a:cxn ang="0">
                      <a:pos x="13" y="772"/>
                    </a:cxn>
                    <a:cxn ang="0">
                      <a:pos x="20" y="741"/>
                    </a:cxn>
                    <a:cxn ang="0">
                      <a:pos x="18" y="741"/>
                    </a:cxn>
                    <a:cxn ang="0">
                      <a:pos x="11" y="772"/>
                    </a:cxn>
                    <a:cxn ang="0">
                      <a:pos x="13" y="772"/>
                    </a:cxn>
                    <a:cxn ang="0">
                      <a:pos x="20" y="741"/>
                    </a:cxn>
                    <a:cxn ang="0">
                      <a:pos x="119" y="99"/>
                    </a:cxn>
                    <a:cxn ang="0">
                      <a:pos x="116" y="99"/>
                    </a:cxn>
                    <a:cxn ang="0">
                      <a:pos x="88" y="195"/>
                    </a:cxn>
                    <a:cxn ang="0">
                      <a:pos x="90" y="195"/>
                    </a:cxn>
                    <a:cxn ang="0">
                      <a:pos x="119" y="99"/>
                    </a:cxn>
                    <a:cxn ang="0">
                      <a:pos x="183" y="0"/>
                    </a:cxn>
                    <a:cxn ang="0">
                      <a:pos x="182" y="0"/>
                    </a:cxn>
                    <a:cxn ang="0">
                      <a:pos x="117" y="98"/>
                    </a:cxn>
                    <a:cxn ang="0">
                      <a:pos x="119" y="98"/>
                    </a:cxn>
                    <a:cxn ang="0">
                      <a:pos x="149" y="41"/>
                    </a:cxn>
                    <a:cxn ang="0">
                      <a:pos x="173" y="10"/>
                    </a:cxn>
                    <a:cxn ang="0">
                      <a:pos x="181" y="4"/>
                    </a:cxn>
                    <a:cxn ang="0">
                      <a:pos x="183" y="2"/>
                    </a:cxn>
                    <a:cxn ang="0">
                      <a:pos x="184" y="2"/>
                    </a:cxn>
                    <a:cxn ang="0">
                      <a:pos x="183" y="0"/>
                    </a:cxn>
                  </a:cxnLst>
                  <a:rect l="0" t="0" r="r" b="b"/>
                  <a:pathLst>
                    <a:path w="184" h="807">
                      <a:moveTo>
                        <a:pt x="13" y="772"/>
                      </a:moveTo>
                      <a:cubicBezTo>
                        <a:pt x="11" y="772"/>
                        <a:pt x="11" y="772"/>
                        <a:pt x="11" y="772"/>
                      </a:cubicBezTo>
                      <a:cubicBezTo>
                        <a:pt x="7" y="784"/>
                        <a:pt x="4" y="795"/>
                        <a:pt x="0" y="807"/>
                      </a:cubicBezTo>
                      <a:cubicBezTo>
                        <a:pt x="1" y="807"/>
                        <a:pt x="1" y="807"/>
                        <a:pt x="1" y="807"/>
                      </a:cubicBezTo>
                      <a:cubicBezTo>
                        <a:pt x="6" y="796"/>
                        <a:pt x="9" y="784"/>
                        <a:pt x="13" y="772"/>
                      </a:cubicBezTo>
                      <a:moveTo>
                        <a:pt x="20" y="741"/>
                      </a:moveTo>
                      <a:cubicBezTo>
                        <a:pt x="18" y="741"/>
                        <a:pt x="18" y="741"/>
                        <a:pt x="18" y="741"/>
                      </a:cubicBezTo>
                      <a:cubicBezTo>
                        <a:pt x="16" y="751"/>
                        <a:pt x="14" y="761"/>
                        <a:pt x="11" y="772"/>
                      </a:cubicBezTo>
                      <a:cubicBezTo>
                        <a:pt x="13" y="772"/>
                        <a:pt x="13" y="772"/>
                        <a:pt x="13" y="772"/>
                      </a:cubicBezTo>
                      <a:cubicBezTo>
                        <a:pt x="16" y="761"/>
                        <a:pt x="18" y="751"/>
                        <a:pt x="20" y="741"/>
                      </a:cubicBezTo>
                      <a:moveTo>
                        <a:pt x="119" y="99"/>
                      </a:moveTo>
                      <a:cubicBezTo>
                        <a:pt x="116" y="99"/>
                        <a:pt x="116" y="99"/>
                        <a:pt x="116" y="99"/>
                      </a:cubicBezTo>
                      <a:cubicBezTo>
                        <a:pt x="106" y="124"/>
                        <a:pt x="96" y="156"/>
                        <a:pt x="88" y="195"/>
                      </a:cubicBezTo>
                      <a:cubicBezTo>
                        <a:pt x="90" y="195"/>
                        <a:pt x="90" y="195"/>
                        <a:pt x="90" y="195"/>
                      </a:cubicBezTo>
                      <a:cubicBezTo>
                        <a:pt x="98" y="156"/>
                        <a:pt x="108" y="124"/>
                        <a:pt x="119" y="99"/>
                      </a:cubicBezTo>
                      <a:moveTo>
                        <a:pt x="183" y="0"/>
                      </a:moveTo>
                      <a:cubicBezTo>
                        <a:pt x="182" y="0"/>
                        <a:pt x="182" y="0"/>
                        <a:pt x="182" y="0"/>
                      </a:cubicBezTo>
                      <a:cubicBezTo>
                        <a:pt x="179" y="2"/>
                        <a:pt x="146" y="26"/>
                        <a:pt x="117" y="98"/>
                      </a:cubicBezTo>
                      <a:cubicBezTo>
                        <a:pt x="119" y="98"/>
                        <a:pt x="119" y="98"/>
                        <a:pt x="119" y="98"/>
                      </a:cubicBezTo>
                      <a:cubicBezTo>
                        <a:pt x="129" y="74"/>
                        <a:pt x="139" y="55"/>
                        <a:pt x="149" y="41"/>
                      </a:cubicBezTo>
                      <a:cubicBezTo>
                        <a:pt x="158" y="26"/>
                        <a:pt x="167" y="16"/>
                        <a:pt x="173" y="10"/>
                      </a:cubicBezTo>
                      <a:cubicBezTo>
                        <a:pt x="177" y="7"/>
                        <a:pt x="179" y="5"/>
                        <a:pt x="181" y="4"/>
                      </a:cubicBezTo>
                      <a:cubicBezTo>
                        <a:pt x="182" y="3"/>
                        <a:pt x="182" y="3"/>
                        <a:pt x="183" y="2"/>
                      </a:cubicBezTo>
                      <a:cubicBezTo>
                        <a:pt x="184" y="2"/>
                        <a:pt x="184" y="2"/>
                        <a:pt x="184" y="2"/>
                      </a:cubicBezTo>
                      <a:cubicBezTo>
                        <a:pt x="183" y="0"/>
                        <a:pt x="183" y="0"/>
                        <a:pt x="18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49"/>
                <p:cNvSpPr>
                  <a:spLocks/>
                </p:cNvSpPr>
                <p:nvPr/>
              </p:nvSpPr>
              <p:spPr bwMode="auto">
                <a:xfrm>
                  <a:off x="-3440"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50"/>
                <p:cNvSpPr>
                  <a:spLocks/>
                </p:cNvSpPr>
                <p:nvPr/>
              </p:nvSpPr>
              <p:spPr bwMode="auto">
                <a:xfrm>
                  <a:off x="-3608"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51"/>
                <p:cNvSpPr>
                  <a:spLocks/>
                </p:cNvSpPr>
                <p:nvPr/>
              </p:nvSpPr>
              <p:spPr bwMode="auto">
                <a:xfrm>
                  <a:off x="-3672" y="3276"/>
                  <a:ext cx="7"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52"/>
                <p:cNvSpPr>
                  <a:spLocks/>
                </p:cNvSpPr>
                <p:nvPr/>
              </p:nvSpPr>
              <p:spPr bwMode="auto">
                <a:xfrm>
                  <a:off x="-3688" y="3351"/>
                  <a:ext cx="4"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53"/>
                <p:cNvSpPr>
                  <a:spLocks/>
                </p:cNvSpPr>
                <p:nvPr/>
              </p:nvSpPr>
              <p:spPr bwMode="auto">
                <a:xfrm>
                  <a:off x="-3606"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54"/>
                <p:cNvSpPr>
                  <a:spLocks/>
                </p:cNvSpPr>
                <p:nvPr/>
              </p:nvSpPr>
              <p:spPr bwMode="auto">
                <a:xfrm>
                  <a:off x="-358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55"/>
                <p:cNvSpPr>
                  <a:spLocks noEditPoints="1"/>
                </p:cNvSpPr>
                <p:nvPr/>
              </p:nvSpPr>
              <p:spPr bwMode="auto">
                <a:xfrm>
                  <a:off x="-3395" y="1986"/>
                  <a:ext cx="45" cy="270"/>
                </a:xfrm>
                <a:custGeom>
                  <a:avLst/>
                  <a:gdLst/>
                  <a:ahLst/>
                  <a:cxnLst>
                    <a:cxn ang="0">
                      <a:pos x="3" y="101"/>
                    </a:cxn>
                    <a:cxn ang="0">
                      <a:pos x="1" y="101"/>
                    </a:cxn>
                    <a:cxn ang="0">
                      <a:pos x="0" y="114"/>
                    </a:cxn>
                    <a:cxn ang="0">
                      <a:pos x="2" y="114"/>
                    </a:cxn>
                    <a:cxn ang="0">
                      <a:pos x="3" y="101"/>
                    </a:cxn>
                    <a:cxn ang="0">
                      <a:pos x="19" y="0"/>
                    </a:cxn>
                    <a:cxn ang="0">
                      <a:pos x="17" y="0"/>
                    </a:cxn>
                    <a:cxn ang="0">
                      <a:pos x="17" y="2"/>
                    </a:cxn>
                    <a:cxn ang="0">
                      <a:pos x="17" y="2"/>
                    </a:cxn>
                    <a:cxn ang="0">
                      <a:pos x="16" y="10"/>
                    </a:cxn>
                    <a:cxn ang="0">
                      <a:pos x="13" y="25"/>
                    </a:cxn>
                    <a:cxn ang="0">
                      <a:pos x="1" y="100"/>
                    </a:cxn>
                    <a:cxn ang="0">
                      <a:pos x="3" y="100"/>
                    </a:cxn>
                    <a:cxn ang="0">
                      <a:pos x="15" y="25"/>
                    </a:cxn>
                    <a:cxn ang="0">
                      <a:pos x="19" y="2"/>
                    </a:cxn>
                    <a:cxn ang="0">
                      <a:pos x="19" y="2"/>
                    </a:cxn>
                    <a:cxn ang="0">
                      <a:pos x="19" y="2"/>
                    </a:cxn>
                    <a:cxn ang="0">
                      <a:pos x="19" y="0"/>
                    </a:cxn>
                  </a:cxnLst>
                  <a:rect l="0" t="0" r="r" b="b"/>
                  <a:pathLst>
                    <a:path w="19" h="114">
                      <a:moveTo>
                        <a:pt x="3" y="101"/>
                      </a:moveTo>
                      <a:cubicBezTo>
                        <a:pt x="1" y="101"/>
                        <a:pt x="1" y="101"/>
                        <a:pt x="1" y="101"/>
                      </a:cubicBezTo>
                      <a:cubicBezTo>
                        <a:pt x="0" y="105"/>
                        <a:pt x="0" y="109"/>
                        <a:pt x="0" y="114"/>
                      </a:cubicBezTo>
                      <a:cubicBezTo>
                        <a:pt x="2" y="114"/>
                        <a:pt x="2" y="114"/>
                        <a:pt x="2" y="114"/>
                      </a:cubicBezTo>
                      <a:cubicBezTo>
                        <a:pt x="2" y="109"/>
                        <a:pt x="2" y="105"/>
                        <a:pt x="3" y="101"/>
                      </a:cubicBezTo>
                      <a:moveTo>
                        <a:pt x="19" y="0"/>
                      </a:moveTo>
                      <a:cubicBezTo>
                        <a:pt x="17" y="0"/>
                        <a:pt x="17" y="0"/>
                        <a:pt x="17" y="0"/>
                      </a:cubicBezTo>
                      <a:cubicBezTo>
                        <a:pt x="17" y="0"/>
                        <a:pt x="17" y="1"/>
                        <a:pt x="17" y="2"/>
                      </a:cubicBezTo>
                      <a:cubicBezTo>
                        <a:pt x="17" y="2"/>
                        <a:pt x="17" y="2"/>
                        <a:pt x="17" y="2"/>
                      </a:cubicBezTo>
                      <a:cubicBezTo>
                        <a:pt x="17" y="2"/>
                        <a:pt x="16" y="5"/>
                        <a:pt x="16" y="10"/>
                      </a:cubicBezTo>
                      <a:cubicBezTo>
                        <a:pt x="15" y="14"/>
                        <a:pt x="14" y="20"/>
                        <a:pt x="13" y="25"/>
                      </a:cubicBezTo>
                      <a:cubicBezTo>
                        <a:pt x="12" y="36"/>
                        <a:pt x="5" y="62"/>
                        <a:pt x="1" y="100"/>
                      </a:cubicBezTo>
                      <a:cubicBezTo>
                        <a:pt x="3" y="100"/>
                        <a:pt x="3" y="100"/>
                        <a:pt x="3" y="100"/>
                      </a:cubicBezTo>
                      <a:cubicBezTo>
                        <a:pt x="7" y="63"/>
                        <a:pt x="14" y="36"/>
                        <a:pt x="15" y="25"/>
                      </a:cubicBezTo>
                      <a:cubicBezTo>
                        <a:pt x="17" y="15"/>
                        <a:pt x="19" y="2"/>
                        <a:pt x="19" y="2"/>
                      </a:cubicBezTo>
                      <a:cubicBezTo>
                        <a:pt x="19" y="2"/>
                        <a:pt x="19" y="2"/>
                        <a:pt x="19" y="2"/>
                      </a:cubicBezTo>
                      <a:cubicBezTo>
                        <a:pt x="19" y="2"/>
                        <a:pt x="19" y="2"/>
                        <a:pt x="19" y="2"/>
                      </a:cubicBezTo>
                      <a:cubicBezTo>
                        <a:pt x="19" y="1"/>
                        <a:pt x="19" y="0"/>
                        <a:pt x="1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56"/>
                <p:cNvSpPr>
                  <a:spLocks/>
                </p:cNvSpPr>
                <p:nvPr/>
              </p:nvSpPr>
              <p:spPr bwMode="auto">
                <a:xfrm>
                  <a:off x="-3393" y="2223"/>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57"/>
                <p:cNvSpPr>
                  <a:spLocks noEditPoints="1"/>
                </p:cNvSpPr>
                <p:nvPr/>
              </p:nvSpPr>
              <p:spPr bwMode="auto">
                <a:xfrm>
                  <a:off x="-3355" y="1522"/>
                  <a:ext cx="119" cy="462"/>
                </a:xfrm>
                <a:custGeom>
                  <a:avLst/>
                  <a:gdLst/>
                  <a:ahLst/>
                  <a:cxnLst>
                    <a:cxn ang="0">
                      <a:pos x="12" y="99"/>
                    </a:cxn>
                    <a:cxn ang="0">
                      <a:pos x="9" y="99"/>
                    </a:cxn>
                    <a:cxn ang="0">
                      <a:pos x="0" y="195"/>
                    </a:cxn>
                    <a:cxn ang="0">
                      <a:pos x="2" y="195"/>
                    </a:cxn>
                    <a:cxn ang="0">
                      <a:pos x="12" y="99"/>
                    </a:cxn>
                    <a:cxn ang="0">
                      <a:pos x="19" y="68"/>
                    </a:cxn>
                    <a:cxn ang="0">
                      <a:pos x="17" y="68"/>
                    </a:cxn>
                    <a:cxn ang="0">
                      <a:pos x="10" y="98"/>
                    </a:cxn>
                    <a:cxn ang="0">
                      <a:pos x="12" y="98"/>
                    </a:cxn>
                    <a:cxn ang="0">
                      <a:pos x="19" y="68"/>
                    </a:cxn>
                    <a:cxn ang="0">
                      <a:pos x="48" y="0"/>
                    </a:cxn>
                    <a:cxn ang="0">
                      <a:pos x="48" y="0"/>
                    </a:cxn>
                    <a:cxn ang="0">
                      <a:pos x="17" y="67"/>
                    </a:cxn>
                    <a:cxn ang="0">
                      <a:pos x="19" y="67"/>
                    </a:cxn>
                    <a:cxn ang="0">
                      <a:pos x="26" y="47"/>
                    </a:cxn>
                    <a:cxn ang="0">
                      <a:pos x="42" y="12"/>
                    </a:cxn>
                    <a:cxn ang="0">
                      <a:pos x="48" y="4"/>
                    </a:cxn>
                    <a:cxn ang="0">
                      <a:pos x="49" y="2"/>
                    </a:cxn>
                    <a:cxn ang="0">
                      <a:pos x="50" y="2"/>
                    </a:cxn>
                    <a:cxn ang="0">
                      <a:pos x="48" y="0"/>
                    </a:cxn>
                  </a:cxnLst>
                  <a:rect l="0" t="0" r="r" b="b"/>
                  <a:pathLst>
                    <a:path w="50" h="195">
                      <a:moveTo>
                        <a:pt x="12" y="99"/>
                      </a:moveTo>
                      <a:cubicBezTo>
                        <a:pt x="9" y="99"/>
                        <a:pt x="9" y="99"/>
                        <a:pt x="9" y="99"/>
                      </a:cubicBezTo>
                      <a:cubicBezTo>
                        <a:pt x="4" y="125"/>
                        <a:pt x="0" y="157"/>
                        <a:pt x="0" y="195"/>
                      </a:cubicBezTo>
                      <a:cubicBezTo>
                        <a:pt x="2" y="195"/>
                        <a:pt x="2" y="195"/>
                        <a:pt x="2" y="195"/>
                      </a:cubicBezTo>
                      <a:cubicBezTo>
                        <a:pt x="2" y="157"/>
                        <a:pt x="6" y="125"/>
                        <a:pt x="12" y="99"/>
                      </a:cubicBezTo>
                      <a:moveTo>
                        <a:pt x="19" y="68"/>
                      </a:moveTo>
                      <a:cubicBezTo>
                        <a:pt x="17" y="68"/>
                        <a:pt x="17" y="68"/>
                        <a:pt x="17" y="68"/>
                      </a:cubicBezTo>
                      <a:cubicBezTo>
                        <a:pt x="14" y="77"/>
                        <a:pt x="12" y="87"/>
                        <a:pt x="10" y="98"/>
                      </a:cubicBezTo>
                      <a:cubicBezTo>
                        <a:pt x="12" y="98"/>
                        <a:pt x="12" y="98"/>
                        <a:pt x="12" y="98"/>
                      </a:cubicBezTo>
                      <a:cubicBezTo>
                        <a:pt x="14" y="87"/>
                        <a:pt x="16" y="77"/>
                        <a:pt x="19" y="68"/>
                      </a:cubicBezTo>
                      <a:moveTo>
                        <a:pt x="48" y="0"/>
                      </a:moveTo>
                      <a:cubicBezTo>
                        <a:pt x="48" y="0"/>
                        <a:pt x="48" y="0"/>
                        <a:pt x="48" y="0"/>
                      </a:cubicBezTo>
                      <a:cubicBezTo>
                        <a:pt x="48" y="0"/>
                        <a:pt x="31" y="21"/>
                        <a:pt x="17" y="67"/>
                      </a:cubicBezTo>
                      <a:cubicBezTo>
                        <a:pt x="19" y="67"/>
                        <a:pt x="19" y="67"/>
                        <a:pt x="19" y="67"/>
                      </a:cubicBezTo>
                      <a:cubicBezTo>
                        <a:pt x="22" y="60"/>
                        <a:pt x="24" y="53"/>
                        <a:pt x="26" y="47"/>
                      </a:cubicBezTo>
                      <a:cubicBezTo>
                        <a:pt x="32" y="31"/>
                        <a:pt x="38" y="20"/>
                        <a:pt x="42" y="12"/>
                      </a:cubicBezTo>
                      <a:cubicBezTo>
                        <a:pt x="45" y="9"/>
                        <a:pt x="46" y="6"/>
                        <a:pt x="48" y="4"/>
                      </a:cubicBezTo>
                      <a:cubicBezTo>
                        <a:pt x="48" y="3"/>
                        <a:pt x="49" y="3"/>
                        <a:pt x="49" y="2"/>
                      </a:cubicBezTo>
                      <a:cubicBezTo>
                        <a:pt x="50" y="2"/>
                        <a:pt x="50" y="2"/>
                        <a:pt x="50" y="2"/>
                      </a:cubicBezTo>
                      <a:cubicBezTo>
                        <a:pt x="48" y="0"/>
                        <a:pt x="48" y="0"/>
                        <a:pt x="4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58"/>
                <p:cNvSpPr>
                  <a:spLocks/>
                </p:cNvSpPr>
                <p:nvPr/>
              </p:nvSpPr>
              <p:spPr bwMode="auto">
                <a:xfrm>
                  <a:off x="-3333"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59"/>
                <p:cNvSpPr>
                  <a:spLocks/>
                </p:cNvSpPr>
                <p:nvPr/>
              </p:nvSpPr>
              <p:spPr bwMode="auto">
                <a:xfrm>
                  <a:off x="-3314" y="1681"/>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60"/>
                <p:cNvSpPr>
                  <a:spLocks noEditPoints="1"/>
                </p:cNvSpPr>
                <p:nvPr/>
              </p:nvSpPr>
              <p:spPr bwMode="auto">
                <a:xfrm>
                  <a:off x="-3556" y="2259"/>
                  <a:ext cx="166" cy="1017"/>
                </a:xfrm>
                <a:custGeom>
                  <a:avLst/>
                  <a:gdLst/>
                  <a:ahLst/>
                  <a:cxnLst>
                    <a:cxn ang="0">
                      <a:pos x="28" y="343"/>
                    </a:cxn>
                    <a:cxn ang="0">
                      <a:pos x="26" y="343"/>
                    </a:cxn>
                    <a:cxn ang="0">
                      <a:pos x="0" y="429"/>
                    </a:cxn>
                    <a:cxn ang="0">
                      <a:pos x="2" y="429"/>
                    </a:cxn>
                    <a:cxn ang="0">
                      <a:pos x="28" y="343"/>
                    </a:cxn>
                    <a:cxn ang="0">
                      <a:pos x="54" y="255"/>
                    </a:cxn>
                    <a:cxn ang="0">
                      <a:pos x="52" y="255"/>
                    </a:cxn>
                    <a:cxn ang="0">
                      <a:pos x="48" y="267"/>
                    </a:cxn>
                    <a:cxn ang="0">
                      <a:pos x="35" y="312"/>
                    </a:cxn>
                    <a:cxn ang="0">
                      <a:pos x="30" y="324"/>
                    </a:cxn>
                    <a:cxn ang="0">
                      <a:pos x="29" y="329"/>
                    </a:cxn>
                    <a:cxn ang="0">
                      <a:pos x="29" y="329"/>
                    </a:cxn>
                    <a:cxn ang="0">
                      <a:pos x="29" y="329"/>
                    </a:cxn>
                    <a:cxn ang="0">
                      <a:pos x="26" y="342"/>
                    </a:cxn>
                    <a:cxn ang="0">
                      <a:pos x="28" y="342"/>
                    </a:cxn>
                    <a:cxn ang="0">
                      <a:pos x="31" y="329"/>
                    </a:cxn>
                    <a:cxn ang="0">
                      <a:pos x="31" y="329"/>
                    </a:cxn>
                    <a:cxn ang="0">
                      <a:pos x="54" y="255"/>
                    </a:cxn>
                    <a:cxn ang="0">
                      <a:pos x="59" y="233"/>
                    </a:cxn>
                    <a:cxn ang="0">
                      <a:pos x="57" y="233"/>
                    </a:cxn>
                    <a:cxn ang="0">
                      <a:pos x="52" y="254"/>
                    </a:cxn>
                    <a:cxn ang="0">
                      <a:pos x="54" y="254"/>
                    </a:cxn>
                    <a:cxn ang="0">
                      <a:pos x="59" y="233"/>
                    </a:cxn>
                    <a:cxn ang="0">
                      <a:pos x="68" y="102"/>
                    </a:cxn>
                    <a:cxn ang="0">
                      <a:pos x="66" y="102"/>
                    </a:cxn>
                    <a:cxn ang="0">
                      <a:pos x="67" y="110"/>
                    </a:cxn>
                    <a:cxn ang="0">
                      <a:pos x="68" y="136"/>
                    </a:cxn>
                    <a:cxn ang="0">
                      <a:pos x="57" y="232"/>
                    </a:cxn>
                    <a:cxn ang="0">
                      <a:pos x="59" y="232"/>
                    </a:cxn>
                    <a:cxn ang="0">
                      <a:pos x="70" y="136"/>
                    </a:cxn>
                    <a:cxn ang="0">
                      <a:pos x="69" y="110"/>
                    </a:cxn>
                    <a:cxn ang="0">
                      <a:pos x="68" y="102"/>
                    </a:cxn>
                    <a:cxn ang="0">
                      <a:pos x="70" y="0"/>
                    </a:cxn>
                    <a:cxn ang="0">
                      <a:pos x="68" y="0"/>
                    </a:cxn>
                    <a:cxn ang="0">
                      <a:pos x="65" y="58"/>
                    </a:cxn>
                    <a:cxn ang="0">
                      <a:pos x="66" y="101"/>
                    </a:cxn>
                    <a:cxn ang="0">
                      <a:pos x="68" y="101"/>
                    </a:cxn>
                    <a:cxn ang="0">
                      <a:pos x="67" y="58"/>
                    </a:cxn>
                    <a:cxn ang="0">
                      <a:pos x="70" y="0"/>
                    </a:cxn>
                  </a:cxnLst>
                  <a:rect l="0" t="0" r="r" b="b"/>
                  <a:pathLst>
                    <a:path w="70" h="429">
                      <a:moveTo>
                        <a:pt x="28" y="343"/>
                      </a:moveTo>
                      <a:cubicBezTo>
                        <a:pt x="26" y="343"/>
                        <a:pt x="26" y="343"/>
                        <a:pt x="26" y="343"/>
                      </a:cubicBezTo>
                      <a:cubicBezTo>
                        <a:pt x="18" y="376"/>
                        <a:pt x="9" y="405"/>
                        <a:pt x="0" y="429"/>
                      </a:cubicBezTo>
                      <a:cubicBezTo>
                        <a:pt x="2" y="429"/>
                        <a:pt x="2" y="429"/>
                        <a:pt x="2" y="429"/>
                      </a:cubicBezTo>
                      <a:cubicBezTo>
                        <a:pt x="11" y="405"/>
                        <a:pt x="20" y="376"/>
                        <a:pt x="28" y="343"/>
                      </a:cubicBezTo>
                      <a:moveTo>
                        <a:pt x="54" y="255"/>
                      </a:moveTo>
                      <a:cubicBezTo>
                        <a:pt x="52" y="255"/>
                        <a:pt x="52" y="255"/>
                        <a:pt x="52" y="255"/>
                      </a:cubicBezTo>
                      <a:cubicBezTo>
                        <a:pt x="51" y="259"/>
                        <a:pt x="49" y="263"/>
                        <a:pt x="48" y="267"/>
                      </a:cubicBezTo>
                      <a:cubicBezTo>
                        <a:pt x="43" y="286"/>
                        <a:pt x="39" y="301"/>
                        <a:pt x="35" y="312"/>
                      </a:cubicBezTo>
                      <a:cubicBezTo>
                        <a:pt x="33" y="317"/>
                        <a:pt x="31" y="321"/>
                        <a:pt x="30" y="324"/>
                      </a:cubicBezTo>
                      <a:cubicBezTo>
                        <a:pt x="29" y="327"/>
                        <a:pt x="29" y="329"/>
                        <a:pt x="29" y="329"/>
                      </a:cubicBezTo>
                      <a:cubicBezTo>
                        <a:pt x="29" y="329"/>
                        <a:pt x="29" y="329"/>
                        <a:pt x="29" y="329"/>
                      </a:cubicBezTo>
                      <a:cubicBezTo>
                        <a:pt x="29" y="329"/>
                        <a:pt x="29" y="329"/>
                        <a:pt x="29" y="329"/>
                      </a:cubicBezTo>
                      <a:cubicBezTo>
                        <a:pt x="28" y="333"/>
                        <a:pt x="27" y="338"/>
                        <a:pt x="26" y="342"/>
                      </a:cubicBezTo>
                      <a:cubicBezTo>
                        <a:pt x="28" y="342"/>
                        <a:pt x="28" y="342"/>
                        <a:pt x="28" y="342"/>
                      </a:cubicBezTo>
                      <a:cubicBezTo>
                        <a:pt x="29" y="338"/>
                        <a:pt x="30" y="334"/>
                        <a:pt x="31" y="329"/>
                      </a:cubicBezTo>
                      <a:cubicBezTo>
                        <a:pt x="31" y="329"/>
                        <a:pt x="31" y="329"/>
                        <a:pt x="31" y="329"/>
                      </a:cubicBezTo>
                      <a:cubicBezTo>
                        <a:pt x="32" y="327"/>
                        <a:pt x="43" y="297"/>
                        <a:pt x="54" y="255"/>
                      </a:cubicBezTo>
                      <a:moveTo>
                        <a:pt x="59" y="233"/>
                      </a:moveTo>
                      <a:cubicBezTo>
                        <a:pt x="57" y="233"/>
                        <a:pt x="57" y="233"/>
                        <a:pt x="57" y="233"/>
                      </a:cubicBezTo>
                      <a:cubicBezTo>
                        <a:pt x="55" y="240"/>
                        <a:pt x="53" y="247"/>
                        <a:pt x="52" y="254"/>
                      </a:cubicBezTo>
                      <a:cubicBezTo>
                        <a:pt x="54" y="254"/>
                        <a:pt x="54" y="254"/>
                        <a:pt x="54" y="254"/>
                      </a:cubicBezTo>
                      <a:cubicBezTo>
                        <a:pt x="56" y="247"/>
                        <a:pt x="57" y="240"/>
                        <a:pt x="59" y="233"/>
                      </a:cubicBezTo>
                      <a:moveTo>
                        <a:pt x="68" y="102"/>
                      </a:moveTo>
                      <a:cubicBezTo>
                        <a:pt x="66" y="102"/>
                        <a:pt x="66" y="102"/>
                        <a:pt x="66" y="102"/>
                      </a:cubicBezTo>
                      <a:cubicBezTo>
                        <a:pt x="67" y="105"/>
                        <a:pt x="67" y="107"/>
                        <a:pt x="67" y="110"/>
                      </a:cubicBezTo>
                      <a:cubicBezTo>
                        <a:pt x="68" y="118"/>
                        <a:pt x="68" y="127"/>
                        <a:pt x="68" y="136"/>
                      </a:cubicBezTo>
                      <a:cubicBezTo>
                        <a:pt x="68" y="169"/>
                        <a:pt x="63" y="202"/>
                        <a:pt x="57" y="232"/>
                      </a:cubicBezTo>
                      <a:cubicBezTo>
                        <a:pt x="59" y="232"/>
                        <a:pt x="59" y="232"/>
                        <a:pt x="59" y="232"/>
                      </a:cubicBezTo>
                      <a:cubicBezTo>
                        <a:pt x="65" y="202"/>
                        <a:pt x="70" y="169"/>
                        <a:pt x="70" y="136"/>
                      </a:cubicBezTo>
                      <a:cubicBezTo>
                        <a:pt x="70" y="127"/>
                        <a:pt x="70" y="118"/>
                        <a:pt x="69" y="110"/>
                      </a:cubicBezTo>
                      <a:cubicBezTo>
                        <a:pt x="69" y="107"/>
                        <a:pt x="69" y="105"/>
                        <a:pt x="68" y="102"/>
                      </a:cubicBezTo>
                      <a:moveTo>
                        <a:pt x="70" y="0"/>
                      </a:moveTo>
                      <a:cubicBezTo>
                        <a:pt x="68" y="0"/>
                        <a:pt x="68" y="0"/>
                        <a:pt x="68" y="0"/>
                      </a:cubicBezTo>
                      <a:cubicBezTo>
                        <a:pt x="66" y="17"/>
                        <a:pt x="65" y="37"/>
                        <a:pt x="65" y="58"/>
                      </a:cubicBezTo>
                      <a:cubicBezTo>
                        <a:pt x="65" y="72"/>
                        <a:pt x="65" y="86"/>
                        <a:pt x="66" y="101"/>
                      </a:cubicBezTo>
                      <a:cubicBezTo>
                        <a:pt x="68" y="101"/>
                        <a:pt x="68" y="101"/>
                        <a:pt x="68" y="101"/>
                      </a:cubicBezTo>
                      <a:cubicBezTo>
                        <a:pt x="67" y="86"/>
                        <a:pt x="67" y="72"/>
                        <a:pt x="67" y="58"/>
                      </a:cubicBezTo>
                      <a:cubicBezTo>
                        <a:pt x="67" y="37"/>
                        <a:pt x="68" y="17"/>
                        <a:pt x="7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61"/>
                <p:cNvSpPr>
                  <a:spLocks/>
                </p:cNvSpPr>
                <p:nvPr/>
              </p:nvSpPr>
              <p:spPr bwMode="auto">
                <a:xfrm>
                  <a:off x="-3494" y="3069"/>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62"/>
                <p:cNvSpPr>
                  <a:spLocks/>
                </p:cNvSpPr>
                <p:nvPr/>
              </p:nvSpPr>
              <p:spPr bwMode="auto">
                <a:xfrm>
                  <a:off x="-3433"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63"/>
                <p:cNvSpPr>
                  <a:spLocks noEditPoints="1"/>
                </p:cNvSpPr>
                <p:nvPr/>
              </p:nvSpPr>
              <p:spPr bwMode="auto">
                <a:xfrm>
                  <a:off x="-3629" y="3278"/>
                  <a:ext cx="76" cy="154"/>
                </a:xfrm>
                <a:custGeom>
                  <a:avLst/>
                  <a:gdLst/>
                  <a:ahLst/>
                  <a:cxnLst>
                    <a:cxn ang="0">
                      <a:pos x="19" y="31"/>
                    </a:cxn>
                    <a:cxn ang="0">
                      <a:pos x="17" y="31"/>
                    </a:cxn>
                    <a:cxn ang="0">
                      <a:pos x="7" y="52"/>
                    </a:cxn>
                    <a:cxn ang="0">
                      <a:pos x="2" y="61"/>
                    </a:cxn>
                    <a:cxn ang="0">
                      <a:pos x="0" y="64"/>
                    </a:cxn>
                    <a:cxn ang="0">
                      <a:pos x="2" y="65"/>
                    </a:cxn>
                    <a:cxn ang="0">
                      <a:pos x="19" y="31"/>
                    </a:cxn>
                    <a:cxn ang="0">
                      <a:pos x="32" y="0"/>
                    </a:cxn>
                    <a:cxn ang="0">
                      <a:pos x="30" y="0"/>
                    </a:cxn>
                    <a:cxn ang="0">
                      <a:pos x="23" y="18"/>
                    </a:cxn>
                    <a:cxn ang="0">
                      <a:pos x="17" y="31"/>
                    </a:cxn>
                    <a:cxn ang="0">
                      <a:pos x="19" y="31"/>
                    </a:cxn>
                    <a:cxn ang="0">
                      <a:pos x="32" y="0"/>
                    </a:cxn>
                  </a:cxnLst>
                  <a:rect l="0" t="0" r="r" b="b"/>
                  <a:pathLst>
                    <a:path w="32" h="65">
                      <a:moveTo>
                        <a:pt x="19" y="31"/>
                      </a:moveTo>
                      <a:cubicBezTo>
                        <a:pt x="17" y="31"/>
                        <a:pt x="17" y="31"/>
                        <a:pt x="17" y="31"/>
                      </a:cubicBezTo>
                      <a:cubicBezTo>
                        <a:pt x="13" y="40"/>
                        <a:pt x="9" y="47"/>
                        <a:pt x="7" y="52"/>
                      </a:cubicBezTo>
                      <a:cubicBezTo>
                        <a:pt x="5" y="56"/>
                        <a:pt x="3" y="59"/>
                        <a:pt x="2" y="61"/>
                      </a:cubicBezTo>
                      <a:cubicBezTo>
                        <a:pt x="1" y="63"/>
                        <a:pt x="0" y="64"/>
                        <a:pt x="0" y="64"/>
                      </a:cubicBezTo>
                      <a:cubicBezTo>
                        <a:pt x="2" y="65"/>
                        <a:pt x="2" y="65"/>
                        <a:pt x="2" y="65"/>
                      </a:cubicBezTo>
                      <a:cubicBezTo>
                        <a:pt x="2" y="65"/>
                        <a:pt x="9" y="53"/>
                        <a:pt x="19" y="31"/>
                      </a:cubicBezTo>
                      <a:moveTo>
                        <a:pt x="32" y="0"/>
                      </a:moveTo>
                      <a:cubicBezTo>
                        <a:pt x="30" y="0"/>
                        <a:pt x="30" y="0"/>
                        <a:pt x="30" y="0"/>
                      </a:cubicBezTo>
                      <a:cubicBezTo>
                        <a:pt x="28" y="7"/>
                        <a:pt x="25" y="13"/>
                        <a:pt x="23" y="18"/>
                      </a:cubicBezTo>
                      <a:cubicBezTo>
                        <a:pt x="21" y="23"/>
                        <a:pt x="19" y="27"/>
                        <a:pt x="17" y="31"/>
                      </a:cubicBezTo>
                      <a:cubicBezTo>
                        <a:pt x="19" y="31"/>
                        <a:pt x="19" y="31"/>
                        <a:pt x="19" y="31"/>
                      </a:cubicBezTo>
                      <a:cubicBezTo>
                        <a:pt x="23" y="22"/>
                        <a:pt x="28" y="12"/>
                        <a:pt x="3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64"/>
                <p:cNvSpPr>
                  <a:spLocks/>
                </p:cNvSpPr>
                <p:nvPr/>
              </p:nvSpPr>
              <p:spPr bwMode="auto">
                <a:xfrm>
                  <a:off x="-3421"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65"/>
                <p:cNvSpPr>
                  <a:spLocks/>
                </p:cNvSpPr>
                <p:nvPr/>
              </p:nvSpPr>
              <p:spPr bwMode="auto">
                <a:xfrm>
                  <a:off x="-3558" y="3276"/>
                  <a:ext cx="7"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66"/>
                <p:cNvSpPr>
                  <a:spLocks/>
                </p:cNvSpPr>
                <p:nvPr/>
              </p:nvSpPr>
              <p:spPr bwMode="auto">
                <a:xfrm>
                  <a:off x="-3589" y="3351"/>
                  <a:ext cx="5"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67"/>
                <p:cNvSpPr>
                  <a:spLocks/>
                </p:cNvSpPr>
                <p:nvPr/>
              </p:nvSpPr>
              <p:spPr bwMode="auto">
                <a:xfrm>
                  <a:off x="-3400"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68"/>
                <p:cNvSpPr>
                  <a:spLocks/>
                </p:cNvSpPr>
                <p:nvPr/>
              </p:nvSpPr>
              <p:spPr bwMode="auto">
                <a:xfrm>
                  <a:off x="-3395"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69"/>
                <p:cNvSpPr>
                  <a:spLocks/>
                </p:cNvSpPr>
                <p:nvPr/>
              </p:nvSpPr>
              <p:spPr bwMode="auto">
                <a:xfrm>
                  <a:off x="-3201" y="1986"/>
                  <a:ext cx="3" cy="270"/>
                </a:xfrm>
                <a:custGeom>
                  <a:avLst/>
                  <a:gdLst/>
                  <a:ahLst/>
                  <a:cxnLst>
                    <a:cxn ang="0">
                      <a:pos x="3" y="0"/>
                    </a:cxn>
                    <a:cxn ang="0">
                      <a:pos x="0" y="0"/>
                    </a:cxn>
                    <a:cxn ang="0">
                      <a:pos x="0" y="270"/>
                    </a:cxn>
                    <a:cxn ang="0">
                      <a:pos x="3" y="270"/>
                    </a:cxn>
                    <a:cxn ang="0">
                      <a:pos x="3" y="240"/>
                    </a:cxn>
                    <a:cxn ang="0">
                      <a:pos x="0" y="240"/>
                    </a:cxn>
                    <a:cxn ang="0">
                      <a:pos x="0" y="237"/>
                    </a:cxn>
                    <a:cxn ang="0">
                      <a:pos x="3" y="237"/>
                    </a:cxn>
                    <a:cxn ang="0">
                      <a:pos x="3" y="0"/>
                    </a:cxn>
                    <a:cxn ang="0">
                      <a:pos x="3" y="0"/>
                    </a:cxn>
                  </a:cxnLst>
                  <a:rect l="0" t="0" r="r" b="b"/>
                  <a:pathLst>
                    <a:path w="3" h="270">
                      <a:moveTo>
                        <a:pt x="3" y="0"/>
                      </a:moveTo>
                      <a:lnTo>
                        <a:pt x="0" y="0"/>
                      </a:lnTo>
                      <a:lnTo>
                        <a:pt x="0" y="270"/>
                      </a:lnTo>
                      <a:lnTo>
                        <a:pt x="3" y="270"/>
                      </a:lnTo>
                      <a:lnTo>
                        <a:pt x="3" y="240"/>
                      </a:lnTo>
                      <a:lnTo>
                        <a:pt x="0" y="240"/>
                      </a:lnTo>
                      <a:lnTo>
                        <a:pt x="0" y="237"/>
                      </a:lnTo>
                      <a:lnTo>
                        <a:pt x="3" y="237"/>
                      </a:lnTo>
                      <a:lnTo>
                        <a:pt x="3" y="0"/>
                      </a:ln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70"/>
                <p:cNvSpPr>
                  <a:spLocks/>
                </p:cNvSpPr>
                <p:nvPr/>
              </p:nvSpPr>
              <p:spPr bwMode="auto">
                <a:xfrm>
                  <a:off x="-3201" y="2223"/>
                  <a:ext cx="3" cy="3"/>
                </a:xfrm>
                <a:custGeom>
                  <a:avLst/>
                  <a:gdLst/>
                  <a:ahLst/>
                  <a:cxnLst>
                    <a:cxn ang="0">
                      <a:pos x="3" y="0"/>
                    </a:cxn>
                    <a:cxn ang="0">
                      <a:pos x="0" y="0"/>
                    </a:cxn>
                    <a:cxn ang="0">
                      <a:pos x="0" y="3"/>
                    </a:cxn>
                    <a:cxn ang="0">
                      <a:pos x="3" y="3"/>
                    </a:cxn>
                    <a:cxn ang="0">
                      <a:pos x="3" y="0"/>
                    </a:cxn>
                    <a:cxn ang="0">
                      <a:pos x="3" y="0"/>
                    </a:cxn>
                  </a:cxnLst>
                  <a:rect l="0" t="0" r="r" b="b"/>
                  <a:pathLst>
                    <a:path w="3" h="3">
                      <a:moveTo>
                        <a:pt x="3" y="0"/>
                      </a:moveTo>
                      <a:lnTo>
                        <a:pt x="0" y="0"/>
                      </a:lnTo>
                      <a:lnTo>
                        <a:pt x="0" y="3"/>
                      </a:lnTo>
                      <a:lnTo>
                        <a:pt x="3" y="3"/>
                      </a:lnTo>
                      <a:lnTo>
                        <a:pt x="3" y="0"/>
                      </a:ln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71"/>
                <p:cNvSpPr>
                  <a:spLocks noEditPoints="1"/>
                </p:cNvSpPr>
                <p:nvPr/>
              </p:nvSpPr>
              <p:spPr bwMode="auto">
                <a:xfrm>
                  <a:off x="-3203" y="1524"/>
                  <a:ext cx="7" cy="998"/>
                </a:xfrm>
                <a:custGeom>
                  <a:avLst/>
                  <a:gdLst/>
                  <a:ahLst/>
                  <a:cxnLst>
                    <a:cxn ang="0">
                      <a:pos x="7" y="977"/>
                    </a:cxn>
                    <a:cxn ang="0">
                      <a:pos x="5" y="977"/>
                    </a:cxn>
                    <a:cxn ang="0">
                      <a:pos x="5" y="998"/>
                    </a:cxn>
                    <a:cxn ang="0">
                      <a:pos x="7" y="998"/>
                    </a:cxn>
                    <a:cxn ang="0">
                      <a:pos x="7" y="977"/>
                    </a:cxn>
                    <a:cxn ang="0">
                      <a:pos x="7" y="977"/>
                    </a:cxn>
                    <a:cxn ang="0">
                      <a:pos x="5" y="735"/>
                    </a:cxn>
                    <a:cxn ang="0">
                      <a:pos x="2" y="735"/>
                    </a:cxn>
                    <a:cxn ang="0">
                      <a:pos x="5" y="974"/>
                    </a:cxn>
                    <a:cxn ang="0">
                      <a:pos x="7" y="974"/>
                    </a:cxn>
                    <a:cxn ang="0">
                      <a:pos x="5" y="735"/>
                    </a:cxn>
                    <a:cxn ang="0">
                      <a:pos x="5" y="735"/>
                    </a:cxn>
                    <a:cxn ang="0">
                      <a:pos x="2" y="232"/>
                    </a:cxn>
                    <a:cxn ang="0">
                      <a:pos x="0" y="232"/>
                    </a:cxn>
                    <a:cxn ang="0">
                      <a:pos x="2" y="460"/>
                    </a:cxn>
                    <a:cxn ang="0">
                      <a:pos x="2" y="460"/>
                    </a:cxn>
                    <a:cxn ang="0">
                      <a:pos x="2" y="232"/>
                    </a:cxn>
                    <a:cxn ang="0">
                      <a:pos x="2" y="232"/>
                    </a:cxn>
                    <a:cxn ang="0">
                      <a:pos x="2" y="0"/>
                    </a:cxn>
                    <a:cxn ang="0">
                      <a:pos x="0" y="0"/>
                    </a:cxn>
                    <a:cxn ang="0">
                      <a:pos x="0" y="230"/>
                    </a:cxn>
                    <a:cxn ang="0">
                      <a:pos x="2" y="230"/>
                    </a:cxn>
                    <a:cxn ang="0">
                      <a:pos x="2" y="0"/>
                    </a:cxn>
                    <a:cxn ang="0">
                      <a:pos x="2" y="0"/>
                    </a:cxn>
                  </a:cxnLst>
                  <a:rect l="0" t="0" r="r" b="b"/>
                  <a:pathLst>
                    <a:path w="7" h="998">
                      <a:moveTo>
                        <a:pt x="7" y="977"/>
                      </a:moveTo>
                      <a:lnTo>
                        <a:pt x="5" y="977"/>
                      </a:lnTo>
                      <a:lnTo>
                        <a:pt x="5" y="998"/>
                      </a:lnTo>
                      <a:lnTo>
                        <a:pt x="7" y="998"/>
                      </a:lnTo>
                      <a:lnTo>
                        <a:pt x="7" y="977"/>
                      </a:lnTo>
                      <a:lnTo>
                        <a:pt x="7" y="977"/>
                      </a:lnTo>
                      <a:close/>
                      <a:moveTo>
                        <a:pt x="5" y="735"/>
                      </a:moveTo>
                      <a:lnTo>
                        <a:pt x="2" y="735"/>
                      </a:lnTo>
                      <a:lnTo>
                        <a:pt x="5" y="974"/>
                      </a:lnTo>
                      <a:lnTo>
                        <a:pt x="7" y="974"/>
                      </a:lnTo>
                      <a:lnTo>
                        <a:pt x="5" y="735"/>
                      </a:lnTo>
                      <a:lnTo>
                        <a:pt x="5" y="735"/>
                      </a:lnTo>
                      <a:close/>
                      <a:moveTo>
                        <a:pt x="2" y="232"/>
                      </a:moveTo>
                      <a:lnTo>
                        <a:pt x="0" y="232"/>
                      </a:lnTo>
                      <a:lnTo>
                        <a:pt x="2" y="460"/>
                      </a:lnTo>
                      <a:lnTo>
                        <a:pt x="2" y="460"/>
                      </a:lnTo>
                      <a:lnTo>
                        <a:pt x="2" y="232"/>
                      </a:lnTo>
                      <a:lnTo>
                        <a:pt x="2" y="232"/>
                      </a:lnTo>
                      <a:close/>
                      <a:moveTo>
                        <a:pt x="2" y="0"/>
                      </a:moveTo>
                      <a:lnTo>
                        <a:pt x="0" y="0"/>
                      </a:lnTo>
                      <a:lnTo>
                        <a:pt x="0" y="230"/>
                      </a:lnTo>
                      <a:lnTo>
                        <a:pt x="2" y="230"/>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72"/>
                <p:cNvSpPr>
                  <a:spLocks/>
                </p:cNvSpPr>
                <p:nvPr/>
              </p:nvSpPr>
              <p:spPr bwMode="auto">
                <a:xfrm>
                  <a:off x="-3203" y="1754"/>
                  <a:ext cx="2" cy="2"/>
                </a:xfrm>
                <a:custGeom>
                  <a:avLst/>
                  <a:gdLst/>
                  <a:ahLst/>
                  <a:cxnLst>
                    <a:cxn ang="0">
                      <a:pos x="2" y="0"/>
                    </a:cxn>
                    <a:cxn ang="0">
                      <a:pos x="0" y="0"/>
                    </a:cxn>
                    <a:cxn ang="0">
                      <a:pos x="0" y="2"/>
                    </a:cxn>
                    <a:cxn ang="0">
                      <a:pos x="2" y="2"/>
                    </a:cxn>
                    <a:cxn ang="0">
                      <a:pos x="2" y="0"/>
                    </a:cxn>
                    <a:cxn ang="0">
                      <a:pos x="2" y="0"/>
                    </a:cxn>
                  </a:cxnLst>
                  <a:rect l="0" t="0" r="r" b="b"/>
                  <a:pathLst>
                    <a:path w="2" h="2">
                      <a:moveTo>
                        <a:pt x="2" y="0"/>
                      </a:moveTo>
                      <a:lnTo>
                        <a:pt x="0" y="0"/>
                      </a:lnTo>
                      <a:lnTo>
                        <a:pt x="0" y="2"/>
                      </a:lnTo>
                      <a:lnTo>
                        <a:pt x="2" y="2"/>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73"/>
                <p:cNvSpPr>
                  <a:spLocks/>
                </p:cNvSpPr>
                <p:nvPr/>
              </p:nvSpPr>
              <p:spPr bwMode="auto">
                <a:xfrm>
                  <a:off x="-3198" y="2498"/>
                  <a:ext cx="2" cy="3"/>
                </a:xfrm>
                <a:custGeom>
                  <a:avLst/>
                  <a:gdLst/>
                  <a:ahLst/>
                  <a:cxnLst>
                    <a:cxn ang="0">
                      <a:pos x="2" y="0"/>
                    </a:cxn>
                    <a:cxn ang="0">
                      <a:pos x="0" y="0"/>
                    </a:cxn>
                    <a:cxn ang="0">
                      <a:pos x="0" y="3"/>
                    </a:cxn>
                    <a:cxn ang="0">
                      <a:pos x="2" y="3"/>
                    </a:cxn>
                    <a:cxn ang="0">
                      <a:pos x="2" y="0"/>
                    </a:cxn>
                    <a:cxn ang="0">
                      <a:pos x="2" y="0"/>
                    </a:cxn>
                  </a:cxnLst>
                  <a:rect l="0" t="0" r="r" b="b"/>
                  <a:pathLst>
                    <a:path w="2" h="3">
                      <a:moveTo>
                        <a:pt x="2" y="0"/>
                      </a:moveTo>
                      <a:lnTo>
                        <a:pt x="0" y="0"/>
                      </a:lnTo>
                      <a:lnTo>
                        <a:pt x="0" y="3"/>
                      </a:lnTo>
                      <a:lnTo>
                        <a:pt x="2" y="3"/>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74"/>
                <p:cNvSpPr>
                  <a:spLocks/>
                </p:cNvSpPr>
                <p:nvPr/>
              </p:nvSpPr>
              <p:spPr bwMode="auto">
                <a:xfrm>
                  <a:off x="-3201" y="2256"/>
                  <a:ext cx="3" cy="3"/>
                </a:xfrm>
                <a:custGeom>
                  <a:avLst/>
                  <a:gdLst/>
                  <a:ahLst/>
                  <a:cxnLst>
                    <a:cxn ang="0">
                      <a:pos x="3" y="0"/>
                    </a:cxn>
                    <a:cxn ang="0">
                      <a:pos x="0" y="0"/>
                    </a:cxn>
                    <a:cxn ang="0">
                      <a:pos x="0" y="3"/>
                    </a:cxn>
                    <a:cxn ang="0">
                      <a:pos x="3" y="3"/>
                    </a:cxn>
                    <a:cxn ang="0">
                      <a:pos x="3" y="0"/>
                    </a:cxn>
                    <a:cxn ang="0">
                      <a:pos x="3" y="0"/>
                    </a:cxn>
                  </a:cxnLst>
                  <a:rect l="0" t="0" r="r" b="b"/>
                  <a:pathLst>
                    <a:path w="3" h="3">
                      <a:moveTo>
                        <a:pt x="3" y="0"/>
                      </a:moveTo>
                      <a:lnTo>
                        <a:pt x="0" y="0"/>
                      </a:lnTo>
                      <a:lnTo>
                        <a:pt x="0" y="3"/>
                      </a:lnTo>
                      <a:lnTo>
                        <a:pt x="3" y="3"/>
                      </a:lnTo>
                      <a:lnTo>
                        <a:pt x="3" y="0"/>
                      </a:ln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75"/>
                <p:cNvSpPr>
                  <a:spLocks noEditPoints="1"/>
                </p:cNvSpPr>
                <p:nvPr/>
              </p:nvSpPr>
              <p:spPr bwMode="auto">
                <a:xfrm>
                  <a:off x="-3161" y="1524"/>
                  <a:ext cx="152" cy="732"/>
                </a:xfrm>
                <a:custGeom>
                  <a:avLst/>
                  <a:gdLst/>
                  <a:ahLst/>
                  <a:cxnLst>
                    <a:cxn ang="0">
                      <a:pos x="50" y="195"/>
                    </a:cxn>
                    <a:cxn ang="0">
                      <a:pos x="48" y="195"/>
                    </a:cxn>
                    <a:cxn ang="0">
                      <a:pos x="62" y="309"/>
                    </a:cxn>
                    <a:cxn ang="0">
                      <a:pos x="64" y="309"/>
                    </a:cxn>
                    <a:cxn ang="0">
                      <a:pos x="50" y="195"/>
                    </a:cxn>
                    <a:cxn ang="0">
                      <a:pos x="29" y="98"/>
                    </a:cxn>
                    <a:cxn ang="0">
                      <a:pos x="27" y="98"/>
                    </a:cxn>
                    <a:cxn ang="0">
                      <a:pos x="48" y="194"/>
                    </a:cxn>
                    <a:cxn ang="0">
                      <a:pos x="50" y="194"/>
                    </a:cxn>
                    <a:cxn ang="0">
                      <a:pos x="29" y="98"/>
                    </a:cxn>
                    <a:cxn ang="0">
                      <a:pos x="2" y="0"/>
                    </a:cxn>
                    <a:cxn ang="0">
                      <a:pos x="0" y="0"/>
                    </a:cxn>
                    <a:cxn ang="0">
                      <a:pos x="2" y="9"/>
                    </a:cxn>
                    <a:cxn ang="0">
                      <a:pos x="19" y="66"/>
                    </a:cxn>
                    <a:cxn ang="0">
                      <a:pos x="21" y="66"/>
                    </a:cxn>
                    <a:cxn ang="0">
                      <a:pos x="21" y="67"/>
                    </a:cxn>
                    <a:cxn ang="0">
                      <a:pos x="19" y="67"/>
                    </a:cxn>
                    <a:cxn ang="0">
                      <a:pos x="27" y="97"/>
                    </a:cxn>
                    <a:cxn ang="0">
                      <a:pos x="29" y="97"/>
                    </a:cxn>
                    <a:cxn ang="0">
                      <a:pos x="2" y="0"/>
                    </a:cxn>
                  </a:cxnLst>
                  <a:rect l="0" t="0" r="r" b="b"/>
                  <a:pathLst>
                    <a:path w="64" h="309">
                      <a:moveTo>
                        <a:pt x="50" y="195"/>
                      </a:moveTo>
                      <a:cubicBezTo>
                        <a:pt x="48" y="195"/>
                        <a:pt x="48" y="195"/>
                        <a:pt x="48" y="195"/>
                      </a:cubicBezTo>
                      <a:cubicBezTo>
                        <a:pt x="55" y="233"/>
                        <a:pt x="61" y="273"/>
                        <a:pt x="62" y="309"/>
                      </a:cubicBezTo>
                      <a:cubicBezTo>
                        <a:pt x="64" y="309"/>
                        <a:pt x="64" y="309"/>
                        <a:pt x="64" y="309"/>
                      </a:cubicBezTo>
                      <a:cubicBezTo>
                        <a:pt x="63" y="273"/>
                        <a:pt x="57" y="233"/>
                        <a:pt x="50" y="195"/>
                      </a:cubicBezTo>
                      <a:moveTo>
                        <a:pt x="29" y="98"/>
                      </a:moveTo>
                      <a:cubicBezTo>
                        <a:pt x="27" y="98"/>
                        <a:pt x="27" y="98"/>
                        <a:pt x="27" y="98"/>
                      </a:cubicBezTo>
                      <a:cubicBezTo>
                        <a:pt x="34" y="127"/>
                        <a:pt x="42" y="160"/>
                        <a:pt x="48" y="194"/>
                      </a:cubicBezTo>
                      <a:cubicBezTo>
                        <a:pt x="50" y="194"/>
                        <a:pt x="50" y="194"/>
                        <a:pt x="50" y="194"/>
                      </a:cubicBezTo>
                      <a:cubicBezTo>
                        <a:pt x="44" y="160"/>
                        <a:pt x="36" y="127"/>
                        <a:pt x="29" y="98"/>
                      </a:cubicBezTo>
                      <a:moveTo>
                        <a:pt x="2" y="0"/>
                      </a:moveTo>
                      <a:cubicBezTo>
                        <a:pt x="0" y="0"/>
                        <a:pt x="0" y="0"/>
                        <a:pt x="0" y="0"/>
                      </a:cubicBezTo>
                      <a:cubicBezTo>
                        <a:pt x="0" y="0"/>
                        <a:pt x="1" y="3"/>
                        <a:pt x="2" y="9"/>
                      </a:cubicBezTo>
                      <a:cubicBezTo>
                        <a:pt x="5" y="19"/>
                        <a:pt x="12" y="40"/>
                        <a:pt x="19" y="66"/>
                      </a:cubicBezTo>
                      <a:cubicBezTo>
                        <a:pt x="21" y="66"/>
                        <a:pt x="21" y="66"/>
                        <a:pt x="21" y="66"/>
                      </a:cubicBezTo>
                      <a:cubicBezTo>
                        <a:pt x="21" y="67"/>
                        <a:pt x="21" y="67"/>
                        <a:pt x="21" y="67"/>
                      </a:cubicBezTo>
                      <a:cubicBezTo>
                        <a:pt x="19" y="67"/>
                        <a:pt x="19" y="67"/>
                        <a:pt x="19" y="67"/>
                      </a:cubicBezTo>
                      <a:cubicBezTo>
                        <a:pt x="21" y="77"/>
                        <a:pt x="24" y="87"/>
                        <a:pt x="27" y="97"/>
                      </a:cubicBezTo>
                      <a:cubicBezTo>
                        <a:pt x="29" y="97"/>
                        <a:pt x="29" y="97"/>
                        <a:pt x="29" y="97"/>
                      </a:cubicBezTo>
                      <a:cubicBezTo>
                        <a:pt x="15" y="41"/>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76"/>
                <p:cNvSpPr>
                  <a:spLocks/>
                </p:cNvSpPr>
                <p:nvPr/>
              </p:nvSpPr>
              <p:spPr bwMode="auto">
                <a:xfrm>
                  <a:off x="-3097" y="17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77"/>
                <p:cNvSpPr>
                  <a:spLocks/>
                </p:cNvSpPr>
                <p:nvPr/>
              </p:nvSpPr>
              <p:spPr bwMode="auto">
                <a:xfrm>
                  <a:off x="-3116" y="1681"/>
                  <a:ext cx="5" cy="2"/>
                </a:xfrm>
                <a:custGeom>
                  <a:avLst/>
                  <a:gdLst/>
                  <a:ahLst/>
                  <a:cxnLst>
                    <a:cxn ang="0">
                      <a:pos x="0" y="0"/>
                    </a:cxn>
                    <a:cxn ang="0">
                      <a:pos x="0" y="1"/>
                    </a:cxn>
                    <a:cxn ang="0">
                      <a:pos x="2" y="1"/>
                    </a:cxn>
                    <a:cxn ang="0">
                      <a:pos x="2" y="0"/>
                    </a:cxn>
                  </a:cxnLst>
                  <a:rect l="0" t="0" r="r" b="b"/>
                  <a:pathLst>
                    <a:path w="2" h="1">
                      <a:moveTo>
                        <a:pt x="0" y="0"/>
                      </a:move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Line 178"/>
                <p:cNvSpPr>
                  <a:spLocks noChangeShapeType="1"/>
                </p:cNvSpPr>
                <p:nvPr/>
              </p:nvSpPr>
              <p:spPr bwMode="auto">
                <a:xfrm>
                  <a:off x="-3111" y="1681"/>
                  <a:ext cx="1" cy="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Line 179"/>
                <p:cNvSpPr>
                  <a:spLocks noChangeShapeType="1"/>
                </p:cNvSpPr>
                <p:nvPr/>
              </p:nvSpPr>
              <p:spPr bwMode="auto">
                <a:xfrm>
                  <a:off x="-3111" y="1681"/>
                  <a:ext cx="1" cy="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80"/>
                <p:cNvSpPr>
                  <a:spLocks noEditPoints="1"/>
                </p:cNvSpPr>
                <p:nvPr/>
              </p:nvSpPr>
              <p:spPr bwMode="auto">
                <a:xfrm>
                  <a:off x="-3014" y="2259"/>
                  <a:ext cx="92" cy="1017"/>
                </a:xfrm>
                <a:custGeom>
                  <a:avLst/>
                  <a:gdLst/>
                  <a:ahLst/>
                  <a:cxnLst>
                    <a:cxn ang="0">
                      <a:pos x="26" y="343"/>
                    </a:cxn>
                    <a:cxn ang="0">
                      <a:pos x="24" y="343"/>
                    </a:cxn>
                    <a:cxn ang="0">
                      <a:pos x="37" y="429"/>
                    </a:cxn>
                    <a:cxn ang="0">
                      <a:pos x="39" y="429"/>
                    </a:cxn>
                    <a:cxn ang="0">
                      <a:pos x="30" y="378"/>
                    </a:cxn>
                    <a:cxn ang="0">
                      <a:pos x="26" y="345"/>
                    </a:cxn>
                    <a:cxn ang="0">
                      <a:pos x="26" y="343"/>
                    </a:cxn>
                    <a:cxn ang="0">
                      <a:pos x="13" y="255"/>
                    </a:cxn>
                    <a:cxn ang="0">
                      <a:pos x="11" y="255"/>
                    </a:cxn>
                    <a:cxn ang="0">
                      <a:pos x="23" y="333"/>
                    </a:cxn>
                    <a:cxn ang="0">
                      <a:pos x="23" y="333"/>
                    </a:cxn>
                    <a:cxn ang="0">
                      <a:pos x="24" y="342"/>
                    </a:cxn>
                    <a:cxn ang="0">
                      <a:pos x="26" y="342"/>
                    </a:cxn>
                    <a:cxn ang="0">
                      <a:pos x="25" y="333"/>
                    </a:cxn>
                    <a:cxn ang="0">
                      <a:pos x="25" y="333"/>
                    </a:cxn>
                    <a:cxn ang="0">
                      <a:pos x="25" y="333"/>
                    </a:cxn>
                    <a:cxn ang="0">
                      <a:pos x="13" y="255"/>
                    </a:cxn>
                    <a:cxn ang="0">
                      <a:pos x="10" y="233"/>
                    </a:cxn>
                    <a:cxn ang="0">
                      <a:pos x="8" y="233"/>
                    </a:cxn>
                    <a:cxn ang="0">
                      <a:pos x="11" y="254"/>
                    </a:cxn>
                    <a:cxn ang="0">
                      <a:pos x="13" y="254"/>
                    </a:cxn>
                    <a:cxn ang="0">
                      <a:pos x="10" y="233"/>
                    </a:cxn>
                    <a:cxn ang="0">
                      <a:pos x="4" y="102"/>
                    </a:cxn>
                    <a:cxn ang="0">
                      <a:pos x="2" y="102"/>
                    </a:cxn>
                    <a:cxn ang="0">
                      <a:pos x="2" y="113"/>
                    </a:cxn>
                    <a:cxn ang="0">
                      <a:pos x="2" y="132"/>
                    </a:cxn>
                    <a:cxn ang="0">
                      <a:pos x="8" y="232"/>
                    </a:cxn>
                    <a:cxn ang="0">
                      <a:pos x="10" y="232"/>
                    </a:cxn>
                    <a:cxn ang="0">
                      <a:pos x="4" y="132"/>
                    </a:cxn>
                    <a:cxn ang="0">
                      <a:pos x="4" y="118"/>
                    </a:cxn>
                    <a:cxn ang="0">
                      <a:pos x="4" y="113"/>
                    </a:cxn>
                    <a:cxn ang="0">
                      <a:pos x="4" y="113"/>
                    </a:cxn>
                    <a:cxn ang="0">
                      <a:pos x="4" y="113"/>
                    </a:cxn>
                    <a:cxn ang="0">
                      <a:pos x="4" y="102"/>
                    </a:cxn>
                    <a:cxn ang="0">
                      <a:pos x="2" y="0"/>
                    </a:cxn>
                    <a:cxn ang="0">
                      <a:pos x="0" y="0"/>
                    </a:cxn>
                    <a:cxn ang="0">
                      <a:pos x="0" y="5"/>
                    </a:cxn>
                    <a:cxn ang="0">
                      <a:pos x="0" y="5"/>
                    </a:cxn>
                    <a:cxn ang="0">
                      <a:pos x="0" y="5"/>
                    </a:cxn>
                    <a:cxn ang="0">
                      <a:pos x="0" y="5"/>
                    </a:cxn>
                    <a:cxn ang="0">
                      <a:pos x="2" y="101"/>
                    </a:cxn>
                    <a:cxn ang="0">
                      <a:pos x="4" y="101"/>
                    </a:cxn>
                    <a:cxn ang="0">
                      <a:pos x="2" y="5"/>
                    </a:cxn>
                    <a:cxn ang="0">
                      <a:pos x="2" y="5"/>
                    </a:cxn>
                    <a:cxn ang="0">
                      <a:pos x="2" y="0"/>
                    </a:cxn>
                  </a:cxnLst>
                  <a:rect l="0" t="0" r="r" b="b"/>
                  <a:pathLst>
                    <a:path w="39" h="429">
                      <a:moveTo>
                        <a:pt x="26" y="343"/>
                      </a:moveTo>
                      <a:cubicBezTo>
                        <a:pt x="24" y="343"/>
                        <a:pt x="24" y="343"/>
                        <a:pt x="24" y="343"/>
                      </a:cubicBezTo>
                      <a:cubicBezTo>
                        <a:pt x="26" y="358"/>
                        <a:pt x="29" y="390"/>
                        <a:pt x="37" y="429"/>
                      </a:cubicBezTo>
                      <a:cubicBezTo>
                        <a:pt x="39" y="429"/>
                        <a:pt x="39" y="429"/>
                        <a:pt x="39" y="429"/>
                      </a:cubicBezTo>
                      <a:cubicBezTo>
                        <a:pt x="35" y="410"/>
                        <a:pt x="32" y="393"/>
                        <a:pt x="30" y="378"/>
                      </a:cubicBezTo>
                      <a:cubicBezTo>
                        <a:pt x="28" y="364"/>
                        <a:pt x="27" y="353"/>
                        <a:pt x="26" y="345"/>
                      </a:cubicBezTo>
                      <a:cubicBezTo>
                        <a:pt x="26" y="344"/>
                        <a:pt x="26" y="344"/>
                        <a:pt x="26" y="343"/>
                      </a:cubicBezTo>
                      <a:moveTo>
                        <a:pt x="13" y="255"/>
                      </a:moveTo>
                      <a:cubicBezTo>
                        <a:pt x="11" y="255"/>
                        <a:pt x="11" y="255"/>
                        <a:pt x="11" y="255"/>
                      </a:cubicBezTo>
                      <a:cubicBezTo>
                        <a:pt x="14" y="279"/>
                        <a:pt x="18" y="305"/>
                        <a:pt x="23" y="333"/>
                      </a:cubicBezTo>
                      <a:cubicBezTo>
                        <a:pt x="23" y="333"/>
                        <a:pt x="23" y="333"/>
                        <a:pt x="23" y="333"/>
                      </a:cubicBezTo>
                      <a:cubicBezTo>
                        <a:pt x="23" y="334"/>
                        <a:pt x="24" y="337"/>
                        <a:pt x="24" y="342"/>
                      </a:cubicBezTo>
                      <a:cubicBezTo>
                        <a:pt x="26" y="342"/>
                        <a:pt x="26" y="342"/>
                        <a:pt x="26" y="342"/>
                      </a:cubicBezTo>
                      <a:cubicBezTo>
                        <a:pt x="25" y="336"/>
                        <a:pt x="25" y="333"/>
                        <a:pt x="25" y="333"/>
                      </a:cubicBezTo>
                      <a:cubicBezTo>
                        <a:pt x="25" y="333"/>
                        <a:pt x="25" y="333"/>
                        <a:pt x="25" y="333"/>
                      </a:cubicBezTo>
                      <a:cubicBezTo>
                        <a:pt x="25" y="333"/>
                        <a:pt x="25" y="333"/>
                        <a:pt x="25" y="333"/>
                      </a:cubicBezTo>
                      <a:cubicBezTo>
                        <a:pt x="20" y="305"/>
                        <a:pt x="16" y="279"/>
                        <a:pt x="13" y="255"/>
                      </a:cubicBezTo>
                      <a:moveTo>
                        <a:pt x="10" y="233"/>
                      </a:moveTo>
                      <a:cubicBezTo>
                        <a:pt x="8" y="233"/>
                        <a:pt x="8" y="233"/>
                        <a:pt x="8" y="233"/>
                      </a:cubicBezTo>
                      <a:cubicBezTo>
                        <a:pt x="9" y="240"/>
                        <a:pt x="10" y="247"/>
                        <a:pt x="11" y="254"/>
                      </a:cubicBezTo>
                      <a:cubicBezTo>
                        <a:pt x="13" y="254"/>
                        <a:pt x="13" y="254"/>
                        <a:pt x="13" y="254"/>
                      </a:cubicBezTo>
                      <a:cubicBezTo>
                        <a:pt x="12" y="247"/>
                        <a:pt x="11" y="240"/>
                        <a:pt x="10" y="233"/>
                      </a:cubicBezTo>
                      <a:moveTo>
                        <a:pt x="4" y="102"/>
                      </a:moveTo>
                      <a:cubicBezTo>
                        <a:pt x="2" y="102"/>
                        <a:pt x="2" y="102"/>
                        <a:pt x="2" y="102"/>
                      </a:cubicBezTo>
                      <a:cubicBezTo>
                        <a:pt x="2" y="105"/>
                        <a:pt x="2" y="109"/>
                        <a:pt x="2" y="113"/>
                      </a:cubicBezTo>
                      <a:cubicBezTo>
                        <a:pt x="2" y="113"/>
                        <a:pt x="2" y="120"/>
                        <a:pt x="2" y="132"/>
                      </a:cubicBezTo>
                      <a:cubicBezTo>
                        <a:pt x="2" y="152"/>
                        <a:pt x="3" y="186"/>
                        <a:pt x="8" y="232"/>
                      </a:cubicBezTo>
                      <a:cubicBezTo>
                        <a:pt x="10" y="232"/>
                        <a:pt x="10" y="232"/>
                        <a:pt x="10" y="232"/>
                      </a:cubicBezTo>
                      <a:cubicBezTo>
                        <a:pt x="5" y="186"/>
                        <a:pt x="4" y="152"/>
                        <a:pt x="4" y="132"/>
                      </a:cubicBezTo>
                      <a:cubicBezTo>
                        <a:pt x="4" y="126"/>
                        <a:pt x="4" y="121"/>
                        <a:pt x="4" y="118"/>
                      </a:cubicBezTo>
                      <a:cubicBezTo>
                        <a:pt x="4" y="115"/>
                        <a:pt x="4" y="113"/>
                        <a:pt x="4" y="113"/>
                      </a:cubicBezTo>
                      <a:cubicBezTo>
                        <a:pt x="4" y="113"/>
                        <a:pt x="4" y="113"/>
                        <a:pt x="4" y="113"/>
                      </a:cubicBezTo>
                      <a:cubicBezTo>
                        <a:pt x="4" y="113"/>
                        <a:pt x="4" y="113"/>
                        <a:pt x="4" y="113"/>
                      </a:cubicBezTo>
                      <a:cubicBezTo>
                        <a:pt x="4" y="109"/>
                        <a:pt x="4" y="106"/>
                        <a:pt x="4" y="102"/>
                      </a:cubicBezTo>
                      <a:moveTo>
                        <a:pt x="2" y="0"/>
                      </a:moveTo>
                      <a:cubicBezTo>
                        <a:pt x="0" y="0"/>
                        <a:pt x="0" y="0"/>
                        <a:pt x="0" y="0"/>
                      </a:cubicBezTo>
                      <a:cubicBezTo>
                        <a:pt x="0" y="1"/>
                        <a:pt x="0" y="3"/>
                        <a:pt x="0" y="5"/>
                      </a:cubicBezTo>
                      <a:cubicBezTo>
                        <a:pt x="0" y="5"/>
                        <a:pt x="0" y="5"/>
                        <a:pt x="0" y="5"/>
                      </a:cubicBezTo>
                      <a:cubicBezTo>
                        <a:pt x="0" y="5"/>
                        <a:pt x="0" y="5"/>
                        <a:pt x="0" y="5"/>
                      </a:cubicBezTo>
                      <a:cubicBezTo>
                        <a:pt x="0" y="5"/>
                        <a:pt x="0" y="5"/>
                        <a:pt x="0" y="5"/>
                      </a:cubicBezTo>
                      <a:cubicBezTo>
                        <a:pt x="0" y="6"/>
                        <a:pt x="1" y="19"/>
                        <a:pt x="2" y="101"/>
                      </a:cubicBezTo>
                      <a:cubicBezTo>
                        <a:pt x="4" y="101"/>
                        <a:pt x="4" y="101"/>
                        <a:pt x="4" y="101"/>
                      </a:cubicBezTo>
                      <a:cubicBezTo>
                        <a:pt x="3" y="13"/>
                        <a:pt x="2" y="5"/>
                        <a:pt x="2" y="5"/>
                      </a:cubicBezTo>
                      <a:cubicBezTo>
                        <a:pt x="2" y="5"/>
                        <a:pt x="2" y="5"/>
                        <a:pt x="2" y="5"/>
                      </a:cubicBezTo>
                      <a:cubicBezTo>
                        <a:pt x="2" y="3"/>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81"/>
                <p:cNvSpPr>
                  <a:spLocks/>
                </p:cNvSpPr>
                <p:nvPr/>
              </p:nvSpPr>
              <p:spPr bwMode="auto">
                <a:xfrm>
                  <a:off x="-2957"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82"/>
                <p:cNvSpPr>
                  <a:spLocks/>
                </p:cNvSpPr>
                <p:nvPr/>
              </p:nvSpPr>
              <p:spPr bwMode="auto">
                <a:xfrm>
                  <a:off x="-2988"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83"/>
                <p:cNvSpPr>
                  <a:spLocks/>
                </p:cNvSpPr>
                <p:nvPr/>
              </p:nvSpPr>
              <p:spPr bwMode="auto">
                <a:xfrm>
                  <a:off x="-2926" y="3278"/>
                  <a:ext cx="23" cy="76"/>
                </a:xfrm>
                <a:custGeom>
                  <a:avLst/>
                  <a:gdLst/>
                  <a:ahLst/>
                  <a:cxnLst>
                    <a:cxn ang="0">
                      <a:pos x="2" y="0"/>
                    </a:cxn>
                    <a:cxn ang="0">
                      <a:pos x="0" y="0"/>
                    </a:cxn>
                    <a:cxn ang="0">
                      <a:pos x="8" y="32"/>
                    </a:cxn>
                    <a:cxn ang="0">
                      <a:pos x="10" y="32"/>
                    </a:cxn>
                    <a:cxn ang="0">
                      <a:pos x="2" y="0"/>
                    </a:cxn>
                  </a:cxnLst>
                  <a:rect l="0" t="0" r="r" b="b"/>
                  <a:pathLst>
                    <a:path w="10" h="32">
                      <a:moveTo>
                        <a:pt x="2" y="0"/>
                      </a:moveTo>
                      <a:cubicBezTo>
                        <a:pt x="0" y="0"/>
                        <a:pt x="0" y="0"/>
                        <a:pt x="0" y="0"/>
                      </a:cubicBezTo>
                      <a:cubicBezTo>
                        <a:pt x="2" y="10"/>
                        <a:pt x="5" y="21"/>
                        <a:pt x="8" y="32"/>
                      </a:cubicBezTo>
                      <a:cubicBezTo>
                        <a:pt x="10" y="32"/>
                        <a:pt x="10" y="32"/>
                        <a:pt x="10" y="32"/>
                      </a:cubicBezTo>
                      <a:cubicBezTo>
                        <a:pt x="7" y="21"/>
                        <a:pt x="5" y="1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84"/>
                <p:cNvSpPr>
                  <a:spLocks/>
                </p:cNvSpPr>
                <p:nvPr/>
              </p:nvSpPr>
              <p:spPr bwMode="auto">
                <a:xfrm>
                  <a:off x="-2995"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85"/>
                <p:cNvSpPr>
                  <a:spLocks/>
                </p:cNvSpPr>
                <p:nvPr/>
              </p:nvSpPr>
              <p:spPr bwMode="auto">
                <a:xfrm>
                  <a:off x="-2926" y="3276"/>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86"/>
                <p:cNvSpPr>
                  <a:spLocks/>
                </p:cNvSpPr>
                <p:nvPr/>
              </p:nvSpPr>
              <p:spPr bwMode="auto">
                <a:xfrm>
                  <a:off x="-2907" y="3356"/>
                  <a:ext cx="19" cy="57"/>
                </a:xfrm>
                <a:custGeom>
                  <a:avLst/>
                  <a:gdLst/>
                  <a:ahLst/>
                  <a:cxnLst>
                    <a:cxn ang="0">
                      <a:pos x="2" y="0"/>
                    </a:cxn>
                    <a:cxn ang="0">
                      <a:pos x="0" y="0"/>
                    </a:cxn>
                    <a:cxn ang="0">
                      <a:pos x="6" y="24"/>
                    </a:cxn>
                    <a:cxn ang="0">
                      <a:pos x="8" y="24"/>
                    </a:cxn>
                    <a:cxn ang="0">
                      <a:pos x="2" y="0"/>
                    </a:cxn>
                  </a:cxnLst>
                  <a:rect l="0" t="0" r="r" b="b"/>
                  <a:pathLst>
                    <a:path w="8" h="24">
                      <a:moveTo>
                        <a:pt x="2" y="0"/>
                      </a:moveTo>
                      <a:cubicBezTo>
                        <a:pt x="0" y="0"/>
                        <a:pt x="0" y="0"/>
                        <a:pt x="0" y="0"/>
                      </a:cubicBezTo>
                      <a:cubicBezTo>
                        <a:pt x="2" y="8"/>
                        <a:pt x="4" y="16"/>
                        <a:pt x="6" y="24"/>
                      </a:cubicBezTo>
                      <a:cubicBezTo>
                        <a:pt x="8" y="24"/>
                        <a:pt x="8" y="24"/>
                        <a:pt x="8" y="24"/>
                      </a:cubicBezTo>
                      <a:cubicBezTo>
                        <a:pt x="6" y="16"/>
                        <a:pt x="4" y="8"/>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87"/>
                <p:cNvSpPr>
                  <a:spLocks/>
                </p:cNvSpPr>
                <p:nvPr/>
              </p:nvSpPr>
              <p:spPr bwMode="auto">
                <a:xfrm>
                  <a:off x="-2907" y="3354"/>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88"/>
                <p:cNvSpPr>
                  <a:spLocks/>
                </p:cNvSpPr>
                <p:nvPr/>
              </p:nvSpPr>
              <p:spPr bwMode="auto">
                <a:xfrm>
                  <a:off x="-3009"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89"/>
                <p:cNvSpPr>
                  <a:spLocks/>
                </p:cNvSpPr>
                <p:nvPr/>
              </p:nvSpPr>
              <p:spPr bwMode="auto">
                <a:xfrm>
                  <a:off x="-3014"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90"/>
                <p:cNvSpPr>
                  <a:spLocks/>
                </p:cNvSpPr>
                <p:nvPr/>
              </p:nvSpPr>
              <p:spPr bwMode="auto">
                <a:xfrm>
                  <a:off x="-2903" y="1986"/>
                  <a:ext cx="83" cy="270"/>
                </a:xfrm>
                <a:custGeom>
                  <a:avLst/>
                  <a:gdLst/>
                  <a:ahLst/>
                  <a:cxnLst>
                    <a:cxn ang="0">
                      <a:pos x="2" y="0"/>
                    </a:cxn>
                    <a:cxn ang="0">
                      <a:pos x="0" y="0"/>
                    </a:cxn>
                    <a:cxn ang="0">
                      <a:pos x="0" y="5"/>
                    </a:cxn>
                    <a:cxn ang="0">
                      <a:pos x="1" y="5"/>
                    </a:cxn>
                    <a:cxn ang="0">
                      <a:pos x="1" y="5"/>
                    </a:cxn>
                    <a:cxn ang="0">
                      <a:pos x="2" y="8"/>
                    </a:cxn>
                    <a:cxn ang="0">
                      <a:pos x="33" y="114"/>
                    </a:cxn>
                    <a:cxn ang="0">
                      <a:pos x="35" y="114"/>
                    </a:cxn>
                    <a:cxn ang="0">
                      <a:pos x="32" y="101"/>
                    </a:cxn>
                    <a:cxn ang="0">
                      <a:pos x="30" y="101"/>
                    </a:cxn>
                    <a:cxn ang="0">
                      <a:pos x="30" y="100"/>
                    </a:cxn>
                    <a:cxn ang="0">
                      <a:pos x="32" y="100"/>
                    </a:cxn>
                    <a:cxn ang="0">
                      <a:pos x="2" y="4"/>
                    </a:cxn>
                    <a:cxn ang="0">
                      <a:pos x="2" y="0"/>
                    </a:cxn>
                  </a:cxnLst>
                  <a:rect l="0" t="0" r="r" b="b"/>
                  <a:pathLst>
                    <a:path w="35" h="114">
                      <a:moveTo>
                        <a:pt x="2" y="0"/>
                      </a:moveTo>
                      <a:cubicBezTo>
                        <a:pt x="0" y="0"/>
                        <a:pt x="0" y="0"/>
                        <a:pt x="0" y="0"/>
                      </a:cubicBezTo>
                      <a:cubicBezTo>
                        <a:pt x="0" y="1"/>
                        <a:pt x="0" y="3"/>
                        <a:pt x="0" y="5"/>
                      </a:cubicBezTo>
                      <a:cubicBezTo>
                        <a:pt x="1" y="5"/>
                        <a:pt x="1" y="5"/>
                        <a:pt x="1" y="5"/>
                      </a:cubicBezTo>
                      <a:cubicBezTo>
                        <a:pt x="1" y="5"/>
                        <a:pt x="1" y="5"/>
                        <a:pt x="1" y="5"/>
                      </a:cubicBezTo>
                      <a:cubicBezTo>
                        <a:pt x="1" y="5"/>
                        <a:pt x="1" y="6"/>
                        <a:pt x="2" y="8"/>
                      </a:cubicBezTo>
                      <a:cubicBezTo>
                        <a:pt x="7" y="20"/>
                        <a:pt x="23" y="60"/>
                        <a:pt x="33" y="114"/>
                      </a:cubicBezTo>
                      <a:cubicBezTo>
                        <a:pt x="35" y="114"/>
                        <a:pt x="35" y="114"/>
                        <a:pt x="35" y="114"/>
                      </a:cubicBezTo>
                      <a:cubicBezTo>
                        <a:pt x="34" y="109"/>
                        <a:pt x="33" y="105"/>
                        <a:pt x="32" y="101"/>
                      </a:cubicBezTo>
                      <a:cubicBezTo>
                        <a:pt x="30" y="101"/>
                        <a:pt x="30" y="101"/>
                        <a:pt x="30" y="101"/>
                      </a:cubicBezTo>
                      <a:cubicBezTo>
                        <a:pt x="30" y="100"/>
                        <a:pt x="30" y="100"/>
                        <a:pt x="30" y="100"/>
                      </a:cubicBezTo>
                      <a:cubicBezTo>
                        <a:pt x="32" y="100"/>
                        <a:pt x="32" y="100"/>
                        <a:pt x="32" y="100"/>
                      </a:cubicBezTo>
                      <a:cubicBezTo>
                        <a:pt x="20" y="45"/>
                        <a:pt x="3" y="7"/>
                        <a:pt x="2" y="4"/>
                      </a:cubicBezTo>
                      <a:cubicBezTo>
                        <a:pt x="2" y="3"/>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91"/>
                <p:cNvSpPr>
                  <a:spLocks/>
                </p:cNvSpPr>
                <p:nvPr/>
              </p:nvSpPr>
              <p:spPr bwMode="auto">
                <a:xfrm>
                  <a:off x="-2832" y="2223"/>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92"/>
                <p:cNvSpPr>
                  <a:spLocks noEditPoints="1"/>
                </p:cNvSpPr>
                <p:nvPr/>
              </p:nvSpPr>
              <p:spPr bwMode="auto">
                <a:xfrm>
                  <a:off x="-3113" y="1522"/>
                  <a:ext cx="215" cy="462"/>
                </a:xfrm>
                <a:custGeom>
                  <a:avLst/>
                  <a:gdLst/>
                  <a:ahLst/>
                  <a:cxnLst>
                    <a:cxn ang="0">
                      <a:pos x="67" y="99"/>
                    </a:cxn>
                    <a:cxn ang="0">
                      <a:pos x="65" y="99"/>
                    </a:cxn>
                    <a:cxn ang="0">
                      <a:pos x="89" y="195"/>
                    </a:cxn>
                    <a:cxn ang="0">
                      <a:pos x="91" y="195"/>
                    </a:cxn>
                    <a:cxn ang="0">
                      <a:pos x="67" y="99"/>
                    </a:cxn>
                    <a:cxn ang="0">
                      <a:pos x="53" y="68"/>
                    </a:cxn>
                    <a:cxn ang="0">
                      <a:pos x="53" y="68"/>
                    </a:cxn>
                    <a:cxn ang="0">
                      <a:pos x="51" y="68"/>
                    </a:cxn>
                    <a:cxn ang="0">
                      <a:pos x="64" y="98"/>
                    </a:cxn>
                    <a:cxn ang="0">
                      <a:pos x="66" y="98"/>
                    </a:cxn>
                    <a:cxn ang="0">
                      <a:pos x="53" y="68"/>
                    </a:cxn>
                    <a:cxn ang="0">
                      <a:pos x="2" y="0"/>
                    </a:cxn>
                    <a:cxn ang="0">
                      <a:pos x="1" y="0"/>
                    </a:cxn>
                    <a:cxn ang="0">
                      <a:pos x="0" y="1"/>
                    </a:cxn>
                    <a:cxn ang="0">
                      <a:pos x="1" y="2"/>
                    </a:cxn>
                    <a:cxn ang="0">
                      <a:pos x="50" y="67"/>
                    </a:cxn>
                    <a:cxn ang="0">
                      <a:pos x="52" y="67"/>
                    </a:cxn>
                    <a:cxn ang="0">
                      <a:pos x="2" y="0"/>
                    </a:cxn>
                  </a:cxnLst>
                  <a:rect l="0" t="0" r="r" b="b"/>
                  <a:pathLst>
                    <a:path w="91" h="195">
                      <a:moveTo>
                        <a:pt x="67" y="99"/>
                      </a:moveTo>
                      <a:cubicBezTo>
                        <a:pt x="65" y="99"/>
                        <a:pt x="65" y="99"/>
                        <a:pt x="65" y="99"/>
                      </a:cubicBezTo>
                      <a:cubicBezTo>
                        <a:pt x="75" y="125"/>
                        <a:pt x="84" y="157"/>
                        <a:pt x="89" y="195"/>
                      </a:cubicBezTo>
                      <a:cubicBezTo>
                        <a:pt x="91" y="195"/>
                        <a:pt x="91" y="195"/>
                        <a:pt x="91" y="195"/>
                      </a:cubicBezTo>
                      <a:cubicBezTo>
                        <a:pt x="86" y="157"/>
                        <a:pt x="77" y="125"/>
                        <a:pt x="67" y="99"/>
                      </a:cubicBezTo>
                      <a:moveTo>
                        <a:pt x="53" y="68"/>
                      </a:moveTo>
                      <a:cubicBezTo>
                        <a:pt x="53" y="68"/>
                        <a:pt x="53" y="68"/>
                        <a:pt x="53" y="68"/>
                      </a:cubicBezTo>
                      <a:cubicBezTo>
                        <a:pt x="51" y="68"/>
                        <a:pt x="51" y="68"/>
                        <a:pt x="51" y="68"/>
                      </a:cubicBezTo>
                      <a:cubicBezTo>
                        <a:pt x="55" y="77"/>
                        <a:pt x="60" y="87"/>
                        <a:pt x="64" y="98"/>
                      </a:cubicBezTo>
                      <a:cubicBezTo>
                        <a:pt x="66" y="98"/>
                        <a:pt x="66" y="98"/>
                        <a:pt x="66" y="98"/>
                      </a:cubicBezTo>
                      <a:cubicBezTo>
                        <a:pt x="62" y="87"/>
                        <a:pt x="57" y="77"/>
                        <a:pt x="53" y="68"/>
                      </a:cubicBezTo>
                      <a:moveTo>
                        <a:pt x="2" y="0"/>
                      </a:moveTo>
                      <a:cubicBezTo>
                        <a:pt x="1" y="0"/>
                        <a:pt x="1" y="0"/>
                        <a:pt x="1" y="0"/>
                      </a:cubicBezTo>
                      <a:cubicBezTo>
                        <a:pt x="0" y="1"/>
                        <a:pt x="0" y="1"/>
                        <a:pt x="0" y="1"/>
                      </a:cubicBezTo>
                      <a:cubicBezTo>
                        <a:pt x="1" y="2"/>
                        <a:pt x="1" y="2"/>
                        <a:pt x="1" y="2"/>
                      </a:cubicBezTo>
                      <a:cubicBezTo>
                        <a:pt x="6" y="6"/>
                        <a:pt x="28" y="26"/>
                        <a:pt x="50" y="67"/>
                      </a:cubicBezTo>
                      <a:cubicBezTo>
                        <a:pt x="52" y="67"/>
                        <a:pt x="52" y="67"/>
                        <a:pt x="52" y="67"/>
                      </a:cubicBezTo>
                      <a:cubicBezTo>
                        <a:pt x="30" y="24"/>
                        <a:pt x="6" y="3"/>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93"/>
                <p:cNvSpPr>
                  <a:spLocks/>
                </p:cNvSpPr>
                <p:nvPr/>
              </p:nvSpPr>
              <p:spPr bwMode="auto">
                <a:xfrm>
                  <a:off x="-2962" y="1754"/>
                  <a:ext cx="7" cy="2"/>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0" y="1"/>
                        <a:pt x="1" y="1"/>
                      </a:cubicBezTo>
                      <a:cubicBezTo>
                        <a:pt x="3" y="1"/>
                        <a:pt x="3" y="1"/>
                        <a:pt x="3"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94"/>
                <p:cNvSpPr>
                  <a:spLocks/>
                </p:cNvSpPr>
                <p:nvPr/>
              </p:nvSpPr>
              <p:spPr bwMode="auto">
                <a:xfrm>
                  <a:off x="-2990" y="1681"/>
                  <a:ext cx="2" cy="2"/>
                </a:xfrm>
                <a:custGeom>
                  <a:avLst/>
                  <a:gdLst/>
                  <a:ahLst/>
                  <a:cxnLst>
                    <a:cxn ang="0">
                      <a:pos x="1" y="1"/>
                    </a:cxn>
                    <a:cxn ang="0">
                      <a:pos x="0" y="0"/>
                    </a:cxn>
                  </a:cxnLst>
                  <a:rect l="0" t="0" r="r" b="b"/>
                  <a:pathLst>
                    <a:path w="1" h="1">
                      <a:moveTo>
                        <a:pt x="1" y="1"/>
                      </a:moveTo>
                      <a:cubicBezTo>
                        <a:pt x="1" y="1"/>
                        <a:pt x="0" y="1"/>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95"/>
                <p:cNvSpPr>
                  <a:spLocks/>
                </p:cNvSpPr>
                <p:nvPr/>
              </p:nvSpPr>
              <p:spPr bwMode="auto">
                <a:xfrm>
                  <a:off x="-2995" y="1681"/>
                  <a:ext cx="5" cy="2"/>
                </a:xfrm>
                <a:custGeom>
                  <a:avLst/>
                  <a:gdLst/>
                  <a:ahLst/>
                  <a:cxnLst>
                    <a:cxn ang="0">
                      <a:pos x="2" y="0"/>
                    </a:cxn>
                    <a:cxn ang="0">
                      <a:pos x="0" y="0"/>
                    </a:cxn>
                    <a:cxn ang="0">
                      <a:pos x="1" y="1"/>
                    </a:cxn>
                  </a:cxnLst>
                  <a:rect l="0" t="0" r="r" b="b"/>
                  <a:pathLst>
                    <a:path w="2" h="1">
                      <a:moveTo>
                        <a:pt x="2" y="0"/>
                      </a:moveTo>
                      <a:cubicBezTo>
                        <a:pt x="0" y="0"/>
                        <a:pt x="0" y="0"/>
                        <a:pt x="0" y="0"/>
                      </a:cubicBezTo>
                      <a:cubicBezTo>
                        <a:pt x="0" y="1"/>
                        <a:pt x="0" y="1"/>
                        <a:pt x="1"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96"/>
                <p:cNvSpPr>
                  <a:spLocks noEditPoints="1"/>
                </p:cNvSpPr>
                <p:nvPr/>
              </p:nvSpPr>
              <p:spPr bwMode="auto">
                <a:xfrm>
                  <a:off x="-2824" y="2259"/>
                  <a:ext cx="26" cy="1017"/>
                </a:xfrm>
                <a:custGeom>
                  <a:avLst/>
                  <a:gdLst/>
                  <a:ahLst/>
                  <a:cxnLst>
                    <a:cxn ang="0">
                      <a:pos x="8" y="343"/>
                    </a:cxn>
                    <a:cxn ang="0">
                      <a:pos x="6" y="343"/>
                    </a:cxn>
                    <a:cxn ang="0">
                      <a:pos x="6" y="429"/>
                    </a:cxn>
                    <a:cxn ang="0">
                      <a:pos x="8" y="429"/>
                    </a:cxn>
                    <a:cxn ang="0">
                      <a:pos x="8" y="343"/>
                    </a:cxn>
                    <a:cxn ang="0">
                      <a:pos x="11" y="233"/>
                    </a:cxn>
                    <a:cxn ang="0">
                      <a:pos x="9" y="233"/>
                    </a:cxn>
                    <a:cxn ang="0">
                      <a:pos x="5" y="333"/>
                    </a:cxn>
                    <a:cxn ang="0">
                      <a:pos x="6" y="342"/>
                    </a:cxn>
                    <a:cxn ang="0">
                      <a:pos x="8" y="342"/>
                    </a:cxn>
                    <a:cxn ang="0">
                      <a:pos x="8" y="333"/>
                    </a:cxn>
                    <a:cxn ang="0">
                      <a:pos x="11" y="233"/>
                    </a:cxn>
                    <a:cxn ang="0">
                      <a:pos x="10" y="102"/>
                    </a:cxn>
                    <a:cxn ang="0">
                      <a:pos x="8" y="102"/>
                    </a:cxn>
                    <a:cxn ang="0">
                      <a:pos x="9" y="178"/>
                    </a:cxn>
                    <a:cxn ang="0">
                      <a:pos x="9" y="232"/>
                    </a:cxn>
                    <a:cxn ang="0">
                      <a:pos x="11" y="232"/>
                    </a:cxn>
                    <a:cxn ang="0">
                      <a:pos x="11" y="178"/>
                    </a:cxn>
                    <a:cxn ang="0">
                      <a:pos x="10" y="102"/>
                    </a:cxn>
                    <a:cxn ang="0">
                      <a:pos x="2" y="0"/>
                    </a:cxn>
                    <a:cxn ang="0">
                      <a:pos x="0" y="0"/>
                    </a:cxn>
                    <a:cxn ang="0">
                      <a:pos x="7" y="60"/>
                    </a:cxn>
                    <a:cxn ang="0">
                      <a:pos x="7" y="69"/>
                    </a:cxn>
                    <a:cxn ang="0">
                      <a:pos x="8" y="101"/>
                    </a:cxn>
                    <a:cxn ang="0">
                      <a:pos x="10" y="101"/>
                    </a:cxn>
                    <a:cxn ang="0">
                      <a:pos x="9" y="60"/>
                    </a:cxn>
                    <a:cxn ang="0">
                      <a:pos x="2" y="0"/>
                    </a:cxn>
                  </a:cxnLst>
                  <a:rect l="0" t="0" r="r" b="b"/>
                  <a:pathLst>
                    <a:path w="11" h="429">
                      <a:moveTo>
                        <a:pt x="8" y="343"/>
                      </a:moveTo>
                      <a:cubicBezTo>
                        <a:pt x="6" y="343"/>
                        <a:pt x="6" y="343"/>
                        <a:pt x="6" y="343"/>
                      </a:cubicBezTo>
                      <a:cubicBezTo>
                        <a:pt x="6" y="429"/>
                        <a:pt x="6" y="429"/>
                        <a:pt x="6" y="429"/>
                      </a:cubicBezTo>
                      <a:cubicBezTo>
                        <a:pt x="8" y="429"/>
                        <a:pt x="8" y="429"/>
                        <a:pt x="8" y="429"/>
                      </a:cubicBezTo>
                      <a:cubicBezTo>
                        <a:pt x="8" y="343"/>
                        <a:pt x="8" y="343"/>
                        <a:pt x="8" y="343"/>
                      </a:cubicBezTo>
                      <a:moveTo>
                        <a:pt x="11" y="233"/>
                      </a:moveTo>
                      <a:cubicBezTo>
                        <a:pt x="9" y="233"/>
                        <a:pt x="9" y="233"/>
                        <a:pt x="9" y="233"/>
                      </a:cubicBezTo>
                      <a:cubicBezTo>
                        <a:pt x="8" y="264"/>
                        <a:pt x="7" y="298"/>
                        <a:pt x="5" y="333"/>
                      </a:cubicBezTo>
                      <a:cubicBezTo>
                        <a:pt x="6" y="342"/>
                        <a:pt x="6" y="342"/>
                        <a:pt x="6" y="342"/>
                      </a:cubicBezTo>
                      <a:cubicBezTo>
                        <a:pt x="8" y="342"/>
                        <a:pt x="8" y="342"/>
                        <a:pt x="8" y="342"/>
                      </a:cubicBezTo>
                      <a:cubicBezTo>
                        <a:pt x="8" y="333"/>
                        <a:pt x="8" y="333"/>
                        <a:pt x="8" y="333"/>
                      </a:cubicBezTo>
                      <a:cubicBezTo>
                        <a:pt x="9" y="298"/>
                        <a:pt x="10" y="264"/>
                        <a:pt x="11" y="233"/>
                      </a:cubicBezTo>
                      <a:moveTo>
                        <a:pt x="10" y="102"/>
                      </a:moveTo>
                      <a:cubicBezTo>
                        <a:pt x="8" y="102"/>
                        <a:pt x="8" y="102"/>
                        <a:pt x="8" y="102"/>
                      </a:cubicBezTo>
                      <a:cubicBezTo>
                        <a:pt x="9" y="122"/>
                        <a:pt x="9" y="147"/>
                        <a:pt x="9" y="178"/>
                      </a:cubicBezTo>
                      <a:cubicBezTo>
                        <a:pt x="9" y="195"/>
                        <a:pt x="9" y="213"/>
                        <a:pt x="9" y="232"/>
                      </a:cubicBezTo>
                      <a:cubicBezTo>
                        <a:pt x="11" y="232"/>
                        <a:pt x="11" y="232"/>
                        <a:pt x="11" y="232"/>
                      </a:cubicBezTo>
                      <a:cubicBezTo>
                        <a:pt x="11" y="213"/>
                        <a:pt x="11" y="195"/>
                        <a:pt x="11" y="178"/>
                      </a:cubicBezTo>
                      <a:cubicBezTo>
                        <a:pt x="11" y="147"/>
                        <a:pt x="11" y="122"/>
                        <a:pt x="10" y="102"/>
                      </a:cubicBezTo>
                      <a:moveTo>
                        <a:pt x="2" y="0"/>
                      </a:moveTo>
                      <a:cubicBezTo>
                        <a:pt x="0" y="0"/>
                        <a:pt x="0" y="0"/>
                        <a:pt x="0" y="0"/>
                      </a:cubicBezTo>
                      <a:cubicBezTo>
                        <a:pt x="3" y="18"/>
                        <a:pt x="6" y="39"/>
                        <a:pt x="7" y="60"/>
                      </a:cubicBezTo>
                      <a:cubicBezTo>
                        <a:pt x="7" y="60"/>
                        <a:pt x="7" y="63"/>
                        <a:pt x="7" y="69"/>
                      </a:cubicBezTo>
                      <a:cubicBezTo>
                        <a:pt x="8" y="76"/>
                        <a:pt x="8" y="87"/>
                        <a:pt x="8" y="101"/>
                      </a:cubicBezTo>
                      <a:cubicBezTo>
                        <a:pt x="10" y="101"/>
                        <a:pt x="10" y="101"/>
                        <a:pt x="10" y="101"/>
                      </a:cubicBezTo>
                      <a:cubicBezTo>
                        <a:pt x="10" y="75"/>
                        <a:pt x="9" y="60"/>
                        <a:pt x="9" y="60"/>
                      </a:cubicBezTo>
                      <a:cubicBezTo>
                        <a:pt x="8" y="39"/>
                        <a:pt x="5" y="18"/>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97"/>
                <p:cNvSpPr>
                  <a:spLocks/>
                </p:cNvSpPr>
                <p:nvPr/>
              </p:nvSpPr>
              <p:spPr bwMode="auto">
                <a:xfrm>
                  <a:off x="-2810" y="3069"/>
                  <a:ext cx="4" cy="3"/>
                </a:xfrm>
                <a:custGeom>
                  <a:avLst/>
                  <a:gdLst/>
                  <a:ahLst/>
                  <a:cxnLst>
                    <a:cxn ang="0">
                      <a:pos x="4" y="0"/>
                    </a:cxn>
                    <a:cxn ang="0">
                      <a:pos x="0" y="0"/>
                    </a:cxn>
                    <a:cxn ang="0">
                      <a:pos x="0" y="3"/>
                    </a:cxn>
                    <a:cxn ang="0">
                      <a:pos x="4" y="3"/>
                    </a:cxn>
                    <a:cxn ang="0">
                      <a:pos x="4" y="0"/>
                    </a:cxn>
                    <a:cxn ang="0">
                      <a:pos x="4" y="0"/>
                    </a:cxn>
                  </a:cxnLst>
                  <a:rect l="0" t="0" r="r" b="b"/>
                  <a:pathLst>
                    <a:path w="4" h="3">
                      <a:moveTo>
                        <a:pt x="4" y="0"/>
                      </a:moveTo>
                      <a:lnTo>
                        <a:pt x="0" y="0"/>
                      </a:lnTo>
                      <a:lnTo>
                        <a:pt x="0" y="3"/>
                      </a:lnTo>
                      <a:lnTo>
                        <a:pt x="4" y="3"/>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98"/>
                <p:cNvSpPr>
                  <a:spLocks/>
                </p:cNvSpPr>
                <p:nvPr/>
              </p:nvSpPr>
              <p:spPr bwMode="auto">
                <a:xfrm>
                  <a:off x="-2810" y="3278"/>
                  <a:ext cx="4" cy="76"/>
                </a:xfrm>
                <a:custGeom>
                  <a:avLst/>
                  <a:gdLst/>
                  <a:ahLst/>
                  <a:cxnLst>
                    <a:cxn ang="0">
                      <a:pos x="4" y="0"/>
                    </a:cxn>
                    <a:cxn ang="0">
                      <a:pos x="0" y="0"/>
                    </a:cxn>
                    <a:cxn ang="0">
                      <a:pos x="0" y="76"/>
                    </a:cxn>
                    <a:cxn ang="0">
                      <a:pos x="4" y="76"/>
                    </a:cxn>
                    <a:cxn ang="0">
                      <a:pos x="4" y="0"/>
                    </a:cxn>
                    <a:cxn ang="0">
                      <a:pos x="4" y="0"/>
                    </a:cxn>
                  </a:cxnLst>
                  <a:rect l="0" t="0" r="r" b="b"/>
                  <a:pathLst>
                    <a:path w="4" h="76">
                      <a:moveTo>
                        <a:pt x="4" y="0"/>
                      </a:moveTo>
                      <a:lnTo>
                        <a:pt x="0" y="0"/>
                      </a:lnTo>
                      <a:lnTo>
                        <a:pt x="0" y="76"/>
                      </a:lnTo>
                      <a:lnTo>
                        <a:pt x="4" y="76"/>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99"/>
                <p:cNvSpPr>
                  <a:spLocks/>
                </p:cNvSpPr>
                <p:nvPr/>
              </p:nvSpPr>
              <p:spPr bwMode="auto">
                <a:xfrm>
                  <a:off x="-2803"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200"/>
                <p:cNvSpPr>
                  <a:spLocks/>
                </p:cNvSpPr>
                <p:nvPr/>
              </p:nvSpPr>
              <p:spPr bwMode="auto">
                <a:xfrm>
                  <a:off x="-2810" y="3276"/>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201"/>
                <p:cNvSpPr>
                  <a:spLocks/>
                </p:cNvSpPr>
                <p:nvPr/>
              </p:nvSpPr>
              <p:spPr bwMode="auto">
                <a:xfrm>
                  <a:off x="-2810" y="3356"/>
                  <a:ext cx="4" cy="71"/>
                </a:xfrm>
                <a:custGeom>
                  <a:avLst/>
                  <a:gdLst/>
                  <a:ahLst/>
                  <a:cxnLst>
                    <a:cxn ang="0">
                      <a:pos x="4" y="0"/>
                    </a:cxn>
                    <a:cxn ang="0">
                      <a:pos x="0" y="0"/>
                    </a:cxn>
                    <a:cxn ang="0">
                      <a:pos x="0" y="71"/>
                    </a:cxn>
                    <a:cxn ang="0">
                      <a:pos x="4" y="71"/>
                    </a:cxn>
                    <a:cxn ang="0">
                      <a:pos x="4" y="0"/>
                    </a:cxn>
                    <a:cxn ang="0">
                      <a:pos x="4" y="0"/>
                    </a:cxn>
                  </a:cxnLst>
                  <a:rect l="0" t="0" r="r" b="b"/>
                  <a:pathLst>
                    <a:path w="4" h="71">
                      <a:moveTo>
                        <a:pt x="4" y="0"/>
                      </a:moveTo>
                      <a:lnTo>
                        <a:pt x="0" y="0"/>
                      </a:lnTo>
                      <a:lnTo>
                        <a:pt x="0" y="71"/>
                      </a:lnTo>
                      <a:lnTo>
                        <a:pt x="4" y="71"/>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202"/>
                <p:cNvSpPr>
                  <a:spLocks/>
                </p:cNvSpPr>
                <p:nvPr/>
              </p:nvSpPr>
              <p:spPr bwMode="auto">
                <a:xfrm>
                  <a:off x="-2810" y="3354"/>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203"/>
                <p:cNvSpPr>
                  <a:spLocks/>
                </p:cNvSpPr>
                <p:nvPr/>
              </p:nvSpPr>
              <p:spPr bwMode="auto">
                <a:xfrm>
                  <a:off x="-2806"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204"/>
                <p:cNvSpPr>
                  <a:spLocks/>
                </p:cNvSpPr>
                <p:nvPr/>
              </p:nvSpPr>
              <p:spPr bwMode="auto">
                <a:xfrm>
                  <a:off x="-2824" y="2256"/>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Freeform 206"/>
              <p:cNvSpPr>
                <a:spLocks/>
              </p:cNvSpPr>
              <p:nvPr/>
            </p:nvSpPr>
            <p:spPr bwMode="auto">
              <a:xfrm>
                <a:off x="-4870447" y="2416173"/>
                <a:ext cx="349249" cy="368300"/>
              </a:xfrm>
              <a:custGeom>
                <a:avLst/>
                <a:gdLst/>
                <a:ahLst/>
                <a:cxnLst>
                  <a:cxn ang="0">
                    <a:pos x="0" y="0"/>
                  </a:cxn>
                  <a:cxn ang="0">
                    <a:pos x="0" y="1"/>
                  </a:cxn>
                  <a:cxn ang="0">
                    <a:pos x="1" y="2"/>
                  </a:cxn>
                  <a:cxn ang="0">
                    <a:pos x="91" y="98"/>
                  </a:cxn>
                  <a:cxn ang="0">
                    <a:pos x="93" y="98"/>
                  </a:cxn>
                  <a:cxn ang="0">
                    <a:pos x="71" y="68"/>
                  </a:cxn>
                  <a:cxn ang="0">
                    <a:pos x="70" y="68"/>
                  </a:cxn>
                  <a:cxn ang="0">
                    <a:pos x="70" y="68"/>
                  </a:cxn>
                  <a:cxn ang="0">
                    <a:pos x="0" y="0"/>
                  </a:cxn>
                </a:cxnLst>
                <a:rect l="0" t="0" r="r" b="b"/>
                <a:pathLst>
                  <a:path w="93" h="98">
                    <a:moveTo>
                      <a:pt x="0" y="0"/>
                    </a:moveTo>
                    <a:cubicBezTo>
                      <a:pt x="0" y="1"/>
                      <a:pt x="0" y="1"/>
                      <a:pt x="0" y="1"/>
                    </a:cubicBezTo>
                    <a:cubicBezTo>
                      <a:pt x="0" y="1"/>
                      <a:pt x="0" y="2"/>
                      <a:pt x="1" y="2"/>
                    </a:cubicBezTo>
                    <a:cubicBezTo>
                      <a:pt x="9" y="6"/>
                      <a:pt x="41" y="26"/>
                      <a:pt x="91" y="98"/>
                    </a:cubicBezTo>
                    <a:cubicBezTo>
                      <a:pt x="93" y="98"/>
                      <a:pt x="93" y="98"/>
                      <a:pt x="93" y="98"/>
                    </a:cubicBezTo>
                    <a:cubicBezTo>
                      <a:pt x="85" y="87"/>
                      <a:pt x="77" y="77"/>
                      <a:pt x="71" y="68"/>
                    </a:cubicBezTo>
                    <a:cubicBezTo>
                      <a:pt x="70" y="68"/>
                      <a:pt x="70" y="68"/>
                      <a:pt x="70" y="68"/>
                    </a:cubicBezTo>
                    <a:cubicBezTo>
                      <a:pt x="70" y="68"/>
                      <a:pt x="70" y="68"/>
                      <a:pt x="70" y="68"/>
                    </a:cubicBezTo>
                    <a:cubicBezTo>
                      <a:pt x="26" y="11"/>
                      <a:pt x="0" y="1"/>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07"/>
              <p:cNvSpPr>
                <a:spLocks/>
              </p:cNvSpPr>
              <p:nvPr/>
            </p:nvSpPr>
            <p:spPr bwMode="auto">
              <a:xfrm>
                <a:off x="-4608511" y="2671760"/>
                <a:ext cx="4762" cy="1587"/>
              </a:xfrm>
              <a:custGeom>
                <a:avLst/>
                <a:gdLst/>
                <a:ahLst/>
                <a:cxnLst>
                  <a:cxn ang="0">
                    <a:pos x="0" y="0"/>
                  </a:cxn>
                  <a:cxn ang="0">
                    <a:pos x="0" y="0"/>
                  </a:cxn>
                  <a:cxn ang="0">
                    <a:pos x="1" y="0"/>
                  </a:cxn>
                  <a:cxn ang="0">
                    <a:pos x="0"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08"/>
              <p:cNvSpPr>
                <a:spLocks/>
              </p:cNvSpPr>
              <p:nvPr/>
            </p:nvSpPr>
            <p:spPr bwMode="auto">
              <a:xfrm>
                <a:off x="-4818061" y="2419348"/>
                <a:ext cx="481013" cy="365125"/>
              </a:xfrm>
              <a:custGeom>
                <a:avLst/>
                <a:gdLst/>
                <a:ahLst/>
                <a:cxnLst>
                  <a:cxn ang="0">
                    <a:pos x="1" y="0"/>
                  </a:cxn>
                  <a:cxn ang="0">
                    <a:pos x="0" y="1"/>
                  </a:cxn>
                  <a:cxn ang="0">
                    <a:pos x="3" y="1"/>
                  </a:cxn>
                  <a:cxn ang="0">
                    <a:pos x="102" y="66"/>
                  </a:cxn>
                  <a:cxn ang="0">
                    <a:pos x="103" y="66"/>
                  </a:cxn>
                  <a:cxn ang="0">
                    <a:pos x="103" y="67"/>
                  </a:cxn>
                  <a:cxn ang="0">
                    <a:pos x="103" y="67"/>
                  </a:cxn>
                  <a:cxn ang="0">
                    <a:pos x="127" y="97"/>
                  </a:cxn>
                  <a:cxn ang="0">
                    <a:pos x="128" y="97"/>
                  </a:cxn>
                  <a:cxn ang="0">
                    <a:pos x="1" y="0"/>
                  </a:cxn>
                </a:cxnLst>
                <a:rect l="0" t="0" r="r" b="b"/>
                <a:pathLst>
                  <a:path w="128" h="97">
                    <a:moveTo>
                      <a:pt x="1" y="0"/>
                    </a:moveTo>
                    <a:cubicBezTo>
                      <a:pt x="0" y="1"/>
                      <a:pt x="0" y="1"/>
                      <a:pt x="0" y="1"/>
                    </a:cubicBezTo>
                    <a:cubicBezTo>
                      <a:pt x="0" y="1"/>
                      <a:pt x="1" y="1"/>
                      <a:pt x="3" y="1"/>
                    </a:cubicBezTo>
                    <a:cubicBezTo>
                      <a:pt x="15" y="4"/>
                      <a:pt x="57" y="19"/>
                      <a:pt x="102" y="66"/>
                    </a:cubicBezTo>
                    <a:cubicBezTo>
                      <a:pt x="103" y="66"/>
                      <a:pt x="103" y="66"/>
                      <a:pt x="103" y="66"/>
                    </a:cubicBezTo>
                    <a:cubicBezTo>
                      <a:pt x="103" y="67"/>
                      <a:pt x="103" y="67"/>
                      <a:pt x="103" y="67"/>
                    </a:cubicBezTo>
                    <a:cubicBezTo>
                      <a:pt x="103" y="67"/>
                      <a:pt x="103" y="67"/>
                      <a:pt x="103" y="67"/>
                    </a:cubicBezTo>
                    <a:cubicBezTo>
                      <a:pt x="111" y="76"/>
                      <a:pt x="119" y="86"/>
                      <a:pt x="127" y="97"/>
                    </a:cubicBezTo>
                    <a:cubicBezTo>
                      <a:pt x="128" y="97"/>
                      <a:pt x="128" y="97"/>
                      <a:pt x="128" y="97"/>
                    </a:cubicBezTo>
                    <a:cubicBezTo>
                      <a:pt x="68" y="13"/>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09"/>
              <p:cNvSpPr>
                <a:spLocks/>
              </p:cNvSpPr>
              <p:nvPr/>
            </p:nvSpPr>
            <p:spPr bwMode="auto">
              <a:xfrm>
                <a:off x="-4435474" y="2668584"/>
                <a:ext cx="4762" cy="3175"/>
              </a:xfrm>
              <a:custGeom>
                <a:avLst/>
                <a:gdLst/>
                <a:ahLst/>
                <a:cxnLst>
                  <a:cxn ang="0">
                    <a:pos x="1" y="0"/>
                  </a:cxn>
                  <a:cxn ang="0">
                    <a:pos x="0" y="0"/>
                  </a:cxn>
                  <a:cxn ang="0">
                    <a:pos x="1" y="1"/>
                  </a:cxn>
                  <a:cxn ang="0">
                    <a:pos x="1" y="1"/>
                  </a:cxn>
                  <a:cxn ang="0">
                    <a:pos x="1" y="0"/>
                  </a:cxn>
                </a:cxnLst>
                <a:rect l="0" t="0" r="r" b="b"/>
                <a:pathLst>
                  <a:path w="1" h="1">
                    <a:moveTo>
                      <a:pt x="1" y="0"/>
                    </a:moveTo>
                    <a:cubicBezTo>
                      <a:pt x="0" y="0"/>
                      <a:pt x="0" y="0"/>
                      <a:pt x="0" y="0"/>
                    </a:cubicBezTo>
                    <a:cubicBezTo>
                      <a:pt x="0" y="1"/>
                      <a:pt x="0" y="1"/>
                      <a:pt x="1"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10"/>
              <p:cNvSpPr>
                <a:spLocks noEditPoints="1"/>
              </p:cNvSpPr>
              <p:nvPr/>
            </p:nvSpPr>
            <p:spPr bwMode="auto">
              <a:xfrm>
                <a:off x="-2679699" y="3152772"/>
                <a:ext cx="71438" cy="428625"/>
              </a:xfrm>
              <a:custGeom>
                <a:avLst/>
                <a:gdLst/>
                <a:ahLst/>
                <a:cxnLst>
                  <a:cxn ang="0">
                    <a:pos x="17" y="101"/>
                  </a:cxn>
                  <a:cxn ang="0">
                    <a:pos x="15" y="101"/>
                  </a:cxn>
                  <a:cxn ang="0">
                    <a:pos x="16" y="110"/>
                  </a:cxn>
                  <a:cxn ang="0">
                    <a:pos x="16" y="110"/>
                  </a:cxn>
                  <a:cxn ang="0">
                    <a:pos x="16" y="110"/>
                  </a:cxn>
                  <a:cxn ang="0">
                    <a:pos x="17" y="114"/>
                  </a:cxn>
                  <a:cxn ang="0">
                    <a:pos x="19" y="114"/>
                  </a:cxn>
                  <a:cxn ang="0">
                    <a:pos x="18" y="109"/>
                  </a:cxn>
                  <a:cxn ang="0">
                    <a:pos x="18" y="109"/>
                  </a:cxn>
                  <a:cxn ang="0">
                    <a:pos x="17" y="101"/>
                  </a:cxn>
                  <a:cxn ang="0">
                    <a:pos x="2" y="0"/>
                  </a:cxn>
                  <a:cxn ang="0">
                    <a:pos x="0" y="0"/>
                  </a:cxn>
                  <a:cxn ang="0">
                    <a:pos x="15" y="100"/>
                  </a:cxn>
                  <a:cxn ang="0">
                    <a:pos x="17" y="100"/>
                  </a:cxn>
                  <a:cxn ang="0">
                    <a:pos x="2" y="0"/>
                  </a:cxn>
                </a:cxnLst>
                <a:rect l="0" t="0" r="r" b="b"/>
                <a:pathLst>
                  <a:path w="19" h="114">
                    <a:moveTo>
                      <a:pt x="17" y="101"/>
                    </a:moveTo>
                    <a:cubicBezTo>
                      <a:pt x="15" y="101"/>
                      <a:pt x="15" y="101"/>
                      <a:pt x="15" y="101"/>
                    </a:cubicBezTo>
                    <a:cubicBezTo>
                      <a:pt x="16" y="104"/>
                      <a:pt x="16" y="107"/>
                      <a:pt x="16" y="110"/>
                    </a:cubicBezTo>
                    <a:cubicBezTo>
                      <a:pt x="16" y="110"/>
                      <a:pt x="16" y="110"/>
                      <a:pt x="16" y="110"/>
                    </a:cubicBezTo>
                    <a:cubicBezTo>
                      <a:pt x="16" y="110"/>
                      <a:pt x="16" y="110"/>
                      <a:pt x="16" y="110"/>
                    </a:cubicBezTo>
                    <a:cubicBezTo>
                      <a:pt x="16" y="110"/>
                      <a:pt x="16" y="111"/>
                      <a:pt x="17" y="114"/>
                    </a:cubicBezTo>
                    <a:cubicBezTo>
                      <a:pt x="19" y="114"/>
                      <a:pt x="19" y="114"/>
                      <a:pt x="19" y="114"/>
                    </a:cubicBezTo>
                    <a:cubicBezTo>
                      <a:pt x="18" y="111"/>
                      <a:pt x="18" y="109"/>
                      <a:pt x="18" y="109"/>
                    </a:cubicBezTo>
                    <a:cubicBezTo>
                      <a:pt x="18" y="109"/>
                      <a:pt x="18" y="109"/>
                      <a:pt x="18" y="109"/>
                    </a:cubicBezTo>
                    <a:cubicBezTo>
                      <a:pt x="18" y="106"/>
                      <a:pt x="18" y="104"/>
                      <a:pt x="17" y="101"/>
                    </a:cubicBezTo>
                    <a:moveTo>
                      <a:pt x="2" y="0"/>
                    </a:moveTo>
                    <a:cubicBezTo>
                      <a:pt x="0" y="0"/>
                      <a:pt x="0" y="0"/>
                      <a:pt x="0" y="0"/>
                    </a:cubicBezTo>
                    <a:cubicBezTo>
                      <a:pt x="6" y="29"/>
                      <a:pt x="11" y="62"/>
                      <a:pt x="15" y="100"/>
                    </a:cubicBezTo>
                    <a:cubicBezTo>
                      <a:pt x="17" y="100"/>
                      <a:pt x="17" y="100"/>
                      <a:pt x="17" y="100"/>
                    </a:cubicBezTo>
                    <a:cubicBezTo>
                      <a:pt x="13" y="62"/>
                      <a:pt x="8" y="29"/>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1"/>
              <p:cNvSpPr>
                <a:spLocks/>
              </p:cNvSpPr>
              <p:nvPr/>
            </p:nvSpPr>
            <p:spPr bwMode="auto">
              <a:xfrm>
                <a:off x="-2624136" y="3529009"/>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2"/>
              <p:cNvSpPr>
                <a:spLocks noEditPoints="1"/>
              </p:cNvSpPr>
              <p:nvPr/>
            </p:nvSpPr>
            <p:spPr bwMode="auto">
              <a:xfrm>
                <a:off x="-2811462" y="3586159"/>
                <a:ext cx="233364" cy="1614486"/>
              </a:xfrm>
              <a:custGeom>
                <a:avLst/>
                <a:gdLst/>
                <a:ahLst/>
                <a:cxnLst>
                  <a:cxn ang="0">
                    <a:pos x="31" y="343"/>
                  </a:cxn>
                  <a:cxn ang="0">
                    <a:pos x="29" y="343"/>
                  </a:cxn>
                  <a:cxn ang="0">
                    <a:pos x="0" y="429"/>
                  </a:cxn>
                  <a:cxn ang="0">
                    <a:pos x="2" y="429"/>
                  </a:cxn>
                  <a:cxn ang="0">
                    <a:pos x="31" y="343"/>
                  </a:cxn>
                  <a:cxn ang="0">
                    <a:pos x="55" y="233"/>
                  </a:cxn>
                  <a:cxn ang="0">
                    <a:pos x="53" y="233"/>
                  </a:cxn>
                  <a:cxn ang="0">
                    <a:pos x="52" y="239"/>
                  </a:cxn>
                  <a:cxn ang="0">
                    <a:pos x="29" y="342"/>
                  </a:cxn>
                  <a:cxn ang="0">
                    <a:pos x="29" y="342"/>
                  </a:cxn>
                  <a:cxn ang="0">
                    <a:pos x="31" y="342"/>
                  </a:cxn>
                  <a:cxn ang="0">
                    <a:pos x="55" y="233"/>
                  </a:cxn>
                  <a:cxn ang="0">
                    <a:pos x="61" y="102"/>
                  </a:cxn>
                  <a:cxn ang="0">
                    <a:pos x="59" y="102"/>
                  </a:cxn>
                  <a:cxn ang="0">
                    <a:pos x="60" y="129"/>
                  </a:cxn>
                  <a:cxn ang="0">
                    <a:pos x="54" y="231"/>
                  </a:cxn>
                  <a:cxn ang="0">
                    <a:pos x="54" y="231"/>
                  </a:cxn>
                  <a:cxn ang="0">
                    <a:pos x="54" y="232"/>
                  </a:cxn>
                  <a:cxn ang="0">
                    <a:pos x="56" y="232"/>
                  </a:cxn>
                  <a:cxn ang="0">
                    <a:pos x="56" y="231"/>
                  </a:cxn>
                  <a:cxn ang="0">
                    <a:pos x="56" y="231"/>
                  </a:cxn>
                  <a:cxn ang="0">
                    <a:pos x="62" y="129"/>
                  </a:cxn>
                  <a:cxn ang="0">
                    <a:pos x="61" y="102"/>
                  </a:cxn>
                  <a:cxn ang="0">
                    <a:pos x="54" y="0"/>
                  </a:cxn>
                  <a:cxn ang="0">
                    <a:pos x="52" y="0"/>
                  </a:cxn>
                  <a:cxn ang="0">
                    <a:pos x="53" y="5"/>
                  </a:cxn>
                  <a:cxn ang="0">
                    <a:pos x="59" y="101"/>
                  </a:cxn>
                  <a:cxn ang="0">
                    <a:pos x="61" y="101"/>
                  </a:cxn>
                  <a:cxn ang="0">
                    <a:pos x="54" y="0"/>
                  </a:cxn>
                </a:cxnLst>
                <a:rect l="0" t="0" r="r" b="b"/>
                <a:pathLst>
                  <a:path w="62" h="429">
                    <a:moveTo>
                      <a:pt x="31" y="343"/>
                    </a:moveTo>
                    <a:cubicBezTo>
                      <a:pt x="29" y="343"/>
                      <a:pt x="29" y="343"/>
                      <a:pt x="29" y="343"/>
                    </a:cubicBezTo>
                    <a:cubicBezTo>
                      <a:pt x="18" y="386"/>
                      <a:pt x="8" y="411"/>
                      <a:pt x="0" y="429"/>
                    </a:cubicBezTo>
                    <a:cubicBezTo>
                      <a:pt x="2" y="429"/>
                      <a:pt x="2" y="429"/>
                      <a:pt x="2" y="429"/>
                    </a:cubicBezTo>
                    <a:cubicBezTo>
                      <a:pt x="10" y="411"/>
                      <a:pt x="20" y="385"/>
                      <a:pt x="31" y="343"/>
                    </a:cubicBezTo>
                    <a:moveTo>
                      <a:pt x="55" y="233"/>
                    </a:moveTo>
                    <a:cubicBezTo>
                      <a:pt x="53" y="233"/>
                      <a:pt x="53" y="233"/>
                      <a:pt x="53" y="233"/>
                    </a:cubicBezTo>
                    <a:cubicBezTo>
                      <a:pt x="53" y="234"/>
                      <a:pt x="53" y="236"/>
                      <a:pt x="52" y="239"/>
                    </a:cubicBezTo>
                    <a:cubicBezTo>
                      <a:pt x="50" y="254"/>
                      <a:pt x="42" y="290"/>
                      <a:pt x="29" y="342"/>
                    </a:cubicBezTo>
                    <a:cubicBezTo>
                      <a:pt x="29" y="342"/>
                      <a:pt x="29" y="342"/>
                      <a:pt x="29" y="342"/>
                    </a:cubicBezTo>
                    <a:cubicBezTo>
                      <a:pt x="31" y="342"/>
                      <a:pt x="31" y="342"/>
                      <a:pt x="31" y="342"/>
                    </a:cubicBezTo>
                    <a:cubicBezTo>
                      <a:pt x="46" y="282"/>
                      <a:pt x="54" y="242"/>
                      <a:pt x="55" y="233"/>
                    </a:cubicBezTo>
                    <a:moveTo>
                      <a:pt x="61" y="102"/>
                    </a:moveTo>
                    <a:cubicBezTo>
                      <a:pt x="59" y="102"/>
                      <a:pt x="59" y="102"/>
                      <a:pt x="59" y="102"/>
                    </a:cubicBezTo>
                    <a:cubicBezTo>
                      <a:pt x="60" y="111"/>
                      <a:pt x="60" y="119"/>
                      <a:pt x="60" y="129"/>
                    </a:cubicBezTo>
                    <a:cubicBezTo>
                      <a:pt x="60" y="161"/>
                      <a:pt x="58" y="196"/>
                      <a:pt x="54" y="231"/>
                    </a:cubicBezTo>
                    <a:cubicBezTo>
                      <a:pt x="54" y="231"/>
                      <a:pt x="54" y="231"/>
                      <a:pt x="54" y="231"/>
                    </a:cubicBezTo>
                    <a:cubicBezTo>
                      <a:pt x="54" y="231"/>
                      <a:pt x="54" y="231"/>
                      <a:pt x="54" y="232"/>
                    </a:cubicBezTo>
                    <a:cubicBezTo>
                      <a:pt x="56" y="232"/>
                      <a:pt x="56" y="232"/>
                      <a:pt x="56" y="232"/>
                    </a:cubicBezTo>
                    <a:cubicBezTo>
                      <a:pt x="56" y="231"/>
                      <a:pt x="56" y="231"/>
                      <a:pt x="56" y="231"/>
                    </a:cubicBezTo>
                    <a:cubicBezTo>
                      <a:pt x="56" y="231"/>
                      <a:pt x="56" y="231"/>
                      <a:pt x="56" y="231"/>
                    </a:cubicBezTo>
                    <a:cubicBezTo>
                      <a:pt x="60" y="196"/>
                      <a:pt x="62" y="161"/>
                      <a:pt x="62" y="129"/>
                    </a:cubicBezTo>
                    <a:cubicBezTo>
                      <a:pt x="62" y="119"/>
                      <a:pt x="62" y="111"/>
                      <a:pt x="61" y="102"/>
                    </a:cubicBezTo>
                    <a:moveTo>
                      <a:pt x="54" y="0"/>
                    </a:moveTo>
                    <a:cubicBezTo>
                      <a:pt x="52" y="0"/>
                      <a:pt x="52" y="0"/>
                      <a:pt x="52" y="0"/>
                    </a:cubicBezTo>
                    <a:cubicBezTo>
                      <a:pt x="52" y="1"/>
                      <a:pt x="52" y="3"/>
                      <a:pt x="53" y="5"/>
                    </a:cubicBezTo>
                    <a:cubicBezTo>
                      <a:pt x="55" y="22"/>
                      <a:pt x="58" y="57"/>
                      <a:pt x="59" y="101"/>
                    </a:cubicBezTo>
                    <a:cubicBezTo>
                      <a:pt x="61" y="101"/>
                      <a:pt x="61" y="101"/>
                      <a:pt x="61" y="101"/>
                    </a:cubicBezTo>
                    <a:cubicBezTo>
                      <a:pt x="60" y="51"/>
                      <a:pt x="56" y="13"/>
                      <a:pt x="5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13"/>
              <p:cNvSpPr>
                <a:spLocks/>
              </p:cNvSpPr>
              <p:nvPr/>
            </p:nvSpPr>
            <p:spPr bwMode="auto">
              <a:xfrm>
                <a:off x="-2703512" y="4872033"/>
                <a:ext cx="7937" cy="4762"/>
              </a:xfrm>
              <a:custGeom>
                <a:avLst/>
                <a:gdLst/>
                <a:ahLst/>
                <a:cxnLst>
                  <a:cxn ang="0">
                    <a:pos x="2" y="0"/>
                  </a:cxn>
                  <a:cxn ang="0">
                    <a:pos x="0" y="0"/>
                  </a:cxn>
                  <a:cxn ang="0">
                    <a:pos x="0" y="1"/>
                  </a:cxn>
                  <a:cxn ang="0">
                    <a:pos x="2" y="1"/>
                  </a:cxn>
                  <a:cxn ang="0">
                    <a:pos x="2" y="0"/>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14"/>
              <p:cNvSpPr>
                <a:spLocks noEditPoints="1"/>
              </p:cNvSpPr>
              <p:nvPr/>
            </p:nvSpPr>
            <p:spPr bwMode="auto">
              <a:xfrm>
                <a:off x="-2954336" y="2419348"/>
                <a:ext cx="280987" cy="2954335"/>
              </a:xfrm>
              <a:custGeom>
                <a:avLst/>
                <a:gdLst/>
                <a:ahLst/>
                <a:cxnLst>
                  <a:cxn ang="0">
                    <a:pos x="39" y="740"/>
                  </a:cxn>
                  <a:cxn ang="0">
                    <a:pos x="37" y="740"/>
                  </a:cxn>
                  <a:cxn ang="0">
                    <a:pos x="19" y="774"/>
                  </a:cxn>
                  <a:cxn ang="0">
                    <a:pos x="19" y="774"/>
                  </a:cxn>
                  <a:cxn ang="0">
                    <a:pos x="15" y="784"/>
                  </a:cxn>
                  <a:cxn ang="0">
                    <a:pos x="16" y="785"/>
                  </a:cxn>
                  <a:cxn ang="0">
                    <a:pos x="21" y="775"/>
                  </a:cxn>
                  <a:cxn ang="0">
                    <a:pos x="21" y="775"/>
                  </a:cxn>
                  <a:cxn ang="0">
                    <a:pos x="22" y="773"/>
                  </a:cxn>
                  <a:cxn ang="0">
                    <a:pos x="21" y="773"/>
                  </a:cxn>
                  <a:cxn ang="0">
                    <a:pos x="21" y="772"/>
                  </a:cxn>
                  <a:cxn ang="0">
                    <a:pos x="22" y="772"/>
                  </a:cxn>
                  <a:cxn ang="0">
                    <a:pos x="39" y="740"/>
                  </a:cxn>
                  <a:cxn ang="0">
                    <a:pos x="49" y="98"/>
                  </a:cxn>
                  <a:cxn ang="0">
                    <a:pos x="47" y="98"/>
                  </a:cxn>
                  <a:cxn ang="0">
                    <a:pos x="73" y="194"/>
                  </a:cxn>
                  <a:cxn ang="0">
                    <a:pos x="75" y="194"/>
                  </a:cxn>
                  <a:cxn ang="0">
                    <a:pos x="49" y="98"/>
                  </a:cxn>
                  <a:cxn ang="0">
                    <a:pos x="1" y="0"/>
                  </a:cxn>
                  <a:cxn ang="0">
                    <a:pos x="0" y="1"/>
                  </a:cxn>
                  <a:cxn ang="0">
                    <a:pos x="1" y="2"/>
                  </a:cxn>
                  <a:cxn ang="0">
                    <a:pos x="47" y="97"/>
                  </a:cxn>
                  <a:cxn ang="0">
                    <a:pos x="49" y="97"/>
                  </a:cxn>
                  <a:cxn ang="0">
                    <a:pos x="1" y="0"/>
                  </a:cxn>
                </a:cxnLst>
                <a:rect l="0" t="0" r="r" b="b"/>
                <a:pathLst>
                  <a:path w="75" h="785">
                    <a:moveTo>
                      <a:pt x="39" y="740"/>
                    </a:moveTo>
                    <a:cubicBezTo>
                      <a:pt x="37" y="740"/>
                      <a:pt x="37" y="740"/>
                      <a:pt x="37" y="740"/>
                    </a:cubicBezTo>
                    <a:cubicBezTo>
                      <a:pt x="30" y="755"/>
                      <a:pt x="24" y="764"/>
                      <a:pt x="19" y="774"/>
                    </a:cubicBezTo>
                    <a:cubicBezTo>
                      <a:pt x="19" y="774"/>
                      <a:pt x="19" y="774"/>
                      <a:pt x="19" y="774"/>
                    </a:cubicBezTo>
                    <a:cubicBezTo>
                      <a:pt x="15" y="784"/>
                      <a:pt x="15" y="784"/>
                      <a:pt x="15" y="784"/>
                    </a:cubicBezTo>
                    <a:cubicBezTo>
                      <a:pt x="16" y="785"/>
                      <a:pt x="16" y="785"/>
                      <a:pt x="16" y="785"/>
                    </a:cubicBezTo>
                    <a:cubicBezTo>
                      <a:pt x="21" y="775"/>
                      <a:pt x="21" y="775"/>
                      <a:pt x="21" y="775"/>
                    </a:cubicBezTo>
                    <a:cubicBezTo>
                      <a:pt x="21" y="775"/>
                      <a:pt x="21" y="775"/>
                      <a:pt x="21" y="775"/>
                    </a:cubicBezTo>
                    <a:cubicBezTo>
                      <a:pt x="21" y="774"/>
                      <a:pt x="21" y="774"/>
                      <a:pt x="22" y="773"/>
                    </a:cubicBezTo>
                    <a:cubicBezTo>
                      <a:pt x="21" y="773"/>
                      <a:pt x="21" y="773"/>
                      <a:pt x="21" y="773"/>
                    </a:cubicBezTo>
                    <a:cubicBezTo>
                      <a:pt x="21" y="772"/>
                      <a:pt x="21" y="772"/>
                      <a:pt x="21" y="772"/>
                    </a:cubicBezTo>
                    <a:cubicBezTo>
                      <a:pt x="22" y="772"/>
                      <a:pt x="22" y="772"/>
                      <a:pt x="22" y="772"/>
                    </a:cubicBezTo>
                    <a:cubicBezTo>
                      <a:pt x="27" y="763"/>
                      <a:pt x="33" y="754"/>
                      <a:pt x="39" y="740"/>
                    </a:cubicBezTo>
                    <a:moveTo>
                      <a:pt x="49" y="98"/>
                    </a:moveTo>
                    <a:cubicBezTo>
                      <a:pt x="47" y="98"/>
                      <a:pt x="47" y="98"/>
                      <a:pt x="47" y="98"/>
                    </a:cubicBezTo>
                    <a:cubicBezTo>
                      <a:pt x="56" y="124"/>
                      <a:pt x="65" y="156"/>
                      <a:pt x="73" y="194"/>
                    </a:cubicBezTo>
                    <a:cubicBezTo>
                      <a:pt x="75" y="194"/>
                      <a:pt x="75" y="194"/>
                      <a:pt x="75" y="194"/>
                    </a:cubicBezTo>
                    <a:cubicBezTo>
                      <a:pt x="67" y="156"/>
                      <a:pt x="58" y="124"/>
                      <a:pt x="49" y="98"/>
                    </a:cubicBezTo>
                    <a:moveTo>
                      <a:pt x="1" y="0"/>
                    </a:moveTo>
                    <a:cubicBezTo>
                      <a:pt x="0" y="1"/>
                      <a:pt x="0" y="1"/>
                      <a:pt x="0" y="1"/>
                    </a:cubicBezTo>
                    <a:cubicBezTo>
                      <a:pt x="0" y="1"/>
                      <a:pt x="0" y="1"/>
                      <a:pt x="1" y="2"/>
                    </a:cubicBezTo>
                    <a:cubicBezTo>
                      <a:pt x="5" y="7"/>
                      <a:pt x="26" y="36"/>
                      <a:pt x="47" y="97"/>
                    </a:cubicBezTo>
                    <a:cubicBezTo>
                      <a:pt x="49" y="97"/>
                      <a:pt x="49" y="97"/>
                      <a:pt x="49" y="97"/>
                    </a:cubicBezTo>
                    <a:cubicBezTo>
                      <a:pt x="25" y="28"/>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15"/>
              <p:cNvSpPr>
                <a:spLocks/>
              </p:cNvSpPr>
              <p:nvPr/>
            </p:nvSpPr>
            <p:spPr bwMode="auto">
              <a:xfrm>
                <a:off x="-2778124" y="2784471"/>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16"/>
              <p:cNvSpPr>
                <a:spLocks/>
              </p:cNvSpPr>
              <p:nvPr/>
            </p:nvSpPr>
            <p:spPr bwMode="auto">
              <a:xfrm>
                <a:off x="-2613024" y="4459284"/>
                <a:ext cx="11114" cy="3175"/>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1" y="0"/>
                      <a:pt x="1" y="1"/>
                      <a:pt x="0" y="1"/>
                    </a:cubicBezTo>
                    <a:cubicBezTo>
                      <a:pt x="2" y="1"/>
                      <a:pt x="2" y="1"/>
                      <a:pt x="2"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17"/>
              <p:cNvSpPr>
                <a:spLocks/>
              </p:cNvSpPr>
              <p:nvPr/>
            </p:nvSpPr>
            <p:spPr bwMode="auto">
              <a:xfrm>
                <a:off x="-2816223" y="5200645"/>
                <a:ext cx="12700" cy="3175"/>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18"/>
              <p:cNvSpPr>
                <a:spLocks/>
              </p:cNvSpPr>
              <p:nvPr/>
            </p:nvSpPr>
            <p:spPr bwMode="auto">
              <a:xfrm>
                <a:off x="-2874962" y="5324470"/>
                <a:ext cx="3175"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19"/>
              <p:cNvSpPr>
                <a:spLocks/>
              </p:cNvSpPr>
              <p:nvPr/>
            </p:nvSpPr>
            <p:spPr bwMode="auto">
              <a:xfrm>
                <a:off x="-2590798" y="3965572"/>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20"/>
              <p:cNvSpPr>
                <a:spLocks/>
              </p:cNvSpPr>
              <p:nvPr/>
            </p:nvSpPr>
            <p:spPr bwMode="auto">
              <a:xfrm>
                <a:off x="-2616199" y="3581397"/>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21"/>
              <p:cNvSpPr>
                <a:spLocks/>
              </p:cNvSpPr>
              <p:nvPr/>
            </p:nvSpPr>
            <p:spPr bwMode="auto">
              <a:xfrm>
                <a:off x="-5802311" y="3149597"/>
                <a:ext cx="11114" cy="3175"/>
              </a:xfrm>
              <a:custGeom>
                <a:avLst/>
                <a:gdLst/>
                <a:ahLst/>
                <a:cxnLst>
                  <a:cxn ang="0">
                    <a:pos x="3" y="0"/>
                  </a:cxn>
                  <a:cxn ang="0">
                    <a:pos x="0" y="0"/>
                  </a:cxn>
                  <a:cxn ang="0">
                    <a:pos x="0" y="1"/>
                  </a:cxn>
                  <a:cxn ang="0">
                    <a:pos x="2" y="1"/>
                  </a:cxn>
                  <a:cxn ang="0">
                    <a:pos x="2" y="1"/>
                  </a:cxn>
                  <a:cxn ang="0">
                    <a:pos x="2" y="0"/>
                  </a:cxn>
                  <a:cxn ang="0">
                    <a:pos x="2" y="0"/>
                  </a:cxn>
                  <a:cxn ang="0">
                    <a:pos x="3" y="0"/>
                  </a:cxn>
                </a:cxnLst>
                <a:rect l="0" t="0" r="r" b="b"/>
                <a:pathLst>
                  <a:path w="3" h="1">
                    <a:moveTo>
                      <a:pt x="3" y="0"/>
                    </a:moveTo>
                    <a:cubicBezTo>
                      <a:pt x="0" y="0"/>
                      <a:pt x="0" y="0"/>
                      <a:pt x="0" y="0"/>
                    </a:cubicBezTo>
                    <a:cubicBezTo>
                      <a:pt x="0" y="0"/>
                      <a:pt x="0" y="0"/>
                      <a:pt x="0" y="1"/>
                    </a:cubicBezTo>
                    <a:cubicBezTo>
                      <a:pt x="2" y="1"/>
                      <a:pt x="2" y="1"/>
                      <a:pt x="2" y="1"/>
                    </a:cubicBezTo>
                    <a:cubicBezTo>
                      <a:pt x="2" y="1"/>
                      <a:pt x="2" y="1"/>
                      <a:pt x="2" y="1"/>
                    </a:cubicBezTo>
                    <a:cubicBezTo>
                      <a:pt x="2" y="0"/>
                      <a:pt x="2" y="0"/>
                      <a:pt x="2" y="0"/>
                    </a:cubicBezTo>
                    <a:cubicBezTo>
                      <a:pt x="2" y="0"/>
                      <a:pt x="2" y="0"/>
                      <a:pt x="2" y="0"/>
                    </a:cubicBezTo>
                    <a:cubicBezTo>
                      <a:pt x="2" y="0"/>
                      <a:pt x="2"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22"/>
              <p:cNvSpPr>
                <a:spLocks/>
              </p:cNvSpPr>
              <p:nvPr/>
            </p:nvSpPr>
            <p:spPr bwMode="auto">
              <a:xfrm>
                <a:off x="-5565772"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23"/>
              <p:cNvSpPr>
                <a:spLocks/>
              </p:cNvSpPr>
              <p:nvPr/>
            </p:nvSpPr>
            <p:spPr bwMode="auto">
              <a:xfrm>
                <a:off x="-532606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4"/>
              <p:cNvSpPr>
                <a:spLocks/>
              </p:cNvSpPr>
              <p:nvPr/>
            </p:nvSpPr>
            <p:spPr bwMode="auto">
              <a:xfrm>
                <a:off x="-5081586" y="3149597"/>
                <a:ext cx="4762" cy="3175"/>
              </a:xfrm>
              <a:custGeom>
                <a:avLst/>
                <a:gdLst/>
                <a:ahLst/>
                <a:cxnLst>
                  <a:cxn ang="0">
                    <a:pos x="0" y="0"/>
                  </a:cxn>
                  <a:cxn ang="0">
                    <a:pos x="0" y="0"/>
                  </a:cxn>
                  <a:cxn ang="0">
                    <a:pos x="0" y="2"/>
                  </a:cxn>
                  <a:cxn ang="0">
                    <a:pos x="3" y="2"/>
                  </a:cxn>
                  <a:cxn ang="0">
                    <a:pos x="0" y="0"/>
                  </a:cxn>
                  <a:cxn ang="0">
                    <a:pos x="0" y="0"/>
                  </a:cxn>
                </a:cxnLst>
                <a:rect l="0" t="0" r="r" b="b"/>
                <a:pathLst>
                  <a:path w="3" h="2">
                    <a:moveTo>
                      <a:pt x="0" y="0"/>
                    </a:moveTo>
                    <a:lnTo>
                      <a:pt x="0" y="0"/>
                    </a:lnTo>
                    <a:lnTo>
                      <a:pt x="0" y="2"/>
                    </a:lnTo>
                    <a:lnTo>
                      <a:pt x="3" y="2"/>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25"/>
              <p:cNvSpPr>
                <a:spLocks/>
              </p:cNvSpPr>
              <p:nvPr/>
            </p:nvSpPr>
            <p:spPr bwMode="auto">
              <a:xfrm>
                <a:off x="-483711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26"/>
              <p:cNvSpPr>
                <a:spLocks/>
              </p:cNvSpPr>
              <p:nvPr/>
            </p:nvSpPr>
            <p:spPr bwMode="auto">
              <a:xfrm>
                <a:off x="-460851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27"/>
              <p:cNvSpPr>
                <a:spLocks/>
              </p:cNvSpPr>
              <p:nvPr/>
            </p:nvSpPr>
            <p:spPr bwMode="auto">
              <a:xfrm>
                <a:off x="-1955799"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8"/>
              <p:cNvSpPr>
                <a:spLocks/>
              </p:cNvSpPr>
              <p:nvPr/>
            </p:nvSpPr>
            <p:spPr bwMode="auto">
              <a:xfrm>
                <a:off x="-3641723" y="3149597"/>
                <a:ext cx="6350"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29"/>
              <p:cNvSpPr>
                <a:spLocks/>
              </p:cNvSpPr>
              <p:nvPr/>
            </p:nvSpPr>
            <p:spPr bwMode="auto">
              <a:xfrm>
                <a:off x="-3421062" y="3149597"/>
                <a:ext cx="11114" cy="3175"/>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0"/>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30"/>
              <p:cNvSpPr>
                <a:spLocks/>
              </p:cNvSpPr>
              <p:nvPr/>
            </p:nvSpPr>
            <p:spPr bwMode="auto">
              <a:xfrm>
                <a:off x="-3171824" y="3149597"/>
                <a:ext cx="6350" cy="3175"/>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31"/>
              <p:cNvSpPr>
                <a:spLocks/>
              </p:cNvSpPr>
              <p:nvPr/>
            </p:nvSpPr>
            <p:spPr bwMode="auto">
              <a:xfrm>
                <a:off x="-2920998"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32"/>
              <p:cNvSpPr>
                <a:spLocks/>
              </p:cNvSpPr>
              <p:nvPr/>
            </p:nvSpPr>
            <p:spPr bwMode="auto">
              <a:xfrm>
                <a:off x="-2398712" y="3149597"/>
                <a:ext cx="4762"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33"/>
              <p:cNvSpPr>
                <a:spLocks/>
              </p:cNvSpPr>
              <p:nvPr/>
            </p:nvSpPr>
            <p:spPr bwMode="auto">
              <a:xfrm>
                <a:off x="-2187574" y="3149597"/>
                <a:ext cx="11114" cy="3175"/>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1" y="0"/>
                      <a:pt x="1" y="0"/>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34"/>
              <p:cNvSpPr>
                <a:spLocks/>
              </p:cNvSpPr>
              <p:nvPr/>
            </p:nvSpPr>
            <p:spPr bwMode="auto">
              <a:xfrm>
                <a:off x="-1516062" y="3149597"/>
                <a:ext cx="11114" cy="3175"/>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3"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35"/>
              <p:cNvSpPr>
                <a:spLocks/>
              </p:cNvSpPr>
              <p:nvPr/>
            </p:nvSpPr>
            <p:spPr bwMode="auto">
              <a:xfrm>
                <a:off x="-1747838" y="3149597"/>
                <a:ext cx="11114" cy="3175"/>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0" y="0"/>
                      <a:pt x="1" y="0"/>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36"/>
              <p:cNvSpPr>
                <a:spLocks/>
              </p:cNvSpPr>
              <p:nvPr/>
            </p:nvSpPr>
            <p:spPr bwMode="auto">
              <a:xfrm>
                <a:off x="-2679699" y="3149597"/>
                <a:ext cx="6350"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37"/>
              <p:cNvSpPr>
                <a:spLocks noEditPoints="1"/>
              </p:cNvSpPr>
              <p:nvPr/>
            </p:nvSpPr>
            <p:spPr bwMode="auto">
              <a:xfrm>
                <a:off x="-6346822" y="2366960"/>
                <a:ext cx="5613397" cy="3281360"/>
              </a:xfrm>
              <a:custGeom>
                <a:avLst/>
                <a:gdLst/>
                <a:ahLst/>
                <a:cxnLst>
                  <a:cxn ang="0">
                    <a:pos x="215" y="38"/>
                  </a:cxn>
                  <a:cxn ang="0">
                    <a:pos x="535" y="111"/>
                  </a:cxn>
                  <a:cxn ang="0">
                    <a:pos x="485" y="112"/>
                  </a:cxn>
                  <a:cxn ang="0">
                    <a:pos x="527" y="211"/>
                  </a:cxn>
                  <a:cxn ang="0">
                    <a:pos x="575" y="331"/>
                  </a:cxn>
                  <a:cxn ang="0">
                    <a:pos x="605" y="324"/>
                  </a:cxn>
                  <a:cxn ang="0">
                    <a:pos x="651" y="221"/>
                  </a:cxn>
                  <a:cxn ang="0">
                    <a:pos x="704" y="118"/>
                  </a:cxn>
                  <a:cxn ang="0">
                    <a:pos x="688" y="109"/>
                  </a:cxn>
                  <a:cxn ang="0">
                    <a:pos x="894" y="6"/>
                  </a:cxn>
                  <a:cxn ang="0">
                    <a:pos x="1266" y="104"/>
                  </a:cxn>
                  <a:cxn ang="0">
                    <a:pos x="1344" y="208"/>
                  </a:cxn>
                  <a:cxn ang="0">
                    <a:pos x="1450" y="323"/>
                  </a:cxn>
                  <a:cxn ang="0">
                    <a:pos x="1492" y="475"/>
                  </a:cxn>
                  <a:cxn ang="0">
                    <a:pos x="1467" y="667"/>
                  </a:cxn>
                  <a:cxn ang="0">
                    <a:pos x="1428" y="807"/>
                  </a:cxn>
                  <a:cxn ang="0">
                    <a:pos x="1219" y="787"/>
                  </a:cxn>
                  <a:cxn ang="0">
                    <a:pos x="1138" y="666"/>
                  </a:cxn>
                  <a:cxn ang="0">
                    <a:pos x="1104" y="556"/>
                  </a:cxn>
                  <a:cxn ang="0">
                    <a:pos x="1085" y="446"/>
                  </a:cxn>
                  <a:cxn ang="0">
                    <a:pos x="1057" y="579"/>
                  </a:cxn>
                  <a:cxn ang="0">
                    <a:pos x="1023" y="667"/>
                  </a:cxn>
                  <a:cxn ang="0">
                    <a:pos x="958" y="787"/>
                  </a:cxn>
                  <a:cxn ang="0">
                    <a:pos x="749" y="787"/>
                  </a:cxn>
                  <a:cxn ang="0">
                    <a:pos x="712" y="667"/>
                  </a:cxn>
                  <a:cxn ang="0">
                    <a:pos x="679" y="557"/>
                  </a:cxn>
                  <a:cxn ang="0">
                    <a:pos x="669" y="459"/>
                  </a:cxn>
                  <a:cxn ang="0">
                    <a:pos x="625" y="668"/>
                  </a:cxn>
                  <a:cxn ang="0">
                    <a:pos x="584" y="786"/>
                  </a:cxn>
                  <a:cxn ang="0">
                    <a:pos x="502" y="863"/>
                  </a:cxn>
                  <a:cxn ang="0">
                    <a:pos x="417" y="787"/>
                  </a:cxn>
                  <a:cxn ang="0">
                    <a:pos x="403" y="753"/>
                  </a:cxn>
                  <a:cxn ang="0">
                    <a:pos x="353" y="578"/>
                  </a:cxn>
                  <a:cxn ang="0">
                    <a:pos x="339" y="435"/>
                  </a:cxn>
                  <a:cxn ang="0">
                    <a:pos x="319" y="557"/>
                  </a:cxn>
                  <a:cxn ang="0">
                    <a:pos x="270" y="668"/>
                  </a:cxn>
                  <a:cxn ang="0">
                    <a:pos x="214" y="785"/>
                  </a:cxn>
                  <a:cxn ang="0">
                    <a:pos x="46" y="785"/>
                  </a:cxn>
                  <a:cxn ang="0">
                    <a:pos x="28" y="667"/>
                  </a:cxn>
                  <a:cxn ang="0">
                    <a:pos x="10" y="574"/>
                  </a:cxn>
                  <a:cxn ang="0">
                    <a:pos x="1" y="452"/>
                  </a:cxn>
                  <a:cxn ang="0">
                    <a:pos x="23" y="324"/>
                  </a:cxn>
                  <a:cxn ang="0">
                    <a:pos x="29" y="309"/>
                  </a:cxn>
                  <a:cxn ang="0">
                    <a:pos x="84" y="209"/>
                  </a:cxn>
                  <a:cxn ang="0">
                    <a:pos x="162" y="81"/>
                  </a:cxn>
                  <a:cxn ang="0">
                    <a:pos x="214" y="36"/>
                  </a:cxn>
                  <a:cxn ang="0">
                    <a:pos x="23" y="318"/>
                  </a:cxn>
                  <a:cxn ang="0">
                    <a:pos x="38" y="769"/>
                  </a:cxn>
                  <a:cxn ang="0">
                    <a:pos x="273" y="667"/>
                  </a:cxn>
                  <a:cxn ang="0">
                    <a:pos x="464" y="848"/>
                  </a:cxn>
                  <a:cxn ang="0">
                    <a:pos x="590" y="776"/>
                  </a:cxn>
                  <a:cxn ang="0">
                    <a:pos x="899" y="852"/>
                  </a:cxn>
                  <a:cxn ang="0">
                    <a:pos x="1345" y="872"/>
                  </a:cxn>
                  <a:cxn ang="0">
                    <a:pos x="1474" y="366"/>
                  </a:cxn>
                  <a:cxn ang="0">
                    <a:pos x="1236" y="87"/>
                  </a:cxn>
                  <a:cxn ang="0">
                    <a:pos x="742" y="53"/>
                  </a:cxn>
                  <a:cxn ang="0">
                    <a:pos x="577" y="331"/>
                  </a:cxn>
                </a:cxnLst>
                <a:rect l="0" t="0" r="r" b="b"/>
                <a:pathLst>
                  <a:path w="1494" h="872">
                    <a:moveTo>
                      <a:pt x="484" y="111"/>
                    </a:moveTo>
                    <a:cubicBezTo>
                      <a:pt x="484" y="111"/>
                      <a:pt x="484" y="111"/>
                      <a:pt x="484" y="111"/>
                    </a:cubicBezTo>
                    <a:cubicBezTo>
                      <a:pt x="485" y="111"/>
                      <a:pt x="485" y="111"/>
                      <a:pt x="485" y="111"/>
                    </a:cubicBezTo>
                    <a:cubicBezTo>
                      <a:pt x="485" y="111"/>
                      <a:pt x="485" y="111"/>
                      <a:pt x="484" y="111"/>
                    </a:cubicBezTo>
                    <a:cubicBezTo>
                      <a:pt x="484" y="111"/>
                      <a:pt x="484" y="111"/>
                      <a:pt x="484" y="111"/>
                    </a:cubicBezTo>
                    <a:moveTo>
                      <a:pt x="165" y="78"/>
                    </a:moveTo>
                    <a:cubicBezTo>
                      <a:pt x="166" y="78"/>
                      <a:pt x="169" y="75"/>
                      <a:pt x="173" y="71"/>
                    </a:cubicBezTo>
                    <a:cubicBezTo>
                      <a:pt x="175" y="69"/>
                      <a:pt x="178" y="67"/>
                      <a:pt x="180" y="65"/>
                    </a:cubicBezTo>
                    <a:cubicBezTo>
                      <a:pt x="191" y="56"/>
                      <a:pt x="205" y="44"/>
                      <a:pt x="215" y="38"/>
                    </a:cubicBezTo>
                    <a:cubicBezTo>
                      <a:pt x="224" y="33"/>
                      <a:pt x="240" y="25"/>
                      <a:pt x="255" y="18"/>
                    </a:cubicBezTo>
                    <a:cubicBezTo>
                      <a:pt x="271" y="12"/>
                      <a:pt x="286" y="6"/>
                      <a:pt x="292" y="5"/>
                    </a:cubicBezTo>
                    <a:cubicBezTo>
                      <a:pt x="299" y="4"/>
                      <a:pt x="312" y="1"/>
                      <a:pt x="331" y="1"/>
                    </a:cubicBezTo>
                    <a:cubicBezTo>
                      <a:pt x="347" y="1"/>
                      <a:pt x="367" y="3"/>
                      <a:pt x="390" y="8"/>
                    </a:cubicBezTo>
                    <a:cubicBezTo>
                      <a:pt x="429" y="17"/>
                      <a:pt x="474" y="38"/>
                      <a:pt x="501" y="55"/>
                    </a:cubicBezTo>
                    <a:cubicBezTo>
                      <a:pt x="509" y="60"/>
                      <a:pt x="525" y="74"/>
                      <a:pt x="539" y="88"/>
                    </a:cubicBezTo>
                    <a:cubicBezTo>
                      <a:pt x="546" y="94"/>
                      <a:pt x="553" y="100"/>
                      <a:pt x="558" y="105"/>
                    </a:cubicBezTo>
                    <a:cubicBezTo>
                      <a:pt x="561" y="107"/>
                      <a:pt x="563" y="109"/>
                      <a:pt x="564" y="111"/>
                    </a:cubicBezTo>
                    <a:cubicBezTo>
                      <a:pt x="535" y="111"/>
                      <a:pt x="535" y="111"/>
                      <a:pt x="535" y="111"/>
                    </a:cubicBezTo>
                    <a:cubicBezTo>
                      <a:pt x="535" y="111"/>
                      <a:pt x="535" y="111"/>
                      <a:pt x="535" y="111"/>
                    </a:cubicBezTo>
                    <a:cubicBezTo>
                      <a:pt x="534" y="112"/>
                      <a:pt x="534" y="112"/>
                      <a:pt x="534" y="112"/>
                    </a:cubicBezTo>
                    <a:cubicBezTo>
                      <a:pt x="534" y="111"/>
                      <a:pt x="534" y="111"/>
                      <a:pt x="534" y="111"/>
                    </a:cubicBezTo>
                    <a:cubicBezTo>
                      <a:pt x="486" y="111"/>
                      <a:pt x="486" y="111"/>
                      <a:pt x="486" y="111"/>
                    </a:cubicBezTo>
                    <a:cubicBezTo>
                      <a:pt x="486" y="111"/>
                      <a:pt x="486" y="111"/>
                      <a:pt x="486" y="111"/>
                    </a:cubicBezTo>
                    <a:cubicBezTo>
                      <a:pt x="486" y="112"/>
                      <a:pt x="486" y="112"/>
                      <a:pt x="486" y="112"/>
                    </a:cubicBezTo>
                    <a:cubicBezTo>
                      <a:pt x="486" y="112"/>
                      <a:pt x="486" y="112"/>
                      <a:pt x="486" y="112"/>
                    </a:cubicBezTo>
                    <a:cubicBezTo>
                      <a:pt x="485" y="112"/>
                      <a:pt x="485" y="112"/>
                      <a:pt x="485" y="112"/>
                    </a:cubicBezTo>
                    <a:cubicBezTo>
                      <a:pt x="485" y="112"/>
                      <a:pt x="485" y="112"/>
                      <a:pt x="485" y="112"/>
                    </a:cubicBezTo>
                    <a:cubicBezTo>
                      <a:pt x="485" y="112"/>
                      <a:pt x="487" y="116"/>
                      <a:pt x="490" y="122"/>
                    </a:cubicBezTo>
                    <a:cubicBezTo>
                      <a:pt x="499" y="140"/>
                      <a:pt x="517" y="179"/>
                      <a:pt x="525" y="208"/>
                    </a:cubicBezTo>
                    <a:cubicBezTo>
                      <a:pt x="525" y="208"/>
                      <a:pt x="525" y="208"/>
                      <a:pt x="525" y="208"/>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6" y="210"/>
                      <a:pt x="527" y="211"/>
                    </a:cubicBezTo>
                    <a:cubicBezTo>
                      <a:pt x="533" y="220"/>
                      <a:pt x="556" y="254"/>
                      <a:pt x="570" y="309"/>
                    </a:cubicBezTo>
                    <a:cubicBezTo>
                      <a:pt x="571" y="309"/>
                      <a:pt x="571" y="309"/>
                      <a:pt x="571" y="309"/>
                    </a:cubicBezTo>
                    <a:cubicBezTo>
                      <a:pt x="571" y="310"/>
                      <a:pt x="571" y="310"/>
                      <a:pt x="571" y="310"/>
                    </a:cubicBezTo>
                    <a:cubicBezTo>
                      <a:pt x="570" y="310"/>
                      <a:pt x="570" y="310"/>
                      <a:pt x="570" y="310"/>
                    </a:cubicBezTo>
                    <a:cubicBezTo>
                      <a:pt x="571" y="314"/>
                      <a:pt x="572" y="318"/>
                      <a:pt x="573" y="323"/>
                    </a:cubicBezTo>
                    <a:cubicBezTo>
                      <a:pt x="574" y="323"/>
                      <a:pt x="574" y="323"/>
                      <a:pt x="574" y="323"/>
                    </a:cubicBezTo>
                    <a:cubicBezTo>
                      <a:pt x="574" y="324"/>
                      <a:pt x="574" y="324"/>
                      <a:pt x="574" y="324"/>
                    </a:cubicBezTo>
                    <a:cubicBezTo>
                      <a:pt x="573" y="324"/>
                      <a:pt x="573" y="324"/>
                      <a:pt x="573" y="324"/>
                    </a:cubicBezTo>
                    <a:cubicBezTo>
                      <a:pt x="574" y="326"/>
                      <a:pt x="574" y="329"/>
                      <a:pt x="575" y="331"/>
                    </a:cubicBezTo>
                    <a:cubicBezTo>
                      <a:pt x="575" y="331"/>
                      <a:pt x="575" y="333"/>
                      <a:pt x="576" y="337"/>
                    </a:cubicBezTo>
                    <a:cubicBezTo>
                      <a:pt x="579" y="349"/>
                      <a:pt x="584" y="376"/>
                      <a:pt x="587" y="402"/>
                    </a:cubicBezTo>
                    <a:cubicBezTo>
                      <a:pt x="587" y="402"/>
                      <a:pt x="587" y="402"/>
                      <a:pt x="587" y="402"/>
                    </a:cubicBezTo>
                    <a:cubicBezTo>
                      <a:pt x="588" y="406"/>
                      <a:pt x="588" y="406"/>
                      <a:pt x="588" y="406"/>
                    </a:cubicBezTo>
                    <a:cubicBezTo>
                      <a:pt x="588" y="406"/>
                      <a:pt x="588" y="406"/>
                      <a:pt x="588" y="406"/>
                    </a:cubicBezTo>
                    <a:cubicBezTo>
                      <a:pt x="590" y="405"/>
                      <a:pt x="590" y="405"/>
                      <a:pt x="590" y="405"/>
                    </a:cubicBezTo>
                    <a:cubicBezTo>
                      <a:pt x="590" y="405"/>
                      <a:pt x="590" y="405"/>
                      <a:pt x="590" y="405"/>
                    </a:cubicBezTo>
                    <a:cubicBezTo>
                      <a:pt x="592" y="385"/>
                      <a:pt x="592" y="385"/>
                      <a:pt x="592" y="385"/>
                    </a:cubicBezTo>
                    <a:cubicBezTo>
                      <a:pt x="595" y="363"/>
                      <a:pt x="600" y="342"/>
                      <a:pt x="605" y="324"/>
                    </a:cubicBezTo>
                    <a:cubicBezTo>
                      <a:pt x="604" y="324"/>
                      <a:pt x="604" y="324"/>
                      <a:pt x="604" y="324"/>
                    </a:cubicBezTo>
                    <a:cubicBezTo>
                      <a:pt x="604" y="323"/>
                      <a:pt x="604" y="323"/>
                      <a:pt x="604" y="323"/>
                    </a:cubicBezTo>
                    <a:cubicBezTo>
                      <a:pt x="605" y="323"/>
                      <a:pt x="605" y="323"/>
                      <a:pt x="605" y="323"/>
                    </a:cubicBezTo>
                    <a:cubicBezTo>
                      <a:pt x="606" y="318"/>
                      <a:pt x="608" y="314"/>
                      <a:pt x="609" y="310"/>
                    </a:cubicBezTo>
                    <a:cubicBezTo>
                      <a:pt x="608" y="310"/>
                      <a:pt x="608" y="310"/>
                      <a:pt x="608" y="310"/>
                    </a:cubicBezTo>
                    <a:cubicBezTo>
                      <a:pt x="608" y="309"/>
                      <a:pt x="608" y="309"/>
                      <a:pt x="608" y="309"/>
                    </a:cubicBezTo>
                    <a:cubicBezTo>
                      <a:pt x="609" y="309"/>
                      <a:pt x="609" y="309"/>
                      <a:pt x="609" y="309"/>
                    </a:cubicBezTo>
                    <a:cubicBezTo>
                      <a:pt x="616" y="288"/>
                      <a:pt x="624" y="271"/>
                      <a:pt x="631" y="256"/>
                    </a:cubicBezTo>
                    <a:cubicBezTo>
                      <a:pt x="639" y="241"/>
                      <a:pt x="646" y="229"/>
                      <a:pt x="651" y="221"/>
                    </a:cubicBezTo>
                    <a:cubicBezTo>
                      <a:pt x="654" y="217"/>
                      <a:pt x="656" y="214"/>
                      <a:pt x="657" y="212"/>
                    </a:cubicBezTo>
                    <a:cubicBezTo>
                      <a:pt x="659" y="210"/>
                      <a:pt x="660" y="209"/>
                      <a:pt x="660" y="209"/>
                    </a:cubicBezTo>
                    <a:cubicBezTo>
                      <a:pt x="660" y="209"/>
                      <a:pt x="660" y="209"/>
                      <a:pt x="660" y="209"/>
                    </a:cubicBezTo>
                    <a:cubicBezTo>
                      <a:pt x="660" y="209"/>
                      <a:pt x="660" y="209"/>
                      <a:pt x="660" y="209"/>
                    </a:cubicBezTo>
                    <a:cubicBezTo>
                      <a:pt x="659" y="209"/>
                      <a:pt x="659" y="209"/>
                      <a:pt x="659" y="209"/>
                    </a:cubicBezTo>
                    <a:cubicBezTo>
                      <a:pt x="659" y="208"/>
                      <a:pt x="659" y="208"/>
                      <a:pt x="659" y="208"/>
                    </a:cubicBezTo>
                    <a:cubicBezTo>
                      <a:pt x="660" y="208"/>
                      <a:pt x="660" y="208"/>
                      <a:pt x="660" y="208"/>
                    </a:cubicBezTo>
                    <a:cubicBezTo>
                      <a:pt x="670" y="174"/>
                      <a:pt x="682" y="151"/>
                      <a:pt x="692" y="135"/>
                    </a:cubicBezTo>
                    <a:cubicBezTo>
                      <a:pt x="696" y="127"/>
                      <a:pt x="701" y="121"/>
                      <a:pt x="704" y="118"/>
                    </a:cubicBezTo>
                    <a:cubicBezTo>
                      <a:pt x="705" y="116"/>
                      <a:pt x="706" y="114"/>
                      <a:pt x="707" y="114"/>
                    </a:cubicBezTo>
                    <a:cubicBezTo>
                      <a:pt x="708" y="113"/>
                      <a:pt x="708" y="112"/>
                      <a:pt x="708" y="112"/>
                    </a:cubicBezTo>
                    <a:cubicBezTo>
                      <a:pt x="708" y="112"/>
                      <a:pt x="708" y="112"/>
                      <a:pt x="708" y="112"/>
                    </a:cubicBezTo>
                    <a:cubicBezTo>
                      <a:pt x="707" y="112"/>
                      <a:pt x="707" y="112"/>
                      <a:pt x="707" y="112"/>
                    </a:cubicBezTo>
                    <a:cubicBezTo>
                      <a:pt x="707" y="111"/>
                      <a:pt x="707" y="111"/>
                      <a:pt x="707" y="111"/>
                    </a:cubicBezTo>
                    <a:cubicBezTo>
                      <a:pt x="709" y="111"/>
                      <a:pt x="709" y="111"/>
                      <a:pt x="709" y="111"/>
                    </a:cubicBezTo>
                    <a:cubicBezTo>
                      <a:pt x="710" y="111"/>
                      <a:pt x="710" y="111"/>
                      <a:pt x="710" y="111"/>
                    </a:cubicBezTo>
                    <a:cubicBezTo>
                      <a:pt x="687" y="110"/>
                      <a:pt x="687" y="110"/>
                      <a:pt x="687" y="110"/>
                    </a:cubicBezTo>
                    <a:cubicBezTo>
                      <a:pt x="687" y="110"/>
                      <a:pt x="687" y="110"/>
                      <a:pt x="688" y="109"/>
                    </a:cubicBezTo>
                    <a:cubicBezTo>
                      <a:pt x="689" y="107"/>
                      <a:pt x="691" y="105"/>
                      <a:pt x="694" y="102"/>
                    </a:cubicBezTo>
                    <a:cubicBezTo>
                      <a:pt x="698" y="96"/>
                      <a:pt x="704" y="89"/>
                      <a:pt x="712" y="81"/>
                    </a:cubicBezTo>
                    <a:cubicBezTo>
                      <a:pt x="712" y="81"/>
                      <a:pt x="712" y="81"/>
                      <a:pt x="712" y="81"/>
                    </a:cubicBezTo>
                    <a:cubicBezTo>
                      <a:pt x="712" y="80"/>
                      <a:pt x="712" y="80"/>
                      <a:pt x="712" y="80"/>
                    </a:cubicBezTo>
                    <a:cubicBezTo>
                      <a:pt x="713" y="80"/>
                      <a:pt x="713" y="80"/>
                      <a:pt x="713" y="80"/>
                    </a:cubicBezTo>
                    <a:cubicBezTo>
                      <a:pt x="721" y="72"/>
                      <a:pt x="731" y="63"/>
                      <a:pt x="743" y="55"/>
                    </a:cubicBezTo>
                    <a:cubicBezTo>
                      <a:pt x="758" y="43"/>
                      <a:pt x="775" y="33"/>
                      <a:pt x="795" y="24"/>
                    </a:cubicBezTo>
                    <a:cubicBezTo>
                      <a:pt x="820" y="13"/>
                      <a:pt x="849" y="5"/>
                      <a:pt x="881" y="5"/>
                    </a:cubicBezTo>
                    <a:cubicBezTo>
                      <a:pt x="885" y="5"/>
                      <a:pt x="890" y="6"/>
                      <a:pt x="894" y="6"/>
                    </a:cubicBezTo>
                    <a:cubicBezTo>
                      <a:pt x="894" y="6"/>
                      <a:pt x="894" y="6"/>
                      <a:pt x="894" y="6"/>
                    </a:cubicBezTo>
                    <a:cubicBezTo>
                      <a:pt x="894" y="6"/>
                      <a:pt x="894" y="6"/>
                      <a:pt x="894" y="6"/>
                    </a:cubicBezTo>
                    <a:cubicBezTo>
                      <a:pt x="894" y="6"/>
                      <a:pt x="896" y="6"/>
                      <a:pt x="900" y="6"/>
                    </a:cubicBezTo>
                    <a:cubicBezTo>
                      <a:pt x="918" y="6"/>
                      <a:pt x="971" y="7"/>
                      <a:pt x="1029" y="19"/>
                    </a:cubicBezTo>
                    <a:cubicBezTo>
                      <a:pt x="1083" y="31"/>
                      <a:pt x="1129" y="40"/>
                      <a:pt x="1203" y="73"/>
                    </a:cubicBezTo>
                    <a:cubicBezTo>
                      <a:pt x="1207" y="75"/>
                      <a:pt x="1210" y="76"/>
                      <a:pt x="1214" y="78"/>
                    </a:cubicBezTo>
                    <a:cubicBezTo>
                      <a:pt x="1217" y="80"/>
                      <a:pt x="1221" y="81"/>
                      <a:pt x="1225" y="83"/>
                    </a:cubicBezTo>
                    <a:cubicBezTo>
                      <a:pt x="1228" y="85"/>
                      <a:pt x="1232" y="87"/>
                      <a:pt x="1235" y="88"/>
                    </a:cubicBezTo>
                    <a:cubicBezTo>
                      <a:pt x="1245" y="93"/>
                      <a:pt x="1255" y="98"/>
                      <a:pt x="1266" y="104"/>
                    </a:cubicBezTo>
                    <a:cubicBezTo>
                      <a:pt x="1274" y="109"/>
                      <a:pt x="1283" y="113"/>
                      <a:pt x="1292" y="118"/>
                    </a:cubicBezTo>
                    <a:cubicBezTo>
                      <a:pt x="1292" y="118"/>
                      <a:pt x="1294" y="120"/>
                      <a:pt x="1299" y="122"/>
                    </a:cubicBezTo>
                    <a:cubicBezTo>
                      <a:pt x="1303" y="125"/>
                      <a:pt x="1309" y="129"/>
                      <a:pt x="1317" y="134"/>
                    </a:cubicBezTo>
                    <a:cubicBezTo>
                      <a:pt x="1318" y="135"/>
                      <a:pt x="1319" y="136"/>
                      <a:pt x="1321" y="137"/>
                    </a:cubicBezTo>
                    <a:cubicBezTo>
                      <a:pt x="1322" y="138"/>
                      <a:pt x="1324" y="139"/>
                      <a:pt x="1325" y="140"/>
                    </a:cubicBezTo>
                    <a:cubicBezTo>
                      <a:pt x="1349" y="156"/>
                      <a:pt x="1380" y="179"/>
                      <a:pt x="1404" y="207"/>
                    </a:cubicBezTo>
                    <a:cubicBezTo>
                      <a:pt x="1344" y="207"/>
                      <a:pt x="1344" y="207"/>
                      <a:pt x="1344" y="207"/>
                    </a:cubicBezTo>
                    <a:cubicBezTo>
                      <a:pt x="1344" y="207"/>
                      <a:pt x="1344" y="208"/>
                      <a:pt x="1345" y="208"/>
                    </a:cubicBezTo>
                    <a:cubicBezTo>
                      <a:pt x="1344" y="208"/>
                      <a:pt x="1344" y="208"/>
                      <a:pt x="1344" y="208"/>
                    </a:cubicBezTo>
                    <a:cubicBezTo>
                      <a:pt x="1344" y="209"/>
                      <a:pt x="1344" y="209"/>
                      <a:pt x="1344" y="209"/>
                    </a:cubicBezTo>
                    <a:cubicBezTo>
                      <a:pt x="1343" y="209"/>
                      <a:pt x="1343" y="209"/>
                      <a:pt x="1343" y="209"/>
                    </a:cubicBezTo>
                    <a:cubicBezTo>
                      <a:pt x="1344" y="209"/>
                      <a:pt x="1344" y="209"/>
                      <a:pt x="1344" y="209"/>
                    </a:cubicBezTo>
                    <a:cubicBezTo>
                      <a:pt x="1344" y="209"/>
                      <a:pt x="1345" y="210"/>
                      <a:pt x="1348" y="212"/>
                    </a:cubicBezTo>
                    <a:cubicBezTo>
                      <a:pt x="1362" y="224"/>
                      <a:pt x="1407" y="263"/>
                      <a:pt x="1440" y="309"/>
                    </a:cubicBezTo>
                    <a:cubicBezTo>
                      <a:pt x="1442" y="309"/>
                      <a:pt x="1442" y="309"/>
                      <a:pt x="1442" y="309"/>
                    </a:cubicBezTo>
                    <a:cubicBezTo>
                      <a:pt x="1442" y="310"/>
                      <a:pt x="1442" y="310"/>
                      <a:pt x="1442" y="310"/>
                    </a:cubicBezTo>
                    <a:cubicBezTo>
                      <a:pt x="1441" y="310"/>
                      <a:pt x="1441" y="310"/>
                      <a:pt x="1441" y="310"/>
                    </a:cubicBezTo>
                    <a:cubicBezTo>
                      <a:pt x="1444" y="314"/>
                      <a:pt x="1447" y="318"/>
                      <a:pt x="1450" y="323"/>
                    </a:cubicBezTo>
                    <a:cubicBezTo>
                      <a:pt x="1451" y="323"/>
                      <a:pt x="1451" y="323"/>
                      <a:pt x="1451" y="323"/>
                    </a:cubicBezTo>
                    <a:cubicBezTo>
                      <a:pt x="1451" y="324"/>
                      <a:pt x="1451" y="324"/>
                      <a:pt x="1451" y="324"/>
                    </a:cubicBezTo>
                    <a:cubicBezTo>
                      <a:pt x="1450" y="324"/>
                      <a:pt x="1450" y="324"/>
                      <a:pt x="1450" y="324"/>
                    </a:cubicBezTo>
                    <a:cubicBezTo>
                      <a:pt x="1459" y="338"/>
                      <a:pt x="1467" y="352"/>
                      <a:pt x="1472" y="367"/>
                    </a:cubicBezTo>
                    <a:cubicBezTo>
                      <a:pt x="1480" y="388"/>
                      <a:pt x="1485" y="407"/>
                      <a:pt x="1488" y="425"/>
                    </a:cubicBezTo>
                    <a:cubicBezTo>
                      <a:pt x="1489" y="425"/>
                      <a:pt x="1489" y="425"/>
                      <a:pt x="1489" y="425"/>
                    </a:cubicBezTo>
                    <a:cubicBezTo>
                      <a:pt x="1489" y="426"/>
                      <a:pt x="1489" y="426"/>
                      <a:pt x="1489" y="426"/>
                    </a:cubicBezTo>
                    <a:cubicBezTo>
                      <a:pt x="1488" y="426"/>
                      <a:pt x="1488" y="426"/>
                      <a:pt x="1488" y="426"/>
                    </a:cubicBezTo>
                    <a:cubicBezTo>
                      <a:pt x="1491" y="442"/>
                      <a:pt x="1492" y="458"/>
                      <a:pt x="1492" y="475"/>
                    </a:cubicBezTo>
                    <a:cubicBezTo>
                      <a:pt x="1492" y="498"/>
                      <a:pt x="1490" y="524"/>
                      <a:pt x="1485" y="556"/>
                    </a:cubicBezTo>
                    <a:cubicBezTo>
                      <a:pt x="1486" y="556"/>
                      <a:pt x="1486" y="556"/>
                      <a:pt x="1486" y="556"/>
                    </a:cubicBezTo>
                    <a:cubicBezTo>
                      <a:pt x="1486" y="557"/>
                      <a:pt x="1486" y="557"/>
                      <a:pt x="1486" y="557"/>
                    </a:cubicBezTo>
                    <a:cubicBezTo>
                      <a:pt x="1485" y="557"/>
                      <a:pt x="1485" y="557"/>
                      <a:pt x="1485" y="557"/>
                    </a:cubicBezTo>
                    <a:cubicBezTo>
                      <a:pt x="1483" y="574"/>
                      <a:pt x="1480" y="593"/>
                      <a:pt x="1477" y="614"/>
                    </a:cubicBezTo>
                    <a:cubicBezTo>
                      <a:pt x="1474" y="632"/>
                      <a:pt x="1470" y="650"/>
                      <a:pt x="1467" y="666"/>
                    </a:cubicBezTo>
                    <a:cubicBezTo>
                      <a:pt x="1468" y="666"/>
                      <a:pt x="1468" y="666"/>
                      <a:pt x="1468" y="666"/>
                    </a:cubicBezTo>
                    <a:cubicBezTo>
                      <a:pt x="1468" y="667"/>
                      <a:pt x="1468" y="667"/>
                      <a:pt x="1468" y="667"/>
                    </a:cubicBezTo>
                    <a:cubicBezTo>
                      <a:pt x="1467" y="667"/>
                      <a:pt x="1467" y="667"/>
                      <a:pt x="1467" y="667"/>
                    </a:cubicBezTo>
                    <a:cubicBezTo>
                      <a:pt x="1460" y="703"/>
                      <a:pt x="1453" y="732"/>
                      <a:pt x="1447" y="753"/>
                    </a:cubicBezTo>
                    <a:cubicBezTo>
                      <a:pt x="1447" y="753"/>
                      <a:pt x="1447" y="753"/>
                      <a:pt x="1447" y="753"/>
                    </a:cubicBezTo>
                    <a:cubicBezTo>
                      <a:pt x="1447" y="754"/>
                      <a:pt x="1447" y="754"/>
                      <a:pt x="1447" y="754"/>
                    </a:cubicBezTo>
                    <a:cubicBezTo>
                      <a:pt x="1446" y="754"/>
                      <a:pt x="1446" y="754"/>
                      <a:pt x="1446" y="754"/>
                    </a:cubicBezTo>
                    <a:cubicBezTo>
                      <a:pt x="1446" y="756"/>
                      <a:pt x="1445" y="759"/>
                      <a:pt x="1444" y="761"/>
                    </a:cubicBezTo>
                    <a:cubicBezTo>
                      <a:pt x="1440" y="777"/>
                      <a:pt x="1436" y="788"/>
                      <a:pt x="1433" y="796"/>
                    </a:cubicBezTo>
                    <a:cubicBezTo>
                      <a:pt x="1431" y="799"/>
                      <a:pt x="1430" y="802"/>
                      <a:pt x="1429" y="804"/>
                    </a:cubicBezTo>
                    <a:cubicBezTo>
                      <a:pt x="1429" y="806"/>
                      <a:pt x="1428" y="807"/>
                      <a:pt x="1428" y="807"/>
                    </a:cubicBezTo>
                    <a:cubicBezTo>
                      <a:pt x="1428" y="807"/>
                      <a:pt x="1428" y="807"/>
                      <a:pt x="1428" y="807"/>
                    </a:cubicBezTo>
                    <a:cubicBezTo>
                      <a:pt x="1428" y="807"/>
                      <a:pt x="1428" y="807"/>
                      <a:pt x="1428" y="807"/>
                    </a:cubicBezTo>
                    <a:cubicBezTo>
                      <a:pt x="1428" y="807"/>
                      <a:pt x="1428" y="808"/>
                      <a:pt x="1427" y="809"/>
                    </a:cubicBezTo>
                    <a:cubicBezTo>
                      <a:pt x="1425" y="814"/>
                      <a:pt x="1419" y="828"/>
                      <a:pt x="1411" y="840"/>
                    </a:cubicBezTo>
                    <a:cubicBezTo>
                      <a:pt x="1403" y="853"/>
                      <a:pt x="1392" y="864"/>
                      <a:pt x="1381" y="867"/>
                    </a:cubicBezTo>
                    <a:cubicBezTo>
                      <a:pt x="1374" y="869"/>
                      <a:pt x="1365" y="870"/>
                      <a:pt x="1355" y="870"/>
                    </a:cubicBezTo>
                    <a:cubicBezTo>
                      <a:pt x="1330" y="870"/>
                      <a:pt x="1296" y="860"/>
                      <a:pt x="1250" y="816"/>
                    </a:cubicBezTo>
                    <a:cubicBezTo>
                      <a:pt x="1243" y="809"/>
                      <a:pt x="1236" y="803"/>
                      <a:pt x="1230" y="797"/>
                    </a:cubicBezTo>
                    <a:cubicBezTo>
                      <a:pt x="1227" y="793"/>
                      <a:pt x="1224" y="790"/>
                      <a:pt x="1221" y="787"/>
                    </a:cubicBezTo>
                    <a:cubicBezTo>
                      <a:pt x="1219" y="787"/>
                      <a:pt x="1219" y="787"/>
                      <a:pt x="1219" y="787"/>
                    </a:cubicBezTo>
                    <a:cubicBezTo>
                      <a:pt x="1219" y="786"/>
                      <a:pt x="1219" y="786"/>
                      <a:pt x="1219" y="786"/>
                    </a:cubicBezTo>
                    <a:cubicBezTo>
                      <a:pt x="1220" y="786"/>
                      <a:pt x="1220" y="786"/>
                      <a:pt x="1220" y="786"/>
                    </a:cubicBezTo>
                    <a:cubicBezTo>
                      <a:pt x="1209" y="775"/>
                      <a:pt x="1199" y="765"/>
                      <a:pt x="1191" y="754"/>
                    </a:cubicBezTo>
                    <a:cubicBezTo>
                      <a:pt x="1189" y="754"/>
                      <a:pt x="1189" y="754"/>
                      <a:pt x="1189" y="754"/>
                    </a:cubicBezTo>
                    <a:cubicBezTo>
                      <a:pt x="1189" y="753"/>
                      <a:pt x="1189" y="753"/>
                      <a:pt x="1189" y="753"/>
                    </a:cubicBezTo>
                    <a:cubicBezTo>
                      <a:pt x="1190" y="753"/>
                      <a:pt x="1190" y="753"/>
                      <a:pt x="1190" y="753"/>
                    </a:cubicBezTo>
                    <a:cubicBezTo>
                      <a:pt x="1169" y="726"/>
                      <a:pt x="1154" y="700"/>
                      <a:pt x="1139" y="667"/>
                    </a:cubicBezTo>
                    <a:cubicBezTo>
                      <a:pt x="1138" y="667"/>
                      <a:pt x="1138" y="667"/>
                      <a:pt x="1138" y="667"/>
                    </a:cubicBezTo>
                    <a:cubicBezTo>
                      <a:pt x="1138" y="666"/>
                      <a:pt x="1138" y="666"/>
                      <a:pt x="1138" y="666"/>
                    </a:cubicBezTo>
                    <a:cubicBezTo>
                      <a:pt x="1139" y="666"/>
                      <a:pt x="1139" y="666"/>
                      <a:pt x="1139" y="666"/>
                    </a:cubicBezTo>
                    <a:cubicBezTo>
                      <a:pt x="1137" y="662"/>
                      <a:pt x="1135" y="658"/>
                      <a:pt x="1133" y="654"/>
                    </a:cubicBezTo>
                    <a:cubicBezTo>
                      <a:pt x="1124" y="632"/>
                      <a:pt x="1116" y="606"/>
                      <a:pt x="1110" y="579"/>
                    </a:cubicBezTo>
                    <a:cubicBezTo>
                      <a:pt x="1110" y="579"/>
                      <a:pt x="1110" y="579"/>
                      <a:pt x="1110" y="579"/>
                    </a:cubicBezTo>
                    <a:cubicBezTo>
                      <a:pt x="1110" y="578"/>
                      <a:pt x="1110" y="578"/>
                      <a:pt x="1110" y="578"/>
                    </a:cubicBezTo>
                    <a:cubicBezTo>
                      <a:pt x="1110" y="578"/>
                      <a:pt x="1110" y="578"/>
                      <a:pt x="1110" y="578"/>
                    </a:cubicBezTo>
                    <a:cubicBezTo>
                      <a:pt x="1108" y="571"/>
                      <a:pt x="1107" y="564"/>
                      <a:pt x="1105" y="557"/>
                    </a:cubicBezTo>
                    <a:cubicBezTo>
                      <a:pt x="1104" y="557"/>
                      <a:pt x="1104" y="557"/>
                      <a:pt x="1104" y="557"/>
                    </a:cubicBezTo>
                    <a:cubicBezTo>
                      <a:pt x="1104" y="556"/>
                      <a:pt x="1104" y="556"/>
                      <a:pt x="1104" y="556"/>
                    </a:cubicBezTo>
                    <a:cubicBezTo>
                      <a:pt x="1105" y="556"/>
                      <a:pt x="1105" y="556"/>
                      <a:pt x="1105" y="556"/>
                    </a:cubicBezTo>
                    <a:cubicBezTo>
                      <a:pt x="1102" y="544"/>
                      <a:pt x="1100" y="532"/>
                      <a:pt x="1098" y="521"/>
                    </a:cubicBezTo>
                    <a:cubicBezTo>
                      <a:pt x="1094" y="500"/>
                      <a:pt x="1091" y="481"/>
                      <a:pt x="1090" y="467"/>
                    </a:cubicBezTo>
                    <a:cubicBezTo>
                      <a:pt x="1089" y="461"/>
                      <a:pt x="1088" y="455"/>
                      <a:pt x="1087" y="452"/>
                    </a:cubicBezTo>
                    <a:cubicBezTo>
                      <a:pt x="1087" y="448"/>
                      <a:pt x="1087" y="446"/>
                      <a:pt x="1087" y="446"/>
                    </a:cubicBezTo>
                    <a:cubicBezTo>
                      <a:pt x="1086" y="446"/>
                      <a:pt x="1086" y="446"/>
                      <a:pt x="1086" y="446"/>
                    </a:cubicBezTo>
                    <a:cubicBezTo>
                      <a:pt x="1086" y="446"/>
                      <a:pt x="1086" y="446"/>
                      <a:pt x="1086" y="446"/>
                    </a:cubicBezTo>
                    <a:cubicBezTo>
                      <a:pt x="1085" y="446"/>
                      <a:pt x="1085" y="446"/>
                      <a:pt x="1085" y="446"/>
                    </a:cubicBezTo>
                    <a:cubicBezTo>
                      <a:pt x="1085" y="446"/>
                      <a:pt x="1085" y="446"/>
                      <a:pt x="1085" y="446"/>
                    </a:cubicBezTo>
                    <a:cubicBezTo>
                      <a:pt x="1085" y="446"/>
                      <a:pt x="1085" y="446"/>
                      <a:pt x="1085" y="446"/>
                    </a:cubicBezTo>
                    <a:cubicBezTo>
                      <a:pt x="1085" y="446"/>
                      <a:pt x="1085" y="447"/>
                      <a:pt x="1085" y="450"/>
                    </a:cubicBezTo>
                    <a:cubicBezTo>
                      <a:pt x="1083" y="463"/>
                      <a:pt x="1078" y="509"/>
                      <a:pt x="1065" y="556"/>
                    </a:cubicBezTo>
                    <a:cubicBezTo>
                      <a:pt x="1065" y="557"/>
                      <a:pt x="1065" y="557"/>
                      <a:pt x="1065" y="557"/>
                    </a:cubicBezTo>
                    <a:cubicBezTo>
                      <a:pt x="1064" y="557"/>
                      <a:pt x="1064" y="557"/>
                      <a:pt x="1064" y="557"/>
                    </a:cubicBezTo>
                    <a:cubicBezTo>
                      <a:pt x="1062" y="564"/>
                      <a:pt x="1060" y="571"/>
                      <a:pt x="1058" y="578"/>
                    </a:cubicBezTo>
                    <a:cubicBezTo>
                      <a:pt x="1058" y="578"/>
                      <a:pt x="1058" y="578"/>
                      <a:pt x="1058" y="578"/>
                    </a:cubicBezTo>
                    <a:cubicBezTo>
                      <a:pt x="1058" y="579"/>
                      <a:pt x="1058" y="579"/>
                      <a:pt x="1058" y="579"/>
                    </a:cubicBezTo>
                    <a:cubicBezTo>
                      <a:pt x="1057" y="579"/>
                      <a:pt x="1057" y="579"/>
                      <a:pt x="1057" y="579"/>
                    </a:cubicBezTo>
                    <a:cubicBezTo>
                      <a:pt x="1057" y="579"/>
                      <a:pt x="1057" y="579"/>
                      <a:pt x="1057" y="579"/>
                    </a:cubicBezTo>
                    <a:cubicBezTo>
                      <a:pt x="1055" y="585"/>
                      <a:pt x="1053" y="591"/>
                      <a:pt x="1050" y="597"/>
                    </a:cubicBezTo>
                    <a:cubicBezTo>
                      <a:pt x="1050" y="597"/>
                      <a:pt x="1050" y="597"/>
                      <a:pt x="1050" y="597"/>
                    </a:cubicBezTo>
                    <a:cubicBezTo>
                      <a:pt x="1050" y="597"/>
                      <a:pt x="1050" y="597"/>
                      <a:pt x="1050" y="597"/>
                    </a:cubicBezTo>
                    <a:cubicBezTo>
                      <a:pt x="1050" y="597"/>
                      <a:pt x="1050" y="599"/>
                      <a:pt x="1049" y="601"/>
                    </a:cubicBezTo>
                    <a:cubicBezTo>
                      <a:pt x="1045" y="611"/>
                      <a:pt x="1036" y="636"/>
                      <a:pt x="1023" y="666"/>
                    </a:cubicBezTo>
                    <a:cubicBezTo>
                      <a:pt x="1024" y="666"/>
                      <a:pt x="1024" y="666"/>
                      <a:pt x="1024" y="666"/>
                    </a:cubicBezTo>
                    <a:cubicBezTo>
                      <a:pt x="1024" y="667"/>
                      <a:pt x="1024" y="667"/>
                      <a:pt x="1024" y="667"/>
                    </a:cubicBezTo>
                    <a:cubicBezTo>
                      <a:pt x="1023" y="667"/>
                      <a:pt x="1023" y="667"/>
                      <a:pt x="1023" y="667"/>
                    </a:cubicBezTo>
                    <a:cubicBezTo>
                      <a:pt x="1011" y="694"/>
                      <a:pt x="996" y="725"/>
                      <a:pt x="981" y="751"/>
                    </a:cubicBezTo>
                    <a:cubicBezTo>
                      <a:pt x="980" y="751"/>
                      <a:pt x="980" y="752"/>
                      <a:pt x="979" y="753"/>
                    </a:cubicBezTo>
                    <a:cubicBezTo>
                      <a:pt x="980" y="753"/>
                      <a:pt x="980" y="753"/>
                      <a:pt x="980" y="753"/>
                    </a:cubicBezTo>
                    <a:cubicBezTo>
                      <a:pt x="980" y="754"/>
                      <a:pt x="980" y="754"/>
                      <a:pt x="980" y="754"/>
                    </a:cubicBezTo>
                    <a:cubicBezTo>
                      <a:pt x="979" y="754"/>
                      <a:pt x="979" y="754"/>
                      <a:pt x="979" y="754"/>
                    </a:cubicBezTo>
                    <a:cubicBezTo>
                      <a:pt x="971" y="766"/>
                      <a:pt x="965" y="777"/>
                      <a:pt x="958" y="786"/>
                    </a:cubicBezTo>
                    <a:cubicBezTo>
                      <a:pt x="959" y="786"/>
                      <a:pt x="959" y="786"/>
                      <a:pt x="959" y="786"/>
                    </a:cubicBezTo>
                    <a:cubicBezTo>
                      <a:pt x="959" y="787"/>
                      <a:pt x="959" y="787"/>
                      <a:pt x="959" y="787"/>
                    </a:cubicBezTo>
                    <a:cubicBezTo>
                      <a:pt x="958" y="787"/>
                      <a:pt x="958" y="787"/>
                      <a:pt x="958" y="787"/>
                    </a:cubicBezTo>
                    <a:cubicBezTo>
                      <a:pt x="953" y="795"/>
                      <a:pt x="948" y="802"/>
                      <a:pt x="944" y="808"/>
                    </a:cubicBezTo>
                    <a:cubicBezTo>
                      <a:pt x="932" y="824"/>
                      <a:pt x="920" y="837"/>
                      <a:pt x="898" y="850"/>
                    </a:cubicBezTo>
                    <a:cubicBezTo>
                      <a:pt x="886" y="858"/>
                      <a:pt x="878" y="862"/>
                      <a:pt x="871" y="865"/>
                    </a:cubicBezTo>
                    <a:cubicBezTo>
                      <a:pt x="864" y="868"/>
                      <a:pt x="859" y="869"/>
                      <a:pt x="854" y="869"/>
                    </a:cubicBezTo>
                    <a:cubicBezTo>
                      <a:pt x="854" y="869"/>
                      <a:pt x="854" y="869"/>
                      <a:pt x="854" y="869"/>
                    </a:cubicBezTo>
                    <a:cubicBezTo>
                      <a:pt x="848" y="869"/>
                      <a:pt x="841" y="867"/>
                      <a:pt x="829" y="865"/>
                    </a:cubicBezTo>
                    <a:cubicBezTo>
                      <a:pt x="804" y="860"/>
                      <a:pt x="786" y="846"/>
                      <a:pt x="769" y="821"/>
                    </a:cubicBezTo>
                    <a:cubicBezTo>
                      <a:pt x="767" y="818"/>
                      <a:pt x="765" y="815"/>
                      <a:pt x="763" y="813"/>
                    </a:cubicBezTo>
                    <a:cubicBezTo>
                      <a:pt x="759" y="805"/>
                      <a:pt x="754" y="797"/>
                      <a:pt x="749" y="787"/>
                    </a:cubicBezTo>
                    <a:cubicBezTo>
                      <a:pt x="748" y="787"/>
                      <a:pt x="748" y="787"/>
                      <a:pt x="748" y="787"/>
                    </a:cubicBezTo>
                    <a:cubicBezTo>
                      <a:pt x="748" y="786"/>
                      <a:pt x="748" y="786"/>
                      <a:pt x="748" y="786"/>
                    </a:cubicBezTo>
                    <a:cubicBezTo>
                      <a:pt x="748" y="786"/>
                      <a:pt x="748" y="786"/>
                      <a:pt x="748" y="786"/>
                    </a:cubicBezTo>
                    <a:cubicBezTo>
                      <a:pt x="743" y="777"/>
                      <a:pt x="739" y="766"/>
                      <a:pt x="734" y="754"/>
                    </a:cubicBezTo>
                    <a:cubicBezTo>
                      <a:pt x="733" y="754"/>
                      <a:pt x="733" y="754"/>
                      <a:pt x="733" y="754"/>
                    </a:cubicBezTo>
                    <a:cubicBezTo>
                      <a:pt x="733" y="753"/>
                      <a:pt x="733" y="753"/>
                      <a:pt x="733" y="753"/>
                    </a:cubicBezTo>
                    <a:cubicBezTo>
                      <a:pt x="734" y="753"/>
                      <a:pt x="734" y="753"/>
                      <a:pt x="734" y="753"/>
                    </a:cubicBezTo>
                    <a:cubicBezTo>
                      <a:pt x="724" y="728"/>
                      <a:pt x="716" y="699"/>
                      <a:pt x="713" y="667"/>
                    </a:cubicBezTo>
                    <a:cubicBezTo>
                      <a:pt x="712" y="667"/>
                      <a:pt x="712" y="667"/>
                      <a:pt x="712" y="667"/>
                    </a:cubicBezTo>
                    <a:cubicBezTo>
                      <a:pt x="712" y="666"/>
                      <a:pt x="712" y="666"/>
                      <a:pt x="712" y="666"/>
                    </a:cubicBezTo>
                    <a:cubicBezTo>
                      <a:pt x="713" y="666"/>
                      <a:pt x="713" y="666"/>
                      <a:pt x="713" y="666"/>
                    </a:cubicBezTo>
                    <a:cubicBezTo>
                      <a:pt x="713" y="666"/>
                      <a:pt x="712" y="666"/>
                      <a:pt x="712" y="665"/>
                    </a:cubicBezTo>
                    <a:cubicBezTo>
                      <a:pt x="710" y="662"/>
                      <a:pt x="695" y="638"/>
                      <a:pt x="684" y="579"/>
                    </a:cubicBezTo>
                    <a:cubicBezTo>
                      <a:pt x="683" y="579"/>
                      <a:pt x="683" y="579"/>
                      <a:pt x="683" y="579"/>
                    </a:cubicBezTo>
                    <a:cubicBezTo>
                      <a:pt x="683" y="578"/>
                      <a:pt x="683" y="578"/>
                      <a:pt x="683" y="578"/>
                    </a:cubicBezTo>
                    <a:cubicBezTo>
                      <a:pt x="684" y="578"/>
                      <a:pt x="684" y="578"/>
                      <a:pt x="684" y="578"/>
                    </a:cubicBezTo>
                    <a:cubicBezTo>
                      <a:pt x="682" y="571"/>
                      <a:pt x="681" y="565"/>
                      <a:pt x="680" y="557"/>
                    </a:cubicBezTo>
                    <a:cubicBezTo>
                      <a:pt x="679" y="557"/>
                      <a:pt x="679" y="557"/>
                      <a:pt x="679" y="557"/>
                    </a:cubicBezTo>
                    <a:cubicBezTo>
                      <a:pt x="679" y="556"/>
                      <a:pt x="679" y="556"/>
                      <a:pt x="679" y="556"/>
                    </a:cubicBezTo>
                    <a:cubicBezTo>
                      <a:pt x="680" y="556"/>
                      <a:pt x="680" y="556"/>
                      <a:pt x="680" y="556"/>
                    </a:cubicBezTo>
                    <a:cubicBezTo>
                      <a:pt x="676" y="530"/>
                      <a:pt x="673" y="497"/>
                      <a:pt x="671" y="459"/>
                    </a:cubicBezTo>
                    <a:cubicBezTo>
                      <a:pt x="671" y="458"/>
                      <a:pt x="671" y="458"/>
                      <a:pt x="671" y="458"/>
                    </a:cubicBezTo>
                    <a:cubicBezTo>
                      <a:pt x="671" y="458"/>
                      <a:pt x="671" y="458"/>
                      <a:pt x="671" y="458"/>
                    </a:cubicBezTo>
                    <a:cubicBezTo>
                      <a:pt x="671" y="458"/>
                      <a:pt x="671" y="458"/>
                      <a:pt x="671" y="458"/>
                    </a:cubicBezTo>
                    <a:cubicBezTo>
                      <a:pt x="670" y="458"/>
                      <a:pt x="670" y="458"/>
                      <a:pt x="670" y="458"/>
                    </a:cubicBezTo>
                    <a:cubicBezTo>
                      <a:pt x="669" y="458"/>
                      <a:pt x="669" y="458"/>
                      <a:pt x="669" y="458"/>
                    </a:cubicBezTo>
                    <a:cubicBezTo>
                      <a:pt x="669" y="459"/>
                      <a:pt x="669" y="459"/>
                      <a:pt x="669" y="459"/>
                    </a:cubicBezTo>
                    <a:cubicBezTo>
                      <a:pt x="669" y="467"/>
                      <a:pt x="668" y="505"/>
                      <a:pt x="658" y="556"/>
                    </a:cubicBezTo>
                    <a:cubicBezTo>
                      <a:pt x="659" y="556"/>
                      <a:pt x="659" y="556"/>
                      <a:pt x="659" y="556"/>
                    </a:cubicBezTo>
                    <a:cubicBezTo>
                      <a:pt x="659" y="557"/>
                      <a:pt x="659" y="557"/>
                      <a:pt x="659" y="557"/>
                    </a:cubicBezTo>
                    <a:cubicBezTo>
                      <a:pt x="658" y="557"/>
                      <a:pt x="658" y="557"/>
                      <a:pt x="658" y="557"/>
                    </a:cubicBezTo>
                    <a:cubicBezTo>
                      <a:pt x="652" y="590"/>
                      <a:pt x="642" y="627"/>
                      <a:pt x="625" y="666"/>
                    </a:cubicBezTo>
                    <a:cubicBezTo>
                      <a:pt x="626" y="666"/>
                      <a:pt x="626" y="666"/>
                      <a:pt x="626" y="666"/>
                    </a:cubicBezTo>
                    <a:cubicBezTo>
                      <a:pt x="626" y="667"/>
                      <a:pt x="626" y="667"/>
                      <a:pt x="626" y="667"/>
                    </a:cubicBezTo>
                    <a:cubicBezTo>
                      <a:pt x="625" y="667"/>
                      <a:pt x="625" y="667"/>
                      <a:pt x="625" y="667"/>
                    </a:cubicBezTo>
                    <a:cubicBezTo>
                      <a:pt x="625" y="668"/>
                      <a:pt x="625" y="668"/>
                      <a:pt x="625" y="668"/>
                    </a:cubicBezTo>
                    <a:cubicBezTo>
                      <a:pt x="624" y="676"/>
                      <a:pt x="619" y="708"/>
                      <a:pt x="598" y="753"/>
                    </a:cubicBezTo>
                    <a:cubicBezTo>
                      <a:pt x="599" y="753"/>
                      <a:pt x="599" y="753"/>
                      <a:pt x="599" y="753"/>
                    </a:cubicBezTo>
                    <a:cubicBezTo>
                      <a:pt x="599" y="754"/>
                      <a:pt x="599" y="754"/>
                      <a:pt x="599" y="754"/>
                    </a:cubicBezTo>
                    <a:cubicBezTo>
                      <a:pt x="598" y="754"/>
                      <a:pt x="598" y="754"/>
                      <a:pt x="598" y="754"/>
                    </a:cubicBezTo>
                    <a:cubicBezTo>
                      <a:pt x="595" y="761"/>
                      <a:pt x="592" y="768"/>
                      <a:pt x="588" y="776"/>
                    </a:cubicBezTo>
                    <a:cubicBezTo>
                      <a:pt x="588" y="776"/>
                      <a:pt x="588" y="776"/>
                      <a:pt x="588" y="776"/>
                    </a:cubicBezTo>
                    <a:cubicBezTo>
                      <a:pt x="584" y="786"/>
                      <a:pt x="584" y="786"/>
                      <a:pt x="584" y="786"/>
                    </a:cubicBezTo>
                    <a:cubicBezTo>
                      <a:pt x="584" y="786"/>
                      <a:pt x="584" y="786"/>
                      <a:pt x="584" y="786"/>
                    </a:cubicBezTo>
                    <a:cubicBezTo>
                      <a:pt x="584" y="786"/>
                      <a:pt x="584" y="786"/>
                      <a:pt x="584" y="786"/>
                    </a:cubicBezTo>
                    <a:cubicBezTo>
                      <a:pt x="584" y="786"/>
                      <a:pt x="584" y="786"/>
                      <a:pt x="584" y="786"/>
                    </a:cubicBezTo>
                    <a:cubicBezTo>
                      <a:pt x="584" y="787"/>
                      <a:pt x="584" y="787"/>
                      <a:pt x="584" y="787"/>
                    </a:cubicBezTo>
                    <a:cubicBezTo>
                      <a:pt x="583" y="787"/>
                      <a:pt x="583" y="787"/>
                      <a:pt x="583" y="787"/>
                    </a:cubicBezTo>
                    <a:cubicBezTo>
                      <a:pt x="580" y="798"/>
                      <a:pt x="576" y="804"/>
                      <a:pt x="570" y="815"/>
                    </a:cubicBezTo>
                    <a:cubicBezTo>
                      <a:pt x="562" y="826"/>
                      <a:pt x="554" y="837"/>
                      <a:pt x="549" y="843"/>
                    </a:cubicBezTo>
                    <a:cubicBezTo>
                      <a:pt x="546" y="847"/>
                      <a:pt x="541" y="851"/>
                      <a:pt x="536" y="854"/>
                    </a:cubicBezTo>
                    <a:cubicBezTo>
                      <a:pt x="528" y="859"/>
                      <a:pt x="518" y="863"/>
                      <a:pt x="506" y="863"/>
                    </a:cubicBezTo>
                    <a:cubicBezTo>
                      <a:pt x="505" y="863"/>
                      <a:pt x="504" y="863"/>
                      <a:pt x="503" y="863"/>
                    </a:cubicBezTo>
                    <a:cubicBezTo>
                      <a:pt x="502" y="863"/>
                      <a:pt x="502" y="863"/>
                      <a:pt x="502" y="863"/>
                    </a:cubicBezTo>
                    <a:cubicBezTo>
                      <a:pt x="491" y="863"/>
                      <a:pt x="481" y="859"/>
                      <a:pt x="475" y="854"/>
                    </a:cubicBezTo>
                    <a:cubicBezTo>
                      <a:pt x="472" y="852"/>
                      <a:pt x="469" y="850"/>
                      <a:pt x="468" y="849"/>
                    </a:cubicBezTo>
                    <a:cubicBezTo>
                      <a:pt x="467" y="848"/>
                      <a:pt x="466" y="847"/>
                      <a:pt x="466" y="847"/>
                    </a:cubicBezTo>
                    <a:cubicBezTo>
                      <a:pt x="465" y="846"/>
                      <a:pt x="465" y="846"/>
                      <a:pt x="465" y="846"/>
                    </a:cubicBezTo>
                    <a:cubicBezTo>
                      <a:pt x="465" y="846"/>
                      <a:pt x="465" y="846"/>
                      <a:pt x="465" y="846"/>
                    </a:cubicBezTo>
                    <a:cubicBezTo>
                      <a:pt x="465" y="846"/>
                      <a:pt x="465" y="846"/>
                      <a:pt x="465" y="846"/>
                    </a:cubicBezTo>
                    <a:cubicBezTo>
                      <a:pt x="450" y="834"/>
                      <a:pt x="437" y="818"/>
                      <a:pt x="427" y="803"/>
                    </a:cubicBezTo>
                    <a:cubicBezTo>
                      <a:pt x="424" y="798"/>
                      <a:pt x="421" y="792"/>
                      <a:pt x="418" y="787"/>
                    </a:cubicBezTo>
                    <a:cubicBezTo>
                      <a:pt x="417" y="787"/>
                      <a:pt x="417" y="787"/>
                      <a:pt x="417" y="787"/>
                    </a:cubicBezTo>
                    <a:cubicBezTo>
                      <a:pt x="417" y="786"/>
                      <a:pt x="417" y="786"/>
                      <a:pt x="417" y="786"/>
                    </a:cubicBezTo>
                    <a:cubicBezTo>
                      <a:pt x="417" y="786"/>
                      <a:pt x="417" y="786"/>
                      <a:pt x="417" y="786"/>
                    </a:cubicBezTo>
                    <a:cubicBezTo>
                      <a:pt x="414" y="781"/>
                      <a:pt x="412" y="776"/>
                      <a:pt x="410" y="772"/>
                    </a:cubicBezTo>
                    <a:cubicBezTo>
                      <a:pt x="408" y="768"/>
                      <a:pt x="407" y="764"/>
                      <a:pt x="406" y="762"/>
                    </a:cubicBezTo>
                    <a:cubicBezTo>
                      <a:pt x="405" y="759"/>
                      <a:pt x="404" y="758"/>
                      <a:pt x="404" y="758"/>
                    </a:cubicBezTo>
                    <a:cubicBezTo>
                      <a:pt x="404" y="758"/>
                      <a:pt x="404" y="757"/>
                      <a:pt x="403" y="754"/>
                    </a:cubicBezTo>
                    <a:cubicBezTo>
                      <a:pt x="402" y="754"/>
                      <a:pt x="402" y="754"/>
                      <a:pt x="402" y="754"/>
                    </a:cubicBezTo>
                    <a:cubicBezTo>
                      <a:pt x="402" y="753"/>
                      <a:pt x="402" y="753"/>
                      <a:pt x="402" y="753"/>
                    </a:cubicBezTo>
                    <a:cubicBezTo>
                      <a:pt x="403" y="753"/>
                      <a:pt x="403" y="753"/>
                      <a:pt x="403" y="753"/>
                    </a:cubicBezTo>
                    <a:cubicBezTo>
                      <a:pt x="402" y="752"/>
                      <a:pt x="402" y="752"/>
                      <a:pt x="402" y="751"/>
                    </a:cubicBezTo>
                    <a:cubicBezTo>
                      <a:pt x="397" y="737"/>
                      <a:pt x="387" y="704"/>
                      <a:pt x="383" y="667"/>
                    </a:cubicBezTo>
                    <a:cubicBezTo>
                      <a:pt x="382" y="667"/>
                      <a:pt x="382" y="667"/>
                      <a:pt x="382" y="667"/>
                    </a:cubicBezTo>
                    <a:cubicBezTo>
                      <a:pt x="382" y="666"/>
                      <a:pt x="382" y="666"/>
                      <a:pt x="382" y="666"/>
                    </a:cubicBezTo>
                    <a:cubicBezTo>
                      <a:pt x="382" y="666"/>
                      <a:pt x="382" y="666"/>
                      <a:pt x="382" y="666"/>
                    </a:cubicBezTo>
                    <a:cubicBezTo>
                      <a:pt x="382" y="666"/>
                      <a:pt x="382" y="665"/>
                      <a:pt x="381" y="663"/>
                    </a:cubicBezTo>
                    <a:cubicBezTo>
                      <a:pt x="377" y="653"/>
                      <a:pt x="363" y="619"/>
                      <a:pt x="355" y="579"/>
                    </a:cubicBezTo>
                    <a:cubicBezTo>
                      <a:pt x="353" y="579"/>
                      <a:pt x="353" y="579"/>
                      <a:pt x="353" y="579"/>
                    </a:cubicBezTo>
                    <a:cubicBezTo>
                      <a:pt x="353" y="578"/>
                      <a:pt x="353" y="578"/>
                      <a:pt x="353" y="578"/>
                    </a:cubicBezTo>
                    <a:cubicBezTo>
                      <a:pt x="354" y="578"/>
                      <a:pt x="354" y="578"/>
                      <a:pt x="354" y="578"/>
                    </a:cubicBezTo>
                    <a:cubicBezTo>
                      <a:pt x="353" y="571"/>
                      <a:pt x="351" y="564"/>
                      <a:pt x="350" y="557"/>
                    </a:cubicBezTo>
                    <a:cubicBezTo>
                      <a:pt x="349" y="557"/>
                      <a:pt x="349" y="557"/>
                      <a:pt x="349" y="557"/>
                    </a:cubicBezTo>
                    <a:cubicBezTo>
                      <a:pt x="349" y="556"/>
                      <a:pt x="349" y="556"/>
                      <a:pt x="349" y="556"/>
                    </a:cubicBezTo>
                    <a:cubicBezTo>
                      <a:pt x="350" y="556"/>
                      <a:pt x="350" y="556"/>
                      <a:pt x="350" y="556"/>
                    </a:cubicBezTo>
                    <a:cubicBezTo>
                      <a:pt x="350" y="552"/>
                      <a:pt x="349" y="548"/>
                      <a:pt x="349" y="543"/>
                    </a:cubicBezTo>
                    <a:cubicBezTo>
                      <a:pt x="345" y="513"/>
                      <a:pt x="343" y="486"/>
                      <a:pt x="342" y="466"/>
                    </a:cubicBezTo>
                    <a:cubicBezTo>
                      <a:pt x="341" y="457"/>
                      <a:pt x="340" y="449"/>
                      <a:pt x="340" y="443"/>
                    </a:cubicBezTo>
                    <a:cubicBezTo>
                      <a:pt x="339" y="438"/>
                      <a:pt x="339" y="435"/>
                      <a:pt x="339" y="435"/>
                    </a:cubicBezTo>
                    <a:cubicBezTo>
                      <a:pt x="339" y="435"/>
                      <a:pt x="339" y="435"/>
                      <a:pt x="339" y="435"/>
                    </a:cubicBezTo>
                    <a:cubicBezTo>
                      <a:pt x="339" y="435"/>
                      <a:pt x="339" y="435"/>
                      <a:pt x="339" y="435"/>
                    </a:cubicBezTo>
                    <a:cubicBezTo>
                      <a:pt x="338" y="435"/>
                      <a:pt x="338" y="435"/>
                      <a:pt x="338" y="435"/>
                    </a:cubicBezTo>
                    <a:cubicBezTo>
                      <a:pt x="338" y="435"/>
                      <a:pt x="338" y="435"/>
                      <a:pt x="338" y="435"/>
                    </a:cubicBezTo>
                    <a:cubicBezTo>
                      <a:pt x="337" y="435"/>
                      <a:pt x="337" y="435"/>
                      <a:pt x="337" y="435"/>
                    </a:cubicBezTo>
                    <a:cubicBezTo>
                      <a:pt x="337" y="435"/>
                      <a:pt x="337" y="440"/>
                      <a:pt x="336" y="449"/>
                    </a:cubicBezTo>
                    <a:cubicBezTo>
                      <a:pt x="335" y="473"/>
                      <a:pt x="330" y="524"/>
                      <a:pt x="319" y="556"/>
                    </a:cubicBezTo>
                    <a:cubicBezTo>
                      <a:pt x="319" y="556"/>
                      <a:pt x="319" y="556"/>
                      <a:pt x="319" y="556"/>
                    </a:cubicBezTo>
                    <a:cubicBezTo>
                      <a:pt x="319" y="557"/>
                      <a:pt x="319" y="557"/>
                      <a:pt x="319" y="557"/>
                    </a:cubicBezTo>
                    <a:cubicBezTo>
                      <a:pt x="318" y="557"/>
                      <a:pt x="318" y="557"/>
                      <a:pt x="318" y="557"/>
                    </a:cubicBezTo>
                    <a:cubicBezTo>
                      <a:pt x="318" y="559"/>
                      <a:pt x="317" y="561"/>
                      <a:pt x="316" y="562"/>
                    </a:cubicBezTo>
                    <a:cubicBezTo>
                      <a:pt x="308" y="583"/>
                      <a:pt x="296" y="609"/>
                      <a:pt x="287" y="630"/>
                    </a:cubicBezTo>
                    <a:cubicBezTo>
                      <a:pt x="282" y="640"/>
                      <a:pt x="278" y="649"/>
                      <a:pt x="275" y="656"/>
                    </a:cubicBezTo>
                    <a:cubicBezTo>
                      <a:pt x="273" y="662"/>
                      <a:pt x="271" y="666"/>
                      <a:pt x="271" y="666"/>
                    </a:cubicBezTo>
                    <a:cubicBezTo>
                      <a:pt x="272" y="666"/>
                      <a:pt x="272" y="666"/>
                      <a:pt x="272" y="666"/>
                    </a:cubicBezTo>
                    <a:cubicBezTo>
                      <a:pt x="272" y="667"/>
                      <a:pt x="272" y="667"/>
                      <a:pt x="272" y="667"/>
                    </a:cubicBezTo>
                    <a:cubicBezTo>
                      <a:pt x="270" y="667"/>
                      <a:pt x="270" y="667"/>
                      <a:pt x="270" y="667"/>
                    </a:cubicBezTo>
                    <a:cubicBezTo>
                      <a:pt x="270" y="668"/>
                      <a:pt x="270" y="668"/>
                      <a:pt x="270" y="668"/>
                    </a:cubicBezTo>
                    <a:cubicBezTo>
                      <a:pt x="268" y="677"/>
                      <a:pt x="259" y="712"/>
                      <a:pt x="234" y="753"/>
                    </a:cubicBezTo>
                    <a:cubicBezTo>
                      <a:pt x="235" y="753"/>
                      <a:pt x="235" y="753"/>
                      <a:pt x="235" y="753"/>
                    </a:cubicBezTo>
                    <a:cubicBezTo>
                      <a:pt x="235" y="754"/>
                      <a:pt x="235" y="754"/>
                      <a:pt x="235" y="754"/>
                    </a:cubicBezTo>
                    <a:cubicBezTo>
                      <a:pt x="234" y="754"/>
                      <a:pt x="234" y="754"/>
                      <a:pt x="234" y="754"/>
                    </a:cubicBezTo>
                    <a:cubicBezTo>
                      <a:pt x="232" y="757"/>
                      <a:pt x="230" y="759"/>
                      <a:pt x="229" y="762"/>
                    </a:cubicBezTo>
                    <a:cubicBezTo>
                      <a:pt x="223" y="771"/>
                      <a:pt x="218" y="778"/>
                      <a:pt x="214" y="785"/>
                    </a:cubicBezTo>
                    <a:cubicBezTo>
                      <a:pt x="214" y="785"/>
                      <a:pt x="214" y="785"/>
                      <a:pt x="214" y="785"/>
                    </a:cubicBezTo>
                    <a:cubicBezTo>
                      <a:pt x="214" y="785"/>
                      <a:pt x="214" y="785"/>
                      <a:pt x="214" y="785"/>
                    </a:cubicBezTo>
                    <a:cubicBezTo>
                      <a:pt x="214" y="785"/>
                      <a:pt x="214" y="785"/>
                      <a:pt x="214" y="785"/>
                    </a:cubicBezTo>
                    <a:cubicBezTo>
                      <a:pt x="210" y="791"/>
                      <a:pt x="206" y="796"/>
                      <a:pt x="203" y="800"/>
                    </a:cubicBezTo>
                    <a:cubicBezTo>
                      <a:pt x="189" y="821"/>
                      <a:pt x="181" y="828"/>
                      <a:pt x="170" y="836"/>
                    </a:cubicBezTo>
                    <a:cubicBezTo>
                      <a:pt x="162" y="841"/>
                      <a:pt x="150" y="849"/>
                      <a:pt x="136" y="854"/>
                    </a:cubicBezTo>
                    <a:cubicBezTo>
                      <a:pt x="127" y="857"/>
                      <a:pt x="117" y="860"/>
                      <a:pt x="108" y="860"/>
                    </a:cubicBezTo>
                    <a:cubicBezTo>
                      <a:pt x="104" y="860"/>
                      <a:pt x="100" y="859"/>
                      <a:pt x="96" y="858"/>
                    </a:cubicBezTo>
                    <a:cubicBezTo>
                      <a:pt x="83" y="855"/>
                      <a:pt x="72" y="844"/>
                      <a:pt x="64" y="830"/>
                    </a:cubicBezTo>
                    <a:cubicBezTo>
                      <a:pt x="55" y="816"/>
                      <a:pt x="50" y="799"/>
                      <a:pt x="47" y="785"/>
                    </a:cubicBezTo>
                    <a:cubicBezTo>
                      <a:pt x="46" y="785"/>
                      <a:pt x="46" y="785"/>
                      <a:pt x="46" y="785"/>
                    </a:cubicBezTo>
                    <a:cubicBezTo>
                      <a:pt x="46" y="785"/>
                      <a:pt x="46" y="785"/>
                      <a:pt x="46" y="785"/>
                    </a:cubicBezTo>
                    <a:cubicBezTo>
                      <a:pt x="47" y="785"/>
                      <a:pt x="47" y="785"/>
                      <a:pt x="47" y="785"/>
                    </a:cubicBezTo>
                    <a:cubicBezTo>
                      <a:pt x="47" y="784"/>
                      <a:pt x="47" y="784"/>
                      <a:pt x="47" y="784"/>
                    </a:cubicBezTo>
                    <a:cubicBezTo>
                      <a:pt x="46" y="784"/>
                      <a:pt x="46" y="784"/>
                      <a:pt x="46" y="784"/>
                    </a:cubicBezTo>
                    <a:cubicBezTo>
                      <a:pt x="46" y="784"/>
                      <a:pt x="42" y="780"/>
                      <a:pt x="38" y="764"/>
                    </a:cubicBezTo>
                    <a:cubicBezTo>
                      <a:pt x="38" y="761"/>
                      <a:pt x="37" y="758"/>
                      <a:pt x="36" y="754"/>
                    </a:cubicBezTo>
                    <a:cubicBezTo>
                      <a:pt x="36" y="754"/>
                      <a:pt x="36" y="754"/>
                      <a:pt x="36" y="754"/>
                    </a:cubicBezTo>
                    <a:cubicBezTo>
                      <a:pt x="36" y="753"/>
                      <a:pt x="36" y="753"/>
                      <a:pt x="36" y="753"/>
                    </a:cubicBezTo>
                    <a:cubicBezTo>
                      <a:pt x="36" y="753"/>
                      <a:pt x="36" y="753"/>
                      <a:pt x="36" y="753"/>
                    </a:cubicBezTo>
                    <a:cubicBezTo>
                      <a:pt x="33" y="736"/>
                      <a:pt x="30" y="709"/>
                      <a:pt x="28" y="667"/>
                    </a:cubicBezTo>
                    <a:cubicBezTo>
                      <a:pt x="27" y="667"/>
                      <a:pt x="27" y="667"/>
                      <a:pt x="27" y="667"/>
                    </a:cubicBezTo>
                    <a:cubicBezTo>
                      <a:pt x="27" y="666"/>
                      <a:pt x="27" y="666"/>
                      <a:pt x="27" y="666"/>
                    </a:cubicBezTo>
                    <a:cubicBezTo>
                      <a:pt x="28" y="666"/>
                      <a:pt x="28" y="666"/>
                      <a:pt x="28" y="666"/>
                    </a:cubicBezTo>
                    <a:cubicBezTo>
                      <a:pt x="28" y="665"/>
                      <a:pt x="27" y="663"/>
                      <a:pt x="26" y="659"/>
                    </a:cubicBezTo>
                    <a:cubicBezTo>
                      <a:pt x="23" y="646"/>
                      <a:pt x="16" y="616"/>
                      <a:pt x="11" y="579"/>
                    </a:cubicBezTo>
                    <a:cubicBezTo>
                      <a:pt x="10" y="579"/>
                      <a:pt x="10" y="579"/>
                      <a:pt x="10" y="579"/>
                    </a:cubicBezTo>
                    <a:cubicBezTo>
                      <a:pt x="10" y="578"/>
                      <a:pt x="10" y="578"/>
                      <a:pt x="10" y="578"/>
                    </a:cubicBezTo>
                    <a:cubicBezTo>
                      <a:pt x="10" y="578"/>
                      <a:pt x="10" y="578"/>
                      <a:pt x="10" y="578"/>
                    </a:cubicBezTo>
                    <a:cubicBezTo>
                      <a:pt x="10" y="577"/>
                      <a:pt x="10" y="576"/>
                      <a:pt x="10" y="574"/>
                    </a:cubicBezTo>
                    <a:cubicBezTo>
                      <a:pt x="10" y="574"/>
                      <a:pt x="10" y="574"/>
                      <a:pt x="10" y="574"/>
                    </a:cubicBezTo>
                    <a:cubicBezTo>
                      <a:pt x="9" y="557"/>
                      <a:pt x="9" y="557"/>
                      <a:pt x="9" y="557"/>
                    </a:cubicBezTo>
                    <a:cubicBezTo>
                      <a:pt x="8" y="557"/>
                      <a:pt x="8" y="557"/>
                      <a:pt x="8" y="557"/>
                    </a:cubicBezTo>
                    <a:cubicBezTo>
                      <a:pt x="8" y="556"/>
                      <a:pt x="8" y="556"/>
                      <a:pt x="8" y="556"/>
                    </a:cubicBezTo>
                    <a:cubicBezTo>
                      <a:pt x="9" y="556"/>
                      <a:pt x="9" y="556"/>
                      <a:pt x="9" y="556"/>
                    </a:cubicBezTo>
                    <a:cubicBezTo>
                      <a:pt x="8" y="551"/>
                      <a:pt x="8" y="551"/>
                      <a:pt x="8" y="551"/>
                    </a:cubicBezTo>
                    <a:cubicBezTo>
                      <a:pt x="8" y="551"/>
                      <a:pt x="8" y="551"/>
                      <a:pt x="8" y="551"/>
                    </a:cubicBezTo>
                    <a:cubicBezTo>
                      <a:pt x="8" y="551"/>
                      <a:pt x="8" y="548"/>
                      <a:pt x="7" y="543"/>
                    </a:cubicBezTo>
                    <a:cubicBezTo>
                      <a:pt x="5" y="526"/>
                      <a:pt x="1" y="488"/>
                      <a:pt x="1" y="452"/>
                    </a:cubicBezTo>
                    <a:cubicBezTo>
                      <a:pt x="1" y="445"/>
                      <a:pt x="1" y="439"/>
                      <a:pt x="1" y="432"/>
                    </a:cubicBezTo>
                    <a:cubicBezTo>
                      <a:pt x="1" y="432"/>
                      <a:pt x="1" y="432"/>
                      <a:pt x="1" y="432"/>
                    </a:cubicBezTo>
                    <a:cubicBezTo>
                      <a:pt x="2" y="430"/>
                      <a:pt x="2" y="428"/>
                      <a:pt x="2" y="426"/>
                    </a:cubicBezTo>
                    <a:cubicBezTo>
                      <a:pt x="1" y="426"/>
                      <a:pt x="1" y="426"/>
                      <a:pt x="1" y="426"/>
                    </a:cubicBezTo>
                    <a:cubicBezTo>
                      <a:pt x="1" y="425"/>
                      <a:pt x="1" y="425"/>
                      <a:pt x="1" y="425"/>
                    </a:cubicBezTo>
                    <a:cubicBezTo>
                      <a:pt x="2" y="425"/>
                      <a:pt x="2" y="425"/>
                      <a:pt x="2" y="425"/>
                    </a:cubicBezTo>
                    <a:cubicBezTo>
                      <a:pt x="4" y="400"/>
                      <a:pt x="9" y="375"/>
                      <a:pt x="14" y="355"/>
                    </a:cubicBezTo>
                    <a:cubicBezTo>
                      <a:pt x="17" y="345"/>
                      <a:pt x="19" y="336"/>
                      <a:pt x="21" y="329"/>
                    </a:cubicBezTo>
                    <a:cubicBezTo>
                      <a:pt x="22" y="327"/>
                      <a:pt x="23" y="325"/>
                      <a:pt x="23" y="324"/>
                    </a:cubicBezTo>
                    <a:cubicBezTo>
                      <a:pt x="22" y="324"/>
                      <a:pt x="22" y="324"/>
                      <a:pt x="22" y="324"/>
                    </a:cubicBezTo>
                    <a:cubicBezTo>
                      <a:pt x="22" y="323"/>
                      <a:pt x="22" y="323"/>
                      <a:pt x="22" y="323"/>
                    </a:cubicBezTo>
                    <a:cubicBezTo>
                      <a:pt x="23" y="323"/>
                      <a:pt x="23" y="323"/>
                      <a:pt x="23" y="323"/>
                    </a:cubicBezTo>
                    <a:cubicBezTo>
                      <a:pt x="24" y="321"/>
                      <a:pt x="24" y="319"/>
                      <a:pt x="25" y="319"/>
                    </a:cubicBezTo>
                    <a:cubicBezTo>
                      <a:pt x="25" y="319"/>
                      <a:pt x="25" y="319"/>
                      <a:pt x="25" y="319"/>
                    </a:cubicBezTo>
                    <a:cubicBezTo>
                      <a:pt x="26" y="316"/>
                      <a:pt x="27" y="313"/>
                      <a:pt x="28" y="310"/>
                    </a:cubicBezTo>
                    <a:cubicBezTo>
                      <a:pt x="27" y="310"/>
                      <a:pt x="27" y="310"/>
                      <a:pt x="27" y="310"/>
                    </a:cubicBezTo>
                    <a:cubicBezTo>
                      <a:pt x="27" y="309"/>
                      <a:pt x="27" y="309"/>
                      <a:pt x="27" y="309"/>
                    </a:cubicBezTo>
                    <a:cubicBezTo>
                      <a:pt x="29" y="309"/>
                      <a:pt x="29" y="309"/>
                      <a:pt x="29" y="309"/>
                    </a:cubicBezTo>
                    <a:cubicBezTo>
                      <a:pt x="30" y="306"/>
                      <a:pt x="31" y="303"/>
                      <a:pt x="32" y="300"/>
                    </a:cubicBezTo>
                    <a:cubicBezTo>
                      <a:pt x="51" y="258"/>
                      <a:pt x="64" y="235"/>
                      <a:pt x="72" y="223"/>
                    </a:cubicBezTo>
                    <a:cubicBezTo>
                      <a:pt x="76" y="217"/>
                      <a:pt x="79" y="213"/>
                      <a:pt x="81" y="211"/>
                    </a:cubicBezTo>
                    <a:cubicBezTo>
                      <a:pt x="82" y="210"/>
                      <a:pt x="83" y="210"/>
                      <a:pt x="83"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3" y="209"/>
                      <a:pt x="83" y="209"/>
                      <a:pt x="83" y="209"/>
                    </a:cubicBezTo>
                    <a:cubicBezTo>
                      <a:pt x="83" y="208"/>
                      <a:pt x="83" y="208"/>
                      <a:pt x="83" y="208"/>
                    </a:cubicBezTo>
                    <a:cubicBezTo>
                      <a:pt x="85" y="208"/>
                      <a:pt x="85" y="208"/>
                      <a:pt x="85" y="208"/>
                    </a:cubicBezTo>
                    <a:cubicBezTo>
                      <a:pt x="85" y="207"/>
                      <a:pt x="85" y="206"/>
                      <a:pt x="86" y="205"/>
                    </a:cubicBezTo>
                    <a:cubicBezTo>
                      <a:pt x="90" y="194"/>
                      <a:pt x="106" y="154"/>
                      <a:pt x="137" y="112"/>
                    </a:cubicBezTo>
                    <a:cubicBezTo>
                      <a:pt x="136" y="112"/>
                      <a:pt x="136" y="112"/>
                      <a:pt x="136" y="112"/>
                    </a:cubicBezTo>
                    <a:cubicBezTo>
                      <a:pt x="136" y="111"/>
                      <a:pt x="136" y="111"/>
                      <a:pt x="136" y="111"/>
                    </a:cubicBezTo>
                    <a:cubicBezTo>
                      <a:pt x="137" y="111"/>
                      <a:pt x="137" y="111"/>
                      <a:pt x="137" y="111"/>
                    </a:cubicBezTo>
                    <a:cubicBezTo>
                      <a:pt x="145" y="101"/>
                      <a:pt x="153" y="91"/>
                      <a:pt x="162" y="81"/>
                    </a:cubicBezTo>
                    <a:cubicBezTo>
                      <a:pt x="162" y="81"/>
                      <a:pt x="162" y="81"/>
                      <a:pt x="162" y="81"/>
                    </a:cubicBezTo>
                    <a:cubicBezTo>
                      <a:pt x="162" y="80"/>
                      <a:pt x="162" y="80"/>
                      <a:pt x="162" y="80"/>
                    </a:cubicBezTo>
                    <a:cubicBezTo>
                      <a:pt x="163" y="80"/>
                      <a:pt x="163" y="80"/>
                      <a:pt x="163" y="80"/>
                    </a:cubicBezTo>
                    <a:cubicBezTo>
                      <a:pt x="164" y="80"/>
                      <a:pt x="165" y="79"/>
                      <a:pt x="165" y="78"/>
                    </a:cubicBezTo>
                    <a:moveTo>
                      <a:pt x="347" y="0"/>
                    </a:moveTo>
                    <a:cubicBezTo>
                      <a:pt x="315" y="0"/>
                      <a:pt x="315" y="0"/>
                      <a:pt x="315" y="0"/>
                    </a:cubicBezTo>
                    <a:cubicBezTo>
                      <a:pt x="304" y="1"/>
                      <a:pt x="296" y="2"/>
                      <a:pt x="291" y="3"/>
                    </a:cubicBezTo>
                    <a:cubicBezTo>
                      <a:pt x="285" y="4"/>
                      <a:pt x="270" y="10"/>
                      <a:pt x="255" y="16"/>
                    </a:cubicBezTo>
                    <a:cubicBezTo>
                      <a:pt x="239" y="23"/>
                      <a:pt x="223" y="31"/>
                      <a:pt x="214" y="36"/>
                    </a:cubicBezTo>
                    <a:cubicBezTo>
                      <a:pt x="204" y="43"/>
                      <a:pt x="190" y="54"/>
                      <a:pt x="179" y="63"/>
                    </a:cubicBezTo>
                    <a:cubicBezTo>
                      <a:pt x="177" y="65"/>
                      <a:pt x="174" y="68"/>
                      <a:pt x="172" y="69"/>
                    </a:cubicBezTo>
                    <a:cubicBezTo>
                      <a:pt x="167" y="74"/>
                      <a:pt x="164" y="76"/>
                      <a:pt x="164" y="76"/>
                    </a:cubicBezTo>
                    <a:cubicBezTo>
                      <a:pt x="164" y="76"/>
                      <a:pt x="164" y="76"/>
                      <a:pt x="164" y="76"/>
                    </a:cubicBezTo>
                    <a:cubicBezTo>
                      <a:pt x="164" y="76"/>
                      <a:pt x="164" y="76"/>
                      <a:pt x="164" y="76"/>
                    </a:cubicBezTo>
                    <a:cubicBezTo>
                      <a:pt x="108" y="134"/>
                      <a:pt x="85" y="202"/>
                      <a:pt x="83" y="207"/>
                    </a:cubicBezTo>
                    <a:cubicBezTo>
                      <a:pt x="81" y="208"/>
                      <a:pt x="78" y="211"/>
                      <a:pt x="70" y="222"/>
                    </a:cubicBezTo>
                    <a:cubicBezTo>
                      <a:pt x="62" y="234"/>
                      <a:pt x="49" y="257"/>
                      <a:pt x="30" y="299"/>
                    </a:cubicBezTo>
                    <a:cubicBezTo>
                      <a:pt x="28" y="306"/>
                      <a:pt x="25" y="312"/>
                      <a:pt x="23" y="318"/>
                    </a:cubicBezTo>
                    <a:cubicBezTo>
                      <a:pt x="23" y="318"/>
                      <a:pt x="23" y="318"/>
                      <a:pt x="23" y="318"/>
                    </a:cubicBezTo>
                    <a:cubicBezTo>
                      <a:pt x="23" y="318"/>
                      <a:pt x="3" y="377"/>
                      <a:pt x="0" y="430"/>
                    </a:cubicBezTo>
                    <a:cubicBezTo>
                      <a:pt x="0" y="476"/>
                      <a:pt x="0" y="476"/>
                      <a:pt x="0" y="476"/>
                    </a:cubicBezTo>
                    <a:cubicBezTo>
                      <a:pt x="1" y="516"/>
                      <a:pt x="6" y="551"/>
                      <a:pt x="6" y="551"/>
                    </a:cubicBezTo>
                    <a:cubicBezTo>
                      <a:pt x="6" y="551"/>
                      <a:pt x="6" y="551"/>
                      <a:pt x="6" y="551"/>
                    </a:cubicBezTo>
                    <a:cubicBezTo>
                      <a:pt x="8" y="575"/>
                      <a:pt x="8" y="575"/>
                      <a:pt x="8" y="575"/>
                    </a:cubicBezTo>
                    <a:cubicBezTo>
                      <a:pt x="8" y="575"/>
                      <a:pt x="8" y="575"/>
                      <a:pt x="8" y="575"/>
                    </a:cubicBezTo>
                    <a:cubicBezTo>
                      <a:pt x="15" y="626"/>
                      <a:pt x="25" y="664"/>
                      <a:pt x="26" y="667"/>
                    </a:cubicBezTo>
                    <a:cubicBezTo>
                      <a:pt x="29" y="724"/>
                      <a:pt x="33" y="753"/>
                      <a:pt x="38" y="769"/>
                    </a:cubicBezTo>
                    <a:cubicBezTo>
                      <a:pt x="41" y="782"/>
                      <a:pt x="44" y="785"/>
                      <a:pt x="45" y="786"/>
                    </a:cubicBezTo>
                    <a:cubicBezTo>
                      <a:pt x="48" y="800"/>
                      <a:pt x="54" y="817"/>
                      <a:pt x="62" y="831"/>
                    </a:cubicBezTo>
                    <a:cubicBezTo>
                      <a:pt x="71" y="845"/>
                      <a:pt x="82" y="857"/>
                      <a:pt x="96" y="860"/>
                    </a:cubicBezTo>
                    <a:cubicBezTo>
                      <a:pt x="100" y="861"/>
                      <a:pt x="104" y="862"/>
                      <a:pt x="108" y="862"/>
                    </a:cubicBezTo>
                    <a:cubicBezTo>
                      <a:pt x="118" y="862"/>
                      <a:pt x="128" y="859"/>
                      <a:pt x="137" y="855"/>
                    </a:cubicBezTo>
                    <a:cubicBezTo>
                      <a:pt x="151" y="850"/>
                      <a:pt x="163" y="843"/>
                      <a:pt x="171" y="837"/>
                    </a:cubicBezTo>
                    <a:cubicBezTo>
                      <a:pt x="182" y="830"/>
                      <a:pt x="190" y="822"/>
                      <a:pt x="205" y="802"/>
                    </a:cubicBezTo>
                    <a:cubicBezTo>
                      <a:pt x="212" y="792"/>
                      <a:pt x="220" y="780"/>
                      <a:pt x="230" y="763"/>
                    </a:cubicBezTo>
                    <a:cubicBezTo>
                      <a:pt x="263" y="713"/>
                      <a:pt x="272" y="669"/>
                      <a:pt x="273" y="667"/>
                    </a:cubicBezTo>
                    <a:cubicBezTo>
                      <a:pt x="274" y="664"/>
                      <a:pt x="301" y="604"/>
                      <a:pt x="318" y="563"/>
                    </a:cubicBezTo>
                    <a:cubicBezTo>
                      <a:pt x="327" y="542"/>
                      <a:pt x="332" y="510"/>
                      <a:pt x="335" y="483"/>
                    </a:cubicBezTo>
                    <a:cubicBezTo>
                      <a:pt x="337" y="470"/>
                      <a:pt x="338" y="459"/>
                      <a:pt x="338" y="450"/>
                    </a:cubicBezTo>
                    <a:cubicBezTo>
                      <a:pt x="340" y="469"/>
                      <a:pt x="342" y="504"/>
                      <a:pt x="347" y="544"/>
                    </a:cubicBezTo>
                    <a:cubicBezTo>
                      <a:pt x="353" y="602"/>
                      <a:pt x="379" y="663"/>
                      <a:pt x="381" y="667"/>
                    </a:cubicBezTo>
                    <a:cubicBezTo>
                      <a:pt x="386" y="716"/>
                      <a:pt x="402" y="757"/>
                      <a:pt x="402" y="759"/>
                    </a:cubicBezTo>
                    <a:cubicBezTo>
                      <a:pt x="402" y="759"/>
                      <a:pt x="402" y="759"/>
                      <a:pt x="402" y="759"/>
                    </a:cubicBezTo>
                    <a:cubicBezTo>
                      <a:pt x="402" y="759"/>
                      <a:pt x="410" y="780"/>
                      <a:pt x="426" y="805"/>
                    </a:cubicBezTo>
                    <a:cubicBezTo>
                      <a:pt x="435" y="819"/>
                      <a:pt x="448" y="835"/>
                      <a:pt x="464" y="848"/>
                    </a:cubicBezTo>
                    <a:cubicBezTo>
                      <a:pt x="465" y="849"/>
                      <a:pt x="479" y="865"/>
                      <a:pt x="502" y="865"/>
                    </a:cubicBezTo>
                    <a:cubicBezTo>
                      <a:pt x="503" y="865"/>
                      <a:pt x="503" y="865"/>
                      <a:pt x="503" y="865"/>
                    </a:cubicBezTo>
                    <a:cubicBezTo>
                      <a:pt x="504" y="865"/>
                      <a:pt x="505" y="865"/>
                      <a:pt x="506" y="865"/>
                    </a:cubicBezTo>
                    <a:cubicBezTo>
                      <a:pt x="519" y="865"/>
                      <a:pt x="529" y="861"/>
                      <a:pt x="537" y="856"/>
                    </a:cubicBezTo>
                    <a:cubicBezTo>
                      <a:pt x="542" y="853"/>
                      <a:pt x="547" y="848"/>
                      <a:pt x="551" y="844"/>
                    </a:cubicBezTo>
                    <a:cubicBezTo>
                      <a:pt x="556" y="838"/>
                      <a:pt x="564" y="828"/>
                      <a:pt x="571" y="816"/>
                    </a:cubicBezTo>
                    <a:cubicBezTo>
                      <a:pt x="578" y="805"/>
                      <a:pt x="583" y="798"/>
                      <a:pt x="586" y="786"/>
                    </a:cubicBezTo>
                    <a:cubicBezTo>
                      <a:pt x="586" y="786"/>
                      <a:pt x="586" y="786"/>
                      <a:pt x="586" y="786"/>
                    </a:cubicBezTo>
                    <a:cubicBezTo>
                      <a:pt x="590" y="776"/>
                      <a:pt x="590" y="776"/>
                      <a:pt x="590" y="776"/>
                    </a:cubicBezTo>
                    <a:cubicBezTo>
                      <a:pt x="622" y="713"/>
                      <a:pt x="627" y="669"/>
                      <a:pt x="627" y="667"/>
                    </a:cubicBezTo>
                    <a:cubicBezTo>
                      <a:pt x="659" y="590"/>
                      <a:pt x="668" y="517"/>
                      <a:pt x="670" y="481"/>
                    </a:cubicBezTo>
                    <a:cubicBezTo>
                      <a:pt x="679" y="617"/>
                      <a:pt x="708" y="663"/>
                      <a:pt x="711" y="667"/>
                    </a:cubicBezTo>
                    <a:cubicBezTo>
                      <a:pt x="716" y="730"/>
                      <a:pt x="742" y="783"/>
                      <a:pt x="762" y="814"/>
                    </a:cubicBezTo>
                    <a:cubicBezTo>
                      <a:pt x="763" y="817"/>
                      <a:pt x="765" y="819"/>
                      <a:pt x="767" y="822"/>
                    </a:cubicBezTo>
                    <a:cubicBezTo>
                      <a:pt x="785" y="848"/>
                      <a:pt x="803" y="862"/>
                      <a:pt x="829" y="867"/>
                    </a:cubicBezTo>
                    <a:cubicBezTo>
                      <a:pt x="840" y="869"/>
                      <a:pt x="847" y="871"/>
                      <a:pt x="854" y="871"/>
                    </a:cubicBezTo>
                    <a:cubicBezTo>
                      <a:pt x="860" y="871"/>
                      <a:pt x="865" y="870"/>
                      <a:pt x="872" y="867"/>
                    </a:cubicBezTo>
                    <a:cubicBezTo>
                      <a:pt x="879" y="864"/>
                      <a:pt x="887" y="859"/>
                      <a:pt x="899" y="852"/>
                    </a:cubicBezTo>
                    <a:cubicBezTo>
                      <a:pt x="921" y="839"/>
                      <a:pt x="934" y="825"/>
                      <a:pt x="945" y="809"/>
                    </a:cubicBezTo>
                    <a:cubicBezTo>
                      <a:pt x="957" y="794"/>
                      <a:pt x="967" y="776"/>
                      <a:pt x="982" y="752"/>
                    </a:cubicBezTo>
                    <a:cubicBezTo>
                      <a:pt x="1020" y="689"/>
                      <a:pt x="1052" y="598"/>
                      <a:pt x="1052" y="598"/>
                    </a:cubicBezTo>
                    <a:cubicBezTo>
                      <a:pt x="1052" y="598"/>
                      <a:pt x="1052" y="598"/>
                      <a:pt x="1052" y="598"/>
                    </a:cubicBezTo>
                    <a:cubicBezTo>
                      <a:pt x="1075" y="545"/>
                      <a:pt x="1083" y="480"/>
                      <a:pt x="1086" y="456"/>
                    </a:cubicBezTo>
                    <a:cubicBezTo>
                      <a:pt x="1090" y="487"/>
                      <a:pt x="1104" y="589"/>
                      <a:pt x="1132" y="655"/>
                    </a:cubicBezTo>
                    <a:cubicBezTo>
                      <a:pt x="1156" y="712"/>
                      <a:pt x="1179" y="748"/>
                      <a:pt x="1228" y="798"/>
                    </a:cubicBezTo>
                    <a:cubicBezTo>
                      <a:pt x="1235" y="804"/>
                      <a:pt x="1241" y="811"/>
                      <a:pt x="1249" y="818"/>
                    </a:cubicBezTo>
                    <a:cubicBezTo>
                      <a:pt x="1289" y="856"/>
                      <a:pt x="1321" y="869"/>
                      <a:pt x="1345" y="872"/>
                    </a:cubicBezTo>
                    <a:cubicBezTo>
                      <a:pt x="1366" y="872"/>
                      <a:pt x="1366" y="872"/>
                      <a:pt x="1366" y="872"/>
                    </a:cubicBezTo>
                    <a:cubicBezTo>
                      <a:pt x="1371" y="871"/>
                      <a:pt x="1377" y="870"/>
                      <a:pt x="1382" y="869"/>
                    </a:cubicBezTo>
                    <a:cubicBezTo>
                      <a:pt x="1396" y="866"/>
                      <a:pt x="1408" y="850"/>
                      <a:pt x="1416" y="836"/>
                    </a:cubicBezTo>
                    <a:cubicBezTo>
                      <a:pt x="1425" y="822"/>
                      <a:pt x="1430" y="808"/>
                      <a:pt x="1430" y="807"/>
                    </a:cubicBezTo>
                    <a:cubicBezTo>
                      <a:pt x="1430" y="807"/>
                      <a:pt x="1430" y="807"/>
                      <a:pt x="1430" y="807"/>
                    </a:cubicBezTo>
                    <a:cubicBezTo>
                      <a:pt x="1430" y="807"/>
                      <a:pt x="1457" y="750"/>
                      <a:pt x="1479" y="614"/>
                    </a:cubicBezTo>
                    <a:cubicBezTo>
                      <a:pt x="1487" y="564"/>
                      <a:pt x="1492" y="527"/>
                      <a:pt x="1494" y="496"/>
                    </a:cubicBezTo>
                    <a:cubicBezTo>
                      <a:pt x="1494" y="456"/>
                      <a:pt x="1494" y="456"/>
                      <a:pt x="1494" y="456"/>
                    </a:cubicBezTo>
                    <a:cubicBezTo>
                      <a:pt x="1492" y="426"/>
                      <a:pt x="1486" y="399"/>
                      <a:pt x="1474" y="366"/>
                    </a:cubicBezTo>
                    <a:cubicBezTo>
                      <a:pt x="1448" y="293"/>
                      <a:pt x="1362" y="221"/>
                      <a:pt x="1347" y="209"/>
                    </a:cubicBezTo>
                    <a:cubicBezTo>
                      <a:pt x="1409" y="209"/>
                      <a:pt x="1409" y="209"/>
                      <a:pt x="1409" y="209"/>
                    </a:cubicBezTo>
                    <a:cubicBezTo>
                      <a:pt x="1407" y="208"/>
                      <a:pt x="1407" y="208"/>
                      <a:pt x="1407" y="208"/>
                    </a:cubicBezTo>
                    <a:cubicBezTo>
                      <a:pt x="1383" y="178"/>
                      <a:pt x="1351" y="155"/>
                      <a:pt x="1327" y="138"/>
                    </a:cubicBezTo>
                    <a:cubicBezTo>
                      <a:pt x="1325" y="137"/>
                      <a:pt x="1323" y="136"/>
                      <a:pt x="1322" y="135"/>
                    </a:cubicBezTo>
                    <a:cubicBezTo>
                      <a:pt x="1320" y="134"/>
                      <a:pt x="1319" y="133"/>
                      <a:pt x="1318" y="132"/>
                    </a:cubicBezTo>
                    <a:cubicBezTo>
                      <a:pt x="1303" y="122"/>
                      <a:pt x="1293" y="117"/>
                      <a:pt x="1293" y="117"/>
                    </a:cubicBezTo>
                    <a:cubicBezTo>
                      <a:pt x="1284" y="112"/>
                      <a:pt x="1275" y="107"/>
                      <a:pt x="1267" y="102"/>
                    </a:cubicBezTo>
                    <a:cubicBezTo>
                      <a:pt x="1256" y="97"/>
                      <a:pt x="1246" y="91"/>
                      <a:pt x="1236" y="87"/>
                    </a:cubicBezTo>
                    <a:cubicBezTo>
                      <a:pt x="1233" y="85"/>
                      <a:pt x="1229" y="83"/>
                      <a:pt x="1225" y="81"/>
                    </a:cubicBezTo>
                    <a:cubicBezTo>
                      <a:pt x="1222" y="80"/>
                      <a:pt x="1218" y="78"/>
                      <a:pt x="1215" y="76"/>
                    </a:cubicBezTo>
                    <a:cubicBezTo>
                      <a:pt x="1211" y="74"/>
                      <a:pt x="1207" y="73"/>
                      <a:pt x="1204" y="71"/>
                    </a:cubicBezTo>
                    <a:cubicBezTo>
                      <a:pt x="1130" y="38"/>
                      <a:pt x="1083" y="29"/>
                      <a:pt x="1030" y="17"/>
                    </a:cubicBezTo>
                    <a:cubicBezTo>
                      <a:pt x="972" y="5"/>
                      <a:pt x="918" y="4"/>
                      <a:pt x="900" y="4"/>
                    </a:cubicBezTo>
                    <a:cubicBezTo>
                      <a:pt x="897" y="4"/>
                      <a:pt x="895" y="4"/>
                      <a:pt x="894" y="4"/>
                    </a:cubicBezTo>
                    <a:cubicBezTo>
                      <a:pt x="890" y="4"/>
                      <a:pt x="885" y="3"/>
                      <a:pt x="881" y="3"/>
                    </a:cubicBezTo>
                    <a:cubicBezTo>
                      <a:pt x="848" y="3"/>
                      <a:pt x="819" y="11"/>
                      <a:pt x="794" y="22"/>
                    </a:cubicBezTo>
                    <a:cubicBezTo>
                      <a:pt x="774" y="31"/>
                      <a:pt x="757" y="42"/>
                      <a:pt x="742" y="53"/>
                    </a:cubicBezTo>
                    <a:cubicBezTo>
                      <a:pt x="718" y="71"/>
                      <a:pt x="701" y="89"/>
                      <a:pt x="692" y="100"/>
                    </a:cubicBezTo>
                    <a:cubicBezTo>
                      <a:pt x="687" y="107"/>
                      <a:pt x="684" y="111"/>
                      <a:pt x="684" y="111"/>
                    </a:cubicBezTo>
                    <a:cubicBezTo>
                      <a:pt x="683" y="112"/>
                      <a:pt x="683" y="112"/>
                      <a:pt x="683" y="112"/>
                    </a:cubicBezTo>
                    <a:cubicBezTo>
                      <a:pt x="705" y="112"/>
                      <a:pt x="705" y="112"/>
                      <a:pt x="705" y="112"/>
                    </a:cubicBezTo>
                    <a:cubicBezTo>
                      <a:pt x="699" y="120"/>
                      <a:pt x="676" y="149"/>
                      <a:pt x="658" y="208"/>
                    </a:cubicBezTo>
                    <a:cubicBezTo>
                      <a:pt x="655" y="211"/>
                      <a:pt x="603" y="279"/>
                      <a:pt x="590" y="385"/>
                    </a:cubicBezTo>
                    <a:cubicBezTo>
                      <a:pt x="589" y="398"/>
                      <a:pt x="589" y="398"/>
                      <a:pt x="589" y="398"/>
                    </a:cubicBezTo>
                    <a:cubicBezTo>
                      <a:pt x="584" y="364"/>
                      <a:pt x="577" y="331"/>
                      <a:pt x="577" y="331"/>
                    </a:cubicBezTo>
                    <a:cubicBezTo>
                      <a:pt x="577" y="331"/>
                      <a:pt x="577" y="331"/>
                      <a:pt x="577" y="331"/>
                    </a:cubicBezTo>
                    <a:cubicBezTo>
                      <a:pt x="563" y="256"/>
                      <a:pt x="529" y="211"/>
                      <a:pt x="527" y="208"/>
                    </a:cubicBezTo>
                    <a:cubicBezTo>
                      <a:pt x="518" y="174"/>
                      <a:pt x="492" y="122"/>
                      <a:pt x="487" y="113"/>
                    </a:cubicBezTo>
                    <a:cubicBezTo>
                      <a:pt x="569" y="113"/>
                      <a:pt x="569" y="113"/>
                      <a:pt x="569" y="113"/>
                    </a:cubicBezTo>
                    <a:cubicBezTo>
                      <a:pt x="567" y="111"/>
                      <a:pt x="567" y="111"/>
                      <a:pt x="567" y="111"/>
                    </a:cubicBezTo>
                    <a:cubicBezTo>
                      <a:pt x="567" y="111"/>
                      <a:pt x="555" y="99"/>
                      <a:pt x="541" y="86"/>
                    </a:cubicBezTo>
                    <a:cubicBezTo>
                      <a:pt x="526" y="73"/>
                      <a:pt x="510" y="59"/>
                      <a:pt x="502" y="53"/>
                    </a:cubicBezTo>
                    <a:cubicBezTo>
                      <a:pt x="474" y="36"/>
                      <a:pt x="429" y="15"/>
                      <a:pt x="390" y="6"/>
                    </a:cubicBezTo>
                    <a:cubicBezTo>
                      <a:pt x="374" y="3"/>
                      <a:pt x="360" y="1"/>
                      <a:pt x="34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38"/>
              <p:cNvSpPr>
                <a:spLocks noEditPoints="1"/>
              </p:cNvSpPr>
              <p:nvPr/>
            </p:nvSpPr>
            <p:spPr bwMode="auto">
              <a:xfrm>
                <a:off x="-4911722" y="4872033"/>
                <a:ext cx="915988" cy="4762"/>
              </a:xfrm>
              <a:custGeom>
                <a:avLst/>
                <a:gdLst/>
                <a:ahLst/>
                <a:cxnLst>
                  <a:cxn ang="0">
                    <a:pos x="0" y="0"/>
                  </a:cxn>
                  <a:cxn ang="0">
                    <a:pos x="0" y="0"/>
                  </a:cxn>
                  <a:cxn ang="0">
                    <a:pos x="0" y="1"/>
                  </a:cxn>
                  <a:cxn ang="0">
                    <a:pos x="1" y="1"/>
                  </a:cxn>
                  <a:cxn ang="0">
                    <a:pos x="1" y="0"/>
                  </a:cxn>
                  <a:cxn ang="0">
                    <a:pos x="1" y="0"/>
                  </a:cxn>
                  <a:cxn ang="0">
                    <a:pos x="1" y="0"/>
                  </a:cxn>
                  <a:cxn ang="0">
                    <a:pos x="0" y="0"/>
                  </a:cxn>
                  <a:cxn ang="0">
                    <a:pos x="244" y="0"/>
                  </a:cxn>
                  <a:cxn ang="0">
                    <a:pos x="243" y="0"/>
                  </a:cxn>
                  <a:cxn ang="0">
                    <a:pos x="243" y="0"/>
                  </a:cxn>
                  <a:cxn ang="0">
                    <a:pos x="243" y="0"/>
                  </a:cxn>
                  <a:cxn ang="0">
                    <a:pos x="243" y="0"/>
                  </a:cxn>
                  <a:cxn ang="0">
                    <a:pos x="243" y="1"/>
                  </a:cxn>
                  <a:cxn ang="0">
                    <a:pos x="244" y="1"/>
                  </a:cxn>
                  <a:cxn ang="0">
                    <a:pos x="244" y="0"/>
                  </a:cxn>
                </a:cxnLst>
                <a:rect l="0" t="0" r="r" b="b"/>
                <a:pathLst>
                  <a:path w="244" h="1">
                    <a:moveTo>
                      <a:pt x="0"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moveTo>
                      <a:pt x="244" y="0"/>
                    </a:moveTo>
                    <a:cubicBezTo>
                      <a:pt x="243" y="0"/>
                      <a:pt x="243" y="0"/>
                      <a:pt x="243" y="0"/>
                    </a:cubicBezTo>
                    <a:cubicBezTo>
                      <a:pt x="243" y="0"/>
                      <a:pt x="243" y="0"/>
                      <a:pt x="243" y="0"/>
                    </a:cubicBezTo>
                    <a:cubicBezTo>
                      <a:pt x="243" y="0"/>
                      <a:pt x="243" y="0"/>
                      <a:pt x="243" y="0"/>
                    </a:cubicBezTo>
                    <a:cubicBezTo>
                      <a:pt x="243" y="0"/>
                      <a:pt x="243" y="0"/>
                      <a:pt x="243" y="0"/>
                    </a:cubicBezTo>
                    <a:cubicBezTo>
                      <a:pt x="243" y="1"/>
                      <a:pt x="243" y="1"/>
                      <a:pt x="243" y="1"/>
                    </a:cubicBezTo>
                    <a:cubicBezTo>
                      <a:pt x="244" y="1"/>
                      <a:pt x="244" y="1"/>
                      <a:pt x="244" y="1"/>
                    </a:cubicBezTo>
                    <a:cubicBezTo>
                      <a:pt x="244" y="0"/>
                      <a:pt x="244" y="0"/>
                      <a:pt x="24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39"/>
              <p:cNvSpPr>
                <a:spLocks noEditPoints="1"/>
              </p:cNvSpPr>
              <p:nvPr/>
            </p:nvSpPr>
            <p:spPr bwMode="auto">
              <a:xfrm>
                <a:off x="-3671886" y="4872033"/>
                <a:ext cx="1171574" cy="4762"/>
              </a:xfrm>
              <a:custGeom>
                <a:avLst/>
                <a:gdLst/>
                <a:ahLst/>
                <a:cxnLst>
                  <a:cxn ang="0">
                    <a:pos x="1" y="0"/>
                  </a:cxn>
                  <a:cxn ang="0">
                    <a:pos x="0" y="0"/>
                  </a:cxn>
                  <a:cxn ang="0">
                    <a:pos x="0" y="1"/>
                  </a:cxn>
                  <a:cxn ang="0">
                    <a:pos x="1" y="1"/>
                  </a:cxn>
                  <a:cxn ang="0">
                    <a:pos x="1" y="0"/>
                  </a:cxn>
                  <a:cxn ang="0">
                    <a:pos x="1" y="0"/>
                  </a:cxn>
                  <a:cxn ang="0">
                    <a:pos x="1" y="0"/>
                  </a:cxn>
                  <a:cxn ang="0">
                    <a:pos x="1" y="0"/>
                  </a:cxn>
                  <a:cxn ang="0">
                    <a:pos x="312" y="0"/>
                  </a:cxn>
                  <a:cxn ang="0">
                    <a:pos x="311" y="0"/>
                  </a:cxn>
                  <a:cxn ang="0">
                    <a:pos x="311" y="1"/>
                  </a:cxn>
                  <a:cxn ang="0">
                    <a:pos x="312" y="1"/>
                  </a:cxn>
                  <a:cxn ang="0">
                    <a:pos x="312" y="0"/>
                  </a:cxn>
                </a:cxnLst>
                <a:rect l="0" t="0" r="r" b="b"/>
                <a:pathLst>
                  <a:path w="312"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312" y="0"/>
                    </a:moveTo>
                    <a:cubicBezTo>
                      <a:pt x="311" y="0"/>
                      <a:pt x="311" y="0"/>
                      <a:pt x="311" y="0"/>
                    </a:cubicBezTo>
                    <a:cubicBezTo>
                      <a:pt x="311" y="1"/>
                      <a:pt x="311" y="1"/>
                      <a:pt x="311" y="1"/>
                    </a:cubicBezTo>
                    <a:cubicBezTo>
                      <a:pt x="312" y="1"/>
                      <a:pt x="312" y="1"/>
                      <a:pt x="312" y="1"/>
                    </a:cubicBezTo>
                    <a:cubicBezTo>
                      <a:pt x="312" y="0"/>
                      <a:pt x="312" y="0"/>
                      <a:pt x="31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40"/>
              <p:cNvSpPr>
                <a:spLocks noEditPoints="1"/>
              </p:cNvSpPr>
              <p:nvPr/>
            </p:nvSpPr>
            <p:spPr bwMode="auto">
              <a:xfrm>
                <a:off x="-2071686" y="4872033"/>
                <a:ext cx="1239838" cy="4762"/>
              </a:xfrm>
              <a:custGeom>
                <a:avLst/>
                <a:gdLst/>
                <a:ahLst/>
                <a:cxnLst>
                  <a:cxn ang="0">
                    <a:pos x="1" y="0"/>
                  </a:cxn>
                  <a:cxn ang="0">
                    <a:pos x="0" y="0"/>
                  </a:cxn>
                  <a:cxn ang="0">
                    <a:pos x="0" y="1"/>
                  </a:cxn>
                  <a:cxn ang="0">
                    <a:pos x="1" y="1"/>
                  </a:cxn>
                  <a:cxn ang="0">
                    <a:pos x="1" y="0"/>
                  </a:cxn>
                  <a:cxn ang="0">
                    <a:pos x="330" y="0"/>
                  </a:cxn>
                  <a:cxn ang="0">
                    <a:pos x="329" y="0"/>
                  </a:cxn>
                  <a:cxn ang="0">
                    <a:pos x="329" y="1"/>
                  </a:cxn>
                  <a:cxn ang="0">
                    <a:pos x="330" y="1"/>
                  </a:cxn>
                  <a:cxn ang="0">
                    <a:pos x="330" y="0"/>
                  </a:cxn>
                </a:cxnLst>
                <a:rect l="0" t="0" r="r" b="b"/>
                <a:pathLst>
                  <a:path w="330" h="1">
                    <a:moveTo>
                      <a:pt x="1" y="0"/>
                    </a:moveTo>
                    <a:cubicBezTo>
                      <a:pt x="0" y="0"/>
                      <a:pt x="0" y="0"/>
                      <a:pt x="0" y="0"/>
                    </a:cubicBezTo>
                    <a:cubicBezTo>
                      <a:pt x="0" y="1"/>
                      <a:pt x="0" y="1"/>
                      <a:pt x="0" y="1"/>
                    </a:cubicBezTo>
                    <a:cubicBezTo>
                      <a:pt x="1" y="1"/>
                      <a:pt x="1" y="1"/>
                      <a:pt x="1" y="1"/>
                    </a:cubicBezTo>
                    <a:cubicBezTo>
                      <a:pt x="1" y="0"/>
                      <a:pt x="1" y="0"/>
                      <a:pt x="1" y="0"/>
                    </a:cubicBezTo>
                    <a:moveTo>
                      <a:pt x="330" y="0"/>
                    </a:moveTo>
                    <a:cubicBezTo>
                      <a:pt x="329" y="0"/>
                      <a:pt x="329" y="0"/>
                      <a:pt x="329" y="0"/>
                    </a:cubicBezTo>
                    <a:cubicBezTo>
                      <a:pt x="329" y="1"/>
                      <a:pt x="329" y="1"/>
                      <a:pt x="329" y="1"/>
                    </a:cubicBezTo>
                    <a:cubicBezTo>
                      <a:pt x="330" y="1"/>
                      <a:pt x="330" y="1"/>
                      <a:pt x="330" y="1"/>
                    </a:cubicBezTo>
                    <a:cubicBezTo>
                      <a:pt x="330" y="0"/>
                      <a:pt x="330" y="0"/>
                      <a:pt x="33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41"/>
              <p:cNvSpPr>
                <a:spLocks noEditPoints="1"/>
              </p:cNvSpPr>
              <p:nvPr/>
            </p:nvSpPr>
            <p:spPr bwMode="auto">
              <a:xfrm>
                <a:off x="-6246811" y="4872033"/>
                <a:ext cx="920750" cy="4762"/>
              </a:xfrm>
              <a:custGeom>
                <a:avLst/>
                <a:gdLst/>
                <a:ahLst/>
                <a:cxnLst>
                  <a:cxn ang="0">
                    <a:pos x="1" y="0"/>
                  </a:cxn>
                  <a:cxn ang="0">
                    <a:pos x="0" y="0"/>
                  </a:cxn>
                  <a:cxn ang="0">
                    <a:pos x="0" y="1"/>
                  </a:cxn>
                  <a:cxn ang="0">
                    <a:pos x="1" y="1"/>
                  </a:cxn>
                  <a:cxn ang="0">
                    <a:pos x="1" y="0"/>
                  </a:cxn>
                  <a:cxn ang="0">
                    <a:pos x="1" y="0"/>
                  </a:cxn>
                  <a:cxn ang="0">
                    <a:pos x="1" y="0"/>
                  </a:cxn>
                  <a:cxn ang="0">
                    <a:pos x="1" y="0"/>
                  </a:cxn>
                  <a:cxn ang="0">
                    <a:pos x="245" y="0"/>
                  </a:cxn>
                  <a:cxn ang="0">
                    <a:pos x="244" y="0"/>
                  </a:cxn>
                  <a:cxn ang="0">
                    <a:pos x="244" y="0"/>
                  </a:cxn>
                  <a:cxn ang="0">
                    <a:pos x="244" y="0"/>
                  </a:cxn>
                  <a:cxn ang="0">
                    <a:pos x="244" y="0"/>
                  </a:cxn>
                  <a:cxn ang="0">
                    <a:pos x="243" y="1"/>
                  </a:cxn>
                  <a:cxn ang="0">
                    <a:pos x="245" y="1"/>
                  </a:cxn>
                  <a:cxn ang="0">
                    <a:pos x="245" y="0"/>
                  </a:cxn>
                </a:cxnLst>
                <a:rect l="0" t="0" r="r" b="b"/>
                <a:pathLst>
                  <a:path w="245"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245" y="0"/>
                    </a:moveTo>
                    <a:cubicBezTo>
                      <a:pt x="244" y="0"/>
                      <a:pt x="244" y="0"/>
                      <a:pt x="244" y="0"/>
                    </a:cubicBezTo>
                    <a:cubicBezTo>
                      <a:pt x="244" y="0"/>
                      <a:pt x="244" y="0"/>
                      <a:pt x="244" y="0"/>
                    </a:cubicBezTo>
                    <a:cubicBezTo>
                      <a:pt x="244" y="0"/>
                      <a:pt x="244" y="0"/>
                      <a:pt x="244" y="0"/>
                    </a:cubicBezTo>
                    <a:cubicBezTo>
                      <a:pt x="244" y="0"/>
                      <a:pt x="244" y="0"/>
                      <a:pt x="244" y="0"/>
                    </a:cubicBezTo>
                    <a:cubicBezTo>
                      <a:pt x="244" y="0"/>
                      <a:pt x="244" y="0"/>
                      <a:pt x="243" y="1"/>
                    </a:cubicBezTo>
                    <a:cubicBezTo>
                      <a:pt x="245" y="1"/>
                      <a:pt x="245" y="1"/>
                      <a:pt x="245" y="1"/>
                    </a:cubicBezTo>
                    <a:cubicBezTo>
                      <a:pt x="245" y="0"/>
                      <a:pt x="245" y="0"/>
                      <a:pt x="24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42"/>
              <p:cNvSpPr>
                <a:spLocks/>
              </p:cNvSpPr>
              <p:nvPr/>
            </p:nvSpPr>
            <p:spPr bwMode="auto">
              <a:xfrm>
                <a:off x="-5021261" y="4541833"/>
                <a:ext cx="7937" cy="3175"/>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1"/>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43"/>
              <p:cNvSpPr>
                <a:spLocks noEditPoints="1"/>
              </p:cNvSpPr>
              <p:nvPr/>
            </p:nvSpPr>
            <p:spPr bwMode="auto">
              <a:xfrm>
                <a:off x="-3781423" y="4541833"/>
                <a:ext cx="1409699" cy="3175"/>
              </a:xfrm>
              <a:custGeom>
                <a:avLst/>
                <a:gdLst/>
                <a:ahLst/>
                <a:cxnLst>
                  <a:cxn ang="0">
                    <a:pos x="1" y="0"/>
                  </a:cxn>
                  <a:cxn ang="0">
                    <a:pos x="0" y="0"/>
                  </a:cxn>
                  <a:cxn ang="0">
                    <a:pos x="0" y="1"/>
                  </a:cxn>
                  <a:cxn ang="0">
                    <a:pos x="1" y="1"/>
                  </a:cxn>
                  <a:cxn ang="0">
                    <a:pos x="1" y="0"/>
                  </a:cxn>
                  <a:cxn ang="0">
                    <a:pos x="375" y="0"/>
                  </a:cxn>
                  <a:cxn ang="0">
                    <a:pos x="375" y="0"/>
                  </a:cxn>
                  <a:cxn ang="0">
                    <a:pos x="374" y="1"/>
                  </a:cxn>
                  <a:cxn ang="0">
                    <a:pos x="374" y="1"/>
                  </a:cxn>
                  <a:cxn ang="0">
                    <a:pos x="375" y="1"/>
                  </a:cxn>
                  <a:cxn ang="0">
                    <a:pos x="375" y="0"/>
                  </a:cxn>
                </a:cxnLst>
                <a:rect l="0" t="0" r="r" b="b"/>
                <a:pathLst>
                  <a:path w="375" h="1">
                    <a:moveTo>
                      <a:pt x="1" y="0"/>
                    </a:moveTo>
                    <a:cubicBezTo>
                      <a:pt x="0" y="0"/>
                      <a:pt x="0" y="0"/>
                      <a:pt x="0" y="0"/>
                    </a:cubicBezTo>
                    <a:cubicBezTo>
                      <a:pt x="0" y="1"/>
                      <a:pt x="0" y="1"/>
                      <a:pt x="0" y="1"/>
                    </a:cubicBezTo>
                    <a:cubicBezTo>
                      <a:pt x="1" y="1"/>
                      <a:pt x="1" y="1"/>
                      <a:pt x="1" y="1"/>
                    </a:cubicBezTo>
                    <a:cubicBezTo>
                      <a:pt x="1" y="0"/>
                      <a:pt x="1" y="0"/>
                      <a:pt x="1" y="0"/>
                    </a:cubicBezTo>
                    <a:moveTo>
                      <a:pt x="375" y="0"/>
                    </a:moveTo>
                    <a:cubicBezTo>
                      <a:pt x="375" y="0"/>
                      <a:pt x="375" y="0"/>
                      <a:pt x="375" y="0"/>
                    </a:cubicBezTo>
                    <a:cubicBezTo>
                      <a:pt x="375" y="0"/>
                      <a:pt x="375" y="0"/>
                      <a:pt x="374" y="1"/>
                    </a:cubicBezTo>
                    <a:cubicBezTo>
                      <a:pt x="374" y="1"/>
                      <a:pt x="374" y="1"/>
                      <a:pt x="374" y="1"/>
                    </a:cubicBezTo>
                    <a:cubicBezTo>
                      <a:pt x="375" y="1"/>
                      <a:pt x="375" y="1"/>
                      <a:pt x="375" y="1"/>
                    </a:cubicBezTo>
                    <a:cubicBezTo>
                      <a:pt x="375" y="0"/>
                      <a:pt x="375" y="0"/>
                      <a:pt x="37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44"/>
              <p:cNvSpPr>
                <a:spLocks/>
              </p:cNvSpPr>
              <p:nvPr/>
            </p:nvSpPr>
            <p:spPr bwMode="auto">
              <a:xfrm>
                <a:off x="-2176461" y="4541833"/>
                <a:ext cx="1587" cy="3175"/>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45"/>
              <p:cNvSpPr>
                <a:spLocks/>
              </p:cNvSpPr>
              <p:nvPr/>
            </p:nvSpPr>
            <p:spPr bwMode="auto">
              <a:xfrm>
                <a:off x="-6310310" y="4541833"/>
                <a:ext cx="4762" cy="3175"/>
              </a:xfrm>
              <a:custGeom>
                <a:avLst/>
                <a:gdLst/>
                <a:ahLst/>
                <a:cxnLst>
                  <a:cxn ang="0">
                    <a:pos x="0" y="0"/>
                  </a:cxn>
                  <a:cxn ang="0">
                    <a:pos x="0" y="0"/>
                  </a:cxn>
                  <a:cxn ang="0">
                    <a:pos x="0" y="1"/>
                  </a:cxn>
                  <a:cxn ang="0">
                    <a:pos x="1" y="1"/>
                  </a:cxn>
                  <a:cxn ang="0">
                    <a:pos x="0" y="0"/>
                  </a:cxn>
                </a:cxnLst>
                <a:rect l="0" t="0" r="r" b="b"/>
                <a:pathLst>
                  <a:path w="1" h="1">
                    <a:moveTo>
                      <a:pt x="0" y="0"/>
                    </a:moveTo>
                    <a:cubicBezTo>
                      <a:pt x="0" y="0"/>
                      <a:pt x="0" y="0"/>
                      <a:pt x="0" y="0"/>
                    </a:cubicBezTo>
                    <a:cubicBezTo>
                      <a:pt x="0" y="1"/>
                      <a:pt x="0" y="1"/>
                      <a:pt x="0" y="1"/>
                    </a:cubicBezTo>
                    <a:cubicBezTo>
                      <a:pt x="1" y="1"/>
                      <a:pt x="1" y="1"/>
                      <a:pt x="1" y="1"/>
                    </a:cubicBezTo>
                    <a:cubicBezTo>
                      <a:pt x="1" y="1"/>
                      <a:pt x="1"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6"/>
              <p:cNvSpPr>
                <a:spLocks noEditPoints="1"/>
              </p:cNvSpPr>
              <p:nvPr/>
            </p:nvSpPr>
            <p:spPr bwMode="auto">
              <a:xfrm>
                <a:off x="-4062411" y="3529009"/>
                <a:ext cx="3133723" cy="4762"/>
              </a:xfrm>
              <a:custGeom>
                <a:avLst/>
                <a:gdLst/>
                <a:ahLst/>
                <a:cxnLst>
                  <a:cxn ang="0">
                    <a:pos x="1" y="0"/>
                  </a:cxn>
                  <a:cxn ang="0">
                    <a:pos x="0" y="0"/>
                  </a:cxn>
                  <a:cxn ang="0">
                    <a:pos x="0" y="1"/>
                  </a:cxn>
                  <a:cxn ang="0">
                    <a:pos x="1" y="1"/>
                  </a:cxn>
                  <a:cxn ang="0">
                    <a:pos x="1" y="0"/>
                  </a:cxn>
                  <a:cxn ang="0">
                    <a:pos x="834" y="0"/>
                  </a:cxn>
                  <a:cxn ang="0">
                    <a:pos x="832" y="0"/>
                  </a:cxn>
                  <a:cxn ang="0">
                    <a:pos x="833" y="1"/>
                  </a:cxn>
                  <a:cxn ang="0">
                    <a:pos x="834" y="1"/>
                  </a:cxn>
                  <a:cxn ang="0">
                    <a:pos x="834" y="0"/>
                  </a:cxn>
                </a:cxnLst>
                <a:rect l="0" t="0" r="r" b="b"/>
                <a:pathLst>
                  <a:path w="834" h="1">
                    <a:moveTo>
                      <a:pt x="1" y="0"/>
                    </a:moveTo>
                    <a:cubicBezTo>
                      <a:pt x="0" y="0"/>
                      <a:pt x="0" y="0"/>
                      <a:pt x="0" y="0"/>
                    </a:cubicBezTo>
                    <a:cubicBezTo>
                      <a:pt x="0" y="1"/>
                      <a:pt x="0" y="1"/>
                      <a:pt x="0" y="1"/>
                    </a:cubicBezTo>
                    <a:cubicBezTo>
                      <a:pt x="1" y="1"/>
                      <a:pt x="1" y="1"/>
                      <a:pt x="1" y="1"/>
                    </a:cubicBezTo>
                    <a:cubicBezTo>
                      <a:pt x="1" y="0"/>
                      <a:pt x="1" y="0"/>
                      <a:pt x="1" y="0"/>
                    </a:cubicBezTo>
                    <a:moveTo>
                      <a:pt x="834" y="0"/>
                    </a:moveTo>
                    <a:cubicBezTo>
                      <a:pt x="832" y="0"/>
                      <a:pt x="832" y="0"/>
                      <a:pt x="832" y="0"/>
                    </a:cubicBezTo>
                    <a:cubicBezTo>
                      <a:pt x="833" y="0"/>
                      <a:pt x="833" y="0"/>
                      <a:pt x="833" y="1"/>
                    </a:cubicBezTo>
                    <a:cubicBezTo>
                      <a:pt x="834" y="1"/>
                      <a:pt x="834" y="1"/>
                      <a:pt x="834" y="1"/>
                    </a:cubicBezTo>
                    <a:cubicBezTo>
                      <a:pt x="834" y="0"/>
                      <a:pt x="834" y="0"/>
                      <a:pt x="83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47"/>
              <p:cNvSpPr>
                <a:spLocks noEditPoints="1"/>
              </p:cNvSpPr>
              <p:nvPr/>
            </p:nvSpPr>
            <p:spPr bwMode="auto">
              <a:xfrm>
                <a:off x="-6246811" y="3529009"/>
                <a:ext cx="2044699" cy="4762"/>
              </a:xfrm>
              <a:custGeom>
                <a:avLst/>
                <a:gdLst/>
                <a:ahLst/>
                <a:cxnLst>
                  <a:cxn ang="0">
                    <a:pos x="2" y="0"/>
                  </a:cxn>
                  <a:cxn ang="0">
                    <a:pos x="0" y="0"/>
                  </a:cxn>
                  <a:cxn ang="0">
                    <a:pos x="0" y="1"/>
                  </a:cxn>
                  <a:cxn ang="0">
                    <a:pos x="1" y="1"/>
                  </a:cxn>
                  <a:cxn ang="0">
                    <a:pos x="2" y="0"/>
                  </a:cxn>
                  <a:cxn ang="0">
                    <a:pos x="544" y="0"/>
                  </a:cxn>
                  <a:cxn ang="0">
                    <a:pos x="543" y="0"/>
                  </a:cxn>
                  <a:cxn ang="0">
                    <a:pos x="543" y="1"/>
                  </a:cxn>
                  <a:cxn ang="0">
                    <a:pos x="544" y="1"/>
                  </a:cxn>
                  <a:cxn ang="0">
                    <a:pos x="544" y="0"/>
                  </a:cxn>
                </a:cxnLst>
                <a:rect l="0" t="0" r="r" b="b"/>
                <a:pathLst>
                  <a:path w="544" h="1">
                    <a:moveTo>
                      <a:pt x="2" y="0"/>
                    </a:moveTo>
                    <a:cubicBezTo>
                      <a:pt x="0" y="0"/>
                      <a:pt x="0" y="0"/>
                      <a:pt x="0" y="0"/>
                    </a:cubicBezTo>
                    <a:cubicBezTo>
                      <a:pt x="0" y="1"/>
                      <a:pt x="0" y="1"/>
                      <a:pt x="0" y="1"/>
                    </a:cubicBezTo>
                    <a:cubicBezTo>
                      <a:pt x="1" y="1"/>
                      <a:pt x="1" y="1"/>
                      <a:pt x="1" y="1"/>
                    </a:cubicBezTo>
                    <a:cubicBezTo>
                      <a:pt x="1" y="0"/>
                      <a:pt x="2" y="0"/>
                      <a:pt x="2" y="0"/>
                    </a:cubicBezTo>
                    <a:moveTo>
                      <a:pt x="544" y="0"/>
                    </a:moveTo>
                    <a:cubicBezTo>
                      <a:pt x="543" y="0"/>
                      <a:pt x="543" y="0"/>
                      <a:pt x="543" y="0"/>
                    </a:cubicBezTo>
                    <a:cubicBezTo>
                      <a:pt x="543" y="0"/>
                      <a:pt x="543" y="0"/>
                      <a:pt x="543" y="1"/>
                    </a:cubicBezTo>
                    <a:cubicBezTo>
                      <a:pt x="544" y="1"/>
                      <a:pt x="544" y="1"/>
                      <a:pt x="544" y="1"/>
                    </a:cubicBezTo>
                    <a:cubicBezTo>
                      <a:pt x="544" y="0"/>
                      <a:pt x="544" y="0"/>
                      <a:pt x="54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48"/>
              <p:cNvSpPr>
                <a:spLocks/>
              </p:cNvSpPr>
              <p:nvPr/>
            </p:nvSpPr>
            <p:spPr bwMode="auto">
              <a:xfrm>
                <a:off x="-3690937" y="2784472"/>
                <a:ext cx="7937" cy="3175"/>
              </a:xfrm>
              <a:custGeom>
                <a:avLst/>
                <a:gdLst/>
                <a:ahLst/>
                <a:cxnLst>
                  <a:cxn ang="0">
                    <a:pos x="5" y="0"/>
                  </a:cxn>
                  <a:cxn ang="0">
                    <a:pos x="0" y="0"/>
                  </a:cxn>
                  <a:cxn ang="0">
                    <a:pos x="0" y="2"/>
                  </a:cxn>
                  <a:cxn ang="0">
                    <a:pos x="2" y="2"/>
                  </a:cxn>
                  <a:cxn ang="0">
                    <a:pos x="5" y="0"/>
                  </a:cxn>
                  <a:cxn ang="0">
                    <a:pos x="5" y="0"/>
                  </a:cxn>
                </a:cxnLst>
                <a:rect l="0" t="0" r="r" b="b"/>
                <a:pathLst>
                  <a:path w="5" h="2">
                    <a:moveTo>
                      <a:pt x="5" y="0"/>
                    </a:moveTo>
                    <a:lnTo>
                      <a:pt x="0" y="0"/>
                    </a:lnTo>
                    <a:lnTo>
                      <a:pt x="0" y="2"/>
                    </a:lnTo>
                    <a:lnTo>
                      <a:pt x="2" y="2"/>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49"/>
              <p:cNvSpPr>
                <a:spLocks noEditPoints="1"/>
              </p:cNvSpPr>
              <p:nvPr/>
            </p:nvSpPr>
            <p:spPr bwMode="auto">
              <a:xfrm>
                <a:off x="-5837235" y="2784472"/>
                <a:ext cx="1316037" cy="3175"/>
              </a:xfrm>
              <a:custGeom>
                <a:avLst/>
                <a:gdLst/>
                <a:ahLst/>
                <a:cxnLst>
                  <a:cxn ang="0">
                    <a:pos x="1" y="0"/>
                  </a:cxn>
                  <a:cxn ang="0">
                    <a:pos x="0" y="0"/>
                  </a:cxn>
                  <a:cxn ang="0">
                    <a:pos x="0" y="1"/>
                  </a:cxn>
                  <a:cxn ang="0">
                    <a:pos x="1" y="1"/>
                  </a:cxn>
                  <a:cxn ang="0">
                    <a:pos x="1" y="0"/>
                  </a:cxn>
                  <a:cxn ang="0">
                    <a:pos x="349" y="0"/>
                  </a:cxn>
                  <a:cxn ang="0">
                    <a:pos x="348" y="0"/>
                  </a:cxn>
                  <a:cxn ang="0">
                    <a:pos x="349" y="1"/>
                  </a:cxn>
                  <a:cxn ang="0">
                    <a:pos x="350" y="1"/>
                  </a:cxn>
                  <a:cxn ang="0">
                    <a:pos x="350" y="1"/>
                  </a:cxn>
                  <a:cxn ang="0">
                    <a:pos x="349" y="1"/>
                  </a:cxn>
                  <a:cxn ang="0">
                    <a:pos x="349" y="0"/>
                  </a:cxn>
                </a:cxnLst>
                <a:rect l="0" t="0" r="r" b="b"/>
                <a:pathLst>
                  <a:path w="350" h="1">
                    <a:moveTo>
                      <a:pt x="1" y="0"/>
                    </a:moveTo>
                    <a:cubicBezTo>
                      <a:pt x="0" y="0"/>
                      <a:pt x="0" y="0"/>
                      <a:pt x="0" y="0"/>
                    </a:cubicBezTo>
                    <a:cubicBezTo>
                      <a:pt x="0" y="1"/>
                      <a:pt x="0" y="1"/>
                      <a:pt x="0" y="1"/>
                    </a:cubicBezTo>
                    <a:cubicBezTo>
                      <a:pt x="1" y="1"/>
                      <a:pt x="1" y="1"/>
                      <a:pt x="1" y="1"/>
                    </a:cubicBezTo>
                    <a:cubicBezTo>
                      <a:pt x="1" y="0"/>
                      <a:pt x="1" y="0"/>
                      <a:pt x="1" y="0"/>
                    </a:cubicBezTo>
                    <a:moveTo>
                      <a:pt x="349" y="0"/>
                    </a:moveTo>
                    <a:cubicBezTo>
                      <a:pt x="348" y="0"/>
                      <a:pt x="348" y="0"/>
                      <a:pt x="348" y="0"/>
                    </a:cubicBezTo>
                    <a:cubicBezTo>
                      <a:pt x="349" y="1"/>
                      <a:pt x="349" y="1"/>
                      <a:pt x="349" y="1"/>
                    </a:cubicBezTo>
                    <a:cubicBezTo>
                      <a:pt x="350" y="1"/>
                      <a:pt x="350" y="1"/>
                      <a:pt x="350" y="1"/>
                    </a:cubicBezTo>
                    <a:cubicBezTo>
                      <a:pt x="350" y="1"/>
                      <a:pt x="350" y="1"/>
                      <a:pt x="350" y="1"/>
                    </a:cubicBezTo>
                    <a:cubicBezTo>
                      <a:pt x="349" y="1"/>
                      <a:pt x="349" y="1"/>
                      <a:pt x="349" y="1"/>
                    </a:cubicBezTo>
                    <a:cubicBezTo>
                      <a:pt x="349" y="0"/>
                      <a:pt x="349" y="0"/>
                      <a:pt x="34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50"/>
              <p:cNvSpPr>
                <a:spLocks/>
              </p:cNvSpPr>
              <p:nvPr/>
            </p:nvSpPr>
            <p:spPr bwMode="auto">
              <a:xfrm>
                <a:off x="-3671886" y="2668584"/>
                <a:ext cx="3175" cy="3175"/>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0"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51"/>
              <p:cNvSpPr>
                <a:spLocks/>
              </p:cNvSpPr>
              <p:nvPr/>
            </p:nvSpPr>
            <p:spPr bwMode="auto">
              <a:xfrm>
                <a:off x="-1308099" y="3146422"/>
                <a:ext cx="6350" cy="3175"/>
              </a:xfrm>
              <a:custGeom>
                <a:avLst/>
                <a:gdLst/>
                <a:ahLst/>
                <a:cxnLst>
                  <a:cxn ang="0">
                    <a:pos x="2" y="0"/>
                  </a:cxn>
                  <a:cxn ang="0">
                    <a:pos x="0" y="0"/>
                  </a:cxn>
                  <a:cxn ang="0">
                    <a:pos x="1" y="1"/>
                  </a:cxn>
                  <a:cxn ang="0">
                    <a:pos x="2" y="1"/>
                  </a:cxn>
                  <a:cxn ang="0">
                    <a:pos x="2" y="0"/>
                  </a:cxn>
                </a:cxnLst>
                <a:rect l="0" t="0" r="r" b="b"/>
                <a:pathLst>
                  <a:path w="2" h="1">
                    <a:moveTo>
                      <a:pt x="2" y="0"/>
                    </a:moveTo>
                    <a:cubicBezTo>
                      <a:pt x="0" y="0"/>
                      <a:pt x="0" y="0"/>
                      <a:pt x="0" y="0"/>
                    </a:cubicBezTo>
                    <a:cubicBezTo>
                      <a:pt x="1" y="1"/>
                      <a:pt x="1" y="1"/>
                      <a:pt x="1"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52"/>
              <p:cNvSpPr>
                <a:spLocks/>
              </p:cNvSpPr>
              <p:nvPr/>
            </p:nvSpPr>
            <p:spPr bwMode="auto">
              <a:xfrm>
                <a:off x="-5738810" y="2668584"/>
                <a:ext cx="3175" cy="3175"/>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1"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53"/>
              <p:cNvSpPr>
                <a:spLocks noEditPoints="1"/>
              </p:cNvSpPr>
              <p:nvPr/>
            </p:nvSpPr>
            <p:spPr bwMode="auto">
              <a:xfrm>
                <a:off x="-5035547" y="4459284"/>
                <a:ext cx="1163637" cy="3175"/>
              </a:xfrm>
              <a:custGeom>
                <a:avLst/>
                <a:gdLst/>
                <a:ahLst/>
                <a:cxnLst>
                  <a:cxn ang="0">
                    <a:pos x="1" y="0"/>
                  </a:cxn>
                  <a:cxn ang="0">
                    <a:pos x="0" y="0"/>
                  </a:cxn>
                  <a:cxn ang="0">
                    <a:pos x="0" y="1"/>
                  </a:cxn>
                  <a:cxn ang="0">
                    <a:pos x="1" y="1"/>
                  </a:cxn>
                  <a:cxn ang="0">
                    <a:pos x="1" y="0"/>
                  </a:cxn>
                  <a:cxn ang="0">
                    <a:pos x="310" y="0"/>
                  </a:cxn>
                  <a:cxn ang="0">
                    <a:pos x="309" y="0"/>
                  </a:cxn>
                  <a:cxn ang="0">
                    <a:pos x="309" y="1"/>
                  </a:cxn>
                  <a:cxn ang="0">
                    <a:pos x="310" y="1"/>
                  </a:cxn>
                  <a:cxn ang="0">
                    <a:pos x="310" y="0"/>
                  </a:cxn>
                </a:cxnLst>
                <a:rect l="0" t="0" r="r" b="b"/>
                <a:pathLst>
                  <a:path w="310" h="1">
                    <a:moveTo>
                      <a:pt x="1" y="0"/>
                    </a:moveTo>
                    <a:cubicBezTo>
                      <a:pt x="0" y="0"/>
                      <a:pt x="0" y="0"/>
                      <a:pt x="0" y="0"/>
                    </a:cubicBezTo>
                    <a:cubicBezTo>
                      <a:pt x="0" y="1"/>
                      <a:pt x="0" y="1"/>
                      <a:pt x="0" y="1"/>
                    </a:cubicBezTo>
                    <a:cubicBezTo>
                      <a:pt x="1" y="1"/>
                      <a:pt x="1" y="1"/>
                      <a:pt x="1" y="1"/>
                    </a:cubicBezTo>
                    <a:cubicBezTo>
                      <a:pt x="1" y="0"/>
                      <a:pt x="1" y="0"/>
                      <a:pt x="1" y="0"/>
                    </a:cubicBezTo>
                    <a:moveTo>
                      <a:pt x="310" y="0"/>
                    </a:moveTo>
                    <a:cubicBezTo>
                      <a:pt x="309" y="0"/>
                      <a:pt x="309" y="0"/>
                      <a:pt x="309" y="0"/>
                    </a:cubicBezTo>
                    <a:cubicBezTo>
                      <a:pt x="309" y="1"/>
                      <a:pt x="309" y="1"/>
                      <a:pt x="309" y="1"/>
                    </a:cubicBezTo>
                    <a:cubicBezTo>
                      <a:pt x="310" y="1"/>
                      <a:pt x="310" y="1"/>
                      <a:pt x="310" y="1"/>
                    </a:cubicBezTo>
                    <a:cubicBezTo>
                      <a:pt x="310" y="0"/>
                      <a:pt x="310" y="0"/>
                      <a:pt x="31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54"/>
              <p:cNvSpPr>
                <a:spLocks noEditPoints="1"/>
              </p:cNvSpPr>
              <p:nvPr/>
            </p:nvSpPr>
            <p:spPr bwMode="auto">
              <a:xfrm>
                <a:off x="-3795710" y="4459284"/>
                <a:ext cx="1449387" cy="3175"/>
              </a:xfrm>
              <a:custGeom>
                <a:avLst/>
                <a:gdLst/>
                <a:ahLst/>
                <a:cxnLst>
                  <a:cxn ang="0">
                    <a:pos x="386" y="0"/>
                  </a:cxn>
                  <a:cxn ang="0">
                    <a:pos x="385" y="1"/>
                  </a:cxn>
                  <a:cxn ang="0">
                    <a:pos x="386" y="1"/>
                  </a:cxn>
                  <a:cxn ang="0">
                    <a:pos x="386" y="0"/>
                  </a:cxn>
                  <a:cxn ang="0">
                    <a:pos x="1" y="0"/>
                  </a:cxn>
                  <a:cxn ang="0">
                    <a:pos x="0" y="0"/>
                  </a:cxn>
                  <a:cxn ang="0">
                    <a:pos x="0" y="1"/>
                  </a:cxn>
                  <a:cxn ang="0">
                    <a:pos x="1" y="1"/>
                  </a:cxn>
                  <a:cxn ang="0">
                    <a:pos x="1" y="0"/>
                  </a:cxn>
                </a:cxnLst>
                <a:rect l="0" t="0" r="r" b="b"/>
                <a:pathLst>
                  <a:path w="386" h="1">
                    <a:moveTo>
                      <a:pt x="386" y="0"/>
                    </a:moveTo>
                    <a:cubicBezTo>
                      <a:pt x="385" y="1"/>
                      <a:pt x="385" y="1"/>
                      <a:pt x="385" y="1"/>
                    </a:cubicBezTo>
                    <a:cubicBezTo>
                      <a:pt x="386" y="1"/>
                      <a:pt x="386" y="1"/>
                      <a:pt x="386" y="1"/>
                    </a:cubicBezTo>
                    <a:cubicBezTo>
                      <a:pt x="386" y="0"/>
                      <a:pt x="386" y="0"/>
                      <a:pt x="386" y="0"/>
                    </a:cubicBezTo>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55"/>
              <p:cNvSpPr>
                <a:spLocks noEditPoints="1"/>
              </p:cNvSpPr>
              <p:nvPr/>
            </p:nvSpPr>
            <p:spPr bwMode="auto">
              <a:xfrm>
                <a:off x="-2198687" y="4459284"/>
                <a:ext cx="1435100" cy="3175"/>
              </a:xfrm>
              <a:custGeom>
                <a:avLst/>
                <a:gdLst/>
                <a:ahLst/>
                <a:cxnLst>
                  <a:cxn ang="0">
                    <a:pos x="1" y="0"/>
                  </a:cxn>
                  <a:cxn ang="0">
                    <a:pos x="0" y="0"/>
                  </a:cxn>
                  <a:cxn ang="0">
                    <a:pos x="0" y="1"/>
                  </a:cxn>
                  <a:cxn ang="0">
                    <a:pos x="1" y="1"/>
                  </a:cxn>
                  <a:cxn ang="0">
                    <a:pos x="1" y="0"/>
                  </a:cxn>
                  <a:cxn ang="0">
                    <a:pos x="382" y="0"/>
                  </a:cxn>
                  <a:cxn ang="0">
                    <a:pos x="381" y="0"/>
                  </a:cxn>
                  <a:cxn ang="0">
                    <a:pos x="381" y="1"/>
                  </a:cxn>
                  <a:cxn ang="0">
                    <a:pos x="382" y="1"/>
                  </a:cxn>
                  <a:cxn ang="0">
                    <a:pos x="382" y="0"/>
                  </a:cxn>
                </a:cxnLst>
                <a:rect l="0" t="0" r="r" b="b"/>
                <a:pathLst>
                  <a:path w="382" h="1">
                    <a:moveTo>
                      <a:pt x="1" y="0"/>
                    </a:moveTo>
                    <a:cubicBezTo>
                      <a:pt x="0" y="0"/>
                      <a:pt x="0" y="0"/>
                      <a:pt x="0" y="0"/>
                    </a:cubicBezTo>
                    <a:cubicBezTo>
                      <a:pt x="0" y="1"/>
                      <a:pt x="0" y="1"/>
                      <a:pt x="0" y="1"/>
                    </a:cubicBezTo>
                    <a:cubicBezTo>
                      <a:pt x="1" y="1"/>
                      <a:pt x="1" y="1"/>
                      <a:pt x="1" y="1"/>
                    </a:cubicBezTo>
                    <a:cubicBezTo>
                      <a:pt x="1" y="0"/>
                      <a:pt x="1" y="0"/>
                      <a:pt x="1" y="0"/>
                    </a:cubicBezTo>
                    <a:moveTo>
                      <a:pt x="382" y="0"/>
                    </a:moveTo>
                    <a:cubicBezTo>
                      <a:pt x="381" y="0"/>
                      <a:pt x="381" y="0"/>
                      <a:pt x="381" y="0"/>
                    </a:cubicBezTo>
                    <a:cubicBezTo>
                      <a:pt x="381" y="1"/>
                      <a:pt x="381" y="1"/>
                      <a:pt x="381" y="1"/>
                    </a:cubicBezTo>
                    <a:cubicBezTo>
                      <a:pt x="382" y="1"/>
                      <a:pt x="382" y="1"/>
                      <a:pt x="382" y="1"/>
                    </a:cubicBezTo>
                    <a:cubicBezTo>
                      <a:pt x="382" y="0"/>
                      <a:pt x="382" y="0"/>
                      <a:pt x="38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56"/>
              <p:cNvSpPr>
                <a:spLocks noEditPoints="1"/>
              </p:cNvSpPr>
              <p:nvPr/>
            </p:nvSpPr>
            <p:spPr bwMode="auto">
              <a:xfrm>
                <a:off x="-6316660" y="4459284"/>
                <a:ext cx="1168399" cy="3175"/>
              </a:xfrm>
              <a:custGeom>
                <a:avLst/>
                <a:gdLst/>
                <a:ahLst/>
                <a:cxnLst>
                  <a:cxn ang="0">
                    <a:pos x="1" y="0"/>
                  </a:cxn>
                  <a:cxn ang="0">
                    <a:pos x="0" y="0"/>
                  </a:cxn>
                  <a:cxn ang="0">
                    <a:pos x="0" y="1"/>
                  </a:cxn>
                  <a:cxn ang="0">
                    <a:pos x="1" y="1"/>
                  </a:cxn>
                  <a:cxn ang="0">
                    <a:pos x="1" y="0"/>
                  </a:cxn>
                  <a:cxn ang="0">
                    <a:pos x="311" y="0"/>
                  </a:cxn>
                  <a:cxn ang="0">
                    <a:pos x="311" y="0"/>
                  </a:cxn>
                  <a:cxn ang="0">
                    <a:pos x="310" y="1"/>
                  </a:cxn>
                  <a:cxn ang="0">
                    <a:pos x="311" y="1"/>
                  </a:cxn>
                  <a:cxn ang="0">
                    <a:pos x="311" y="0"/>
                  </a:cxn>
                </a:cxnLst>
                <a:rect l="0" t="0" r="r" b="b"/>
                <a:pathLst>
                  <a:path w="311" h="1">
                    <a:moveTo>
                      <a:pt x="1" y="0"/>
                    </a:moveTo>
                    <a:cubicBezTo>
                      <a:pt x="0" y="0"/>
                      <a:pt x="0" y="0"/>
                      <a:pt x="0" y="0"/>
                    </a:cubicBezTo>
                    <a:cubicBezTo>
                      <a:pt x="0" y="1"/>
                      <a:pt x="0" y="1"/>
                      <a:pt x="0" y="1"/>
                    </a:cubicBezTo>
                    <a:cubicBezTo>
                      <a:pt x="1" y="1"/>
                      <a:pt x="1" y="1"/>
                      <a:pt x="1" y="1"/>
                    </a:cubicBezTo>
                    <a:cubicBezTo>
                      <a:pt x="1" y="0"/>
                      <a:pt x="1" y="0"/>
                      <a:pt x="1" y="0"/>
                    </a:cubicBezTo>
                    <a:moveTo>
                      <a:pt x="311" y="0"/>
                    </a:moveTo>
                    <a:cubicBezTo>
                      <a:pt x="311" y="0"/>
                      <a:pt x="311" y="0"/>
                      <a:pt x="311" y="0"/>
                    </a:cubicBezTo>
                    <a:cubicBezTo>
                      <a:pt x="311" y="0"/>
                      <a:pt x="311" y="1"/>
                      <a:pt x="310" y="1"/>
                    </a:cubicBezTo>
                    <a:cubicBezTo>
                      <a:pt x="311" y="1"/>
                      <a:pt x="311" y="1"/>
                      <a:pt x="311" y="1"/>
                    </a:cubicBezTo>
                    <a:cubicBezTo>
                      <a:pt x="311" y="0"/>
                      <a:pt x="311" y="0"/>
                      <a:pt x="3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57"/>
              <p:cNvSpPr>
                <a:spLocks noEditPoints="1"/>
              </p:cNvSpPr>
              <p:nvPr/>
            </p:nvSpPr>
            <p:spPr bwMode="auto">
              <a:xfrm>
                <a:off x="-6211885" y="5200645"/>
                <a:ext cx="747713" cy="3175"/>
              </a:xfrm>
              <a:custGeom>
                <a:avLst/>
                <a:gdLst/>
                <a:ahLst/>
                <a:cxnLst>
                  <a:cxn ang="0">
                    <a:pos x="0" y="0"/>
                  </a:cxn>
                  <a:cxn ang="0">
                    <a:pos x="0" y="0"/>
                  </a:cxn>
                  <a:cxn ang="0">
                    <a:pos x="0" y="1"/>
                  </a:cxn>
                  <a:cxn ang="0">
                    <a:pos x="0" y="1"/>
                  </a:cxn>
                  <a:cxn ang="0">
                    <a:pos x="0" y="0"/>
                  </a:cxn>
                  <a:cxn ang="0">
                    <a:pos x="199" y="0"/>
                  </a:cxn>
                  <a:cxn ang="0">
                    <a:pos x="198" y="0"/>
                  </a:cxn>
                  <a:cxn ang="0">
                    <a:pos x="198" y="1"/>
                  </a:cxn>
                  <a:cxn ang="0">
                    <a:pos x="199" y="1"/>
                  </a:cxn>
                  <a:cxn ang="0">
                    <a:pos x="199" y="0"/>
                  </a:cxn>
                </a:cxnLst>
                <a:rect l="0" t="0" r="r" b="b"/>
                <a:pathLst>
                  <a:path w="199" h="1">
                    <a:moveTo>
                      <a:pt x="0" y="0"/>
                    </a:moveTo>
                    <a:cubicBezTo>
                      <a:pt x="0" y="0"/>
                      <a:pt x="0" y="0"/>
                      <a:pt x="0" y="0"/>
                    </a:cubicBezTo>
                    <a:cubicBezTo>
                      <a:pt x="0" y="1"/>
                      <a:pt x="0" y="1"/>
                      <a:pt x="0" y="1"/>
                    </a:cubicBezTo>
                    <a:cubicBezTo>
                      <a:pt x="0" y="1"/>
                      <a:pt x="0" y="1"/>
                      <a:pt x="0" y="1"/>
                    </a:cubicBezTo>
                    <a:cubicBezTo>
                      <a:pt x="0" y="0"/>
                      <a:pt x="0" y="0"/>
                      <a:pt x="0" y="0"/>
                    </a:cubicBezTo>
                    <a:moveTo>
                      <a:pt x="199" y="0"/>
                    </a:moveTo>
                    <a:cubicBezTo>
                      <a:pt x="198" y="0"/>
                      <a:pt x="198" y="0"/>
                      <a:pt x="198" y="0"/>
                    </a:cubicBezTo>
                    <a:cubicBezTo>
                      <a:pt x="198" y="1"/>
                      <a:pt x="198" y="1"/>
                      <a:pt x="198" y="1"/>
                    </a:cubicBezTo>
                    <a:cubicBezTo>
                      <a:pt x="199" y="1"/>
                      <a:pt x="199" y="1"/>
                      <a:pt x="199" y="1"/>
                    </a:cubicBezTo>
                    <a:cubicBezTo>
                      <a:pt x="199" y="0"/>
                      <a:pt x="199" y="0"/>
                      <a:pt x="19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58"/>
              <p:cNvSpPr>
                <a:spLocks noEditPoints="1"/>
              </p:cNvSpPr>
              <p:nvPr/>
            </p:nvSpPr>
            <p:spPr bwMode="auto">
              <a:xfrm>
                <a:off x="-4837110" y="5200645"/>
                <a:ext cx="739774" cy="3175"/>
              </a:xfrm>
              <a:custGeom>
                <a:avLst/>
                <a:gdLst/>
                <a:ahLst/>
                <a:cxnLst>
                  <a:cxn ang="0">
                    <a:pos x="1" y="0"/>
                  </a:cxn>
                  <a:cxn ang="0">
                    <a:pos x="0" y="0"/>
                  </a:cxn>
                  <a:cxn ang="0">
                    <a:pos x="0" y="1"/>
                  </a:cxn>
                  <a:cxn ang="0">
                    <a:pos x="1" y="1"/>
                  </a:cxn>
                  <a:cxn ang="0">
                    <a:pos x="1" y="0"/>
                  </a:cxn>
                  <a:cxn ang="0">
                    <a:pos x="197" y="0"/>
                  </a:cxn>
                  <a:cxn ang="0">
                    <a:pos x="196" y="0"/>
                  </a:cxn>
                  <a:cxn ang="0">
                    <a:pos x="196" y="1"/>
                  </a:cxn>
                  <a:cxn ang="0">
                    <a:pos x="197" y="1"/>
                  </a:cxn>
                  <a:cxn ang="0">
                    <a:pos x="197" y="0"/>
                  </a:cxn>
                </a:cxnLst>
                <a:rect l="0" t="0" r="r" b="b"/>
                <a:pathLst>
                  <a:path w="197" h="1">
                    <a:moveTo>
                      <a:pt x="1" y="0"/>
                    </a:moveTo>
                    <a:cubicBezTo>
                      <a:pt x="0" y="0"/>
                      <a:pt x="0" y="0"/>
                      <a:pt x="0" y="0"/>
                    </a:cubicBezTo>
                    <a:cubicBezTo>
                      <a:pt x="0" y="1"/>
                      <a:pt x="0" y="1"/>
                      <a:pt x="0" y="1"/>
                    </a:cubicBezTo>
                    <a:cubicBezTo>
                      <a:pt x="1" y="1"/>
                      <a:pt x="1" y="1"/>
                      <a:pt x="1" y="1"/>
                    </a:cubicBezTo>
                    <a:cubicBezTo>
                      <a:pt x="1" y="0"/>
                      <a:pt x="1" y="0"/>
                      <a:pt x="1" y="0"/>
                    </a:cubicBezTo>
                    <a:moveTo>
                      <a:pt x="197" y="0"/>
                    </a:moveTo>
                    <a:cubicBezTo>
                      <a:pt x="196" y="0"/>
                      <a:pt x="196" y="0"/>
                      <a:pt x="196" y="0"/>
                    </a:cubicBezTo>
                    <a:cubicBezTo>
                      <a:pt x="196" y="1"/>
                      <a:pt x="196" y="1"/>
                      <a:pt x="196" y="1"/>
                    </a:cubicBezTo>
                    <a:cubicBezTo>
                      <a:pt x="197" y="1"/>
                      <a:pt x="197" y="1"/>
                      <a:pt x="197" y="1"/>
                    </a:cubicBezTo>
                    <a:cubicBezTo>
                      <a:pt x="197" y="0"/>
                      <a:pt x="197" y="0"/>
                      <a:pt x="19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59"/>
              <p:cNvSpPr>
                <a:spLocks noEditPoints="1"/>
              </p:cNvSpPr>
              <p:nvPr/>
            </p:nvSpPr>
            <p:spPr bwMode="auto">
              <a:xfrm>
                <a:off x="-3594098" y="5200645"/>
                <a:ext cx="928687" cy="3175"/>
              </a:xfrm>
              <a:custGeom>
                <a:avLst/>
                <a:gdLst/>
                <a:ahLst/>
                <a:cxnLst>
                  <a:cxn ang="0">
                    <a:pos x="1" y="0"/>
                  </a:cxn>
                  <a:cxn ang="0">
                    <a:pos x="0" y="0"/>
                  </a:cxn>
                  <a:cxn ang="0">
                    <a:pos x="0" y="1"/>
                  </a:cxn>
                  <a:cxn ang="0">
                    <a:pos x="1" y="1"/>
                  </a:cxn>
                  <a:cxn ang="0">
                    <a:pos x="1" y="0"/>
                  </a:cxn>
                  <a:cxn ang="0">
                    <a:pos x="247" y="0"/>
                  </a:cxn>
                  <a:cxn ang="0">
                    <a:pos x="246" y="0"/>
                  </a:cxn>
                  <a:cxn ang="0">
                    <a:pos x="246" y="1"/>
                  </a:cxn>
                  <a:cxn ang="0">
                    <a:pos x="247" y="1"/>
                  </a:cxn>
                  <a:cxn ang="0">
                    <a:pos x="247" y="0"/>
                  </a:cxn>
                </a:cxnLst>
                <a:rect l="0" t="0" r="r" b="b"/>
                <a:pathLst>
                  <a:path w="247" h="1">
                    <a:moveTo>
                      <a:pt x="1" y="0"/>
                    </a:moveTo>
                    <a:cubicBezTo>
                      <a:pt x="0" y="0"/>
                      <a:pt x="0" y="0"/>
                      <a:pt x="0" y="0"/>
                    </a:cubicBezTo>
                    <a:cubicBezTo>
                      <a:pt x="0" y="1"/>
                      <a:pt x="0" y="1"/>
                      <a:pt x="0" y="1"/>
                    </a:cubicBezTo>
                    <a:cubicBezTo>
                      <a:pt x="1" y="1"/>
                      <a:pt x="1" y="1"/>
                      <a:pt x="1" y="1"/>
                    </a:cubicBezTo>
                    <a:cubicBezTo>
                      <a:pt x="1" y="0"/>
                      <a:pt x="1" y="0"/>
                      <a:pt x="1" y="0"/>
                    </a:cubicBezTo>
                    <a:moveTo>
                      <a:pt x="247" y="0"/>
                    </a:moveTo>
                    <a:cubicBezTo>
                      <a:pt x="246" y="0"/>
                      <a:pt x="246" y="0"/>
                      <a:pt x="246" y="0"/>
                    </a:cubicBezTo>
                    <a:cubicBezTo>
                      <a:pt x="246" y="1"/>
                      <a:pt x="246" y="1"/>
                      <a:pt x="246" y="1"/>
                    </a:cubicBezTo>
                    <a:cubicBezTo>
                      <a:pt x="247" y="1"/>
                      <a:pt x="247" y="1"/>
                      <a:pt x="247" y="1"/>
                    </a:cubicBezTo>
                    <a:cubicBezTo>
                      <a:pt x="247" y="0"/>
                      <a:pt x="247" y="0"/>
                      <a:pt x="24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60"/>
              <p:cNvSpPr>
                <a:spLocks noEditPoints="1"/>
              </p:cNvSpPr>
              <p:nvPr/>
            </p:nvSpPr>
            <p:spPr bwMode="auto">
              <a:xfrm>
                <a:off x="-1879599" y="5200645"/>
                <a:ext cx="968374" cy="3175"/>
              </a:xfrm>
              <a:custGeom>
                <a:avLst/>
                <a:gdLst/>
                <a:ahLst/>
                <a:cxnLst>
                  <a:cxn ang="0">
                    <a:pos x="1" y="0"/>
                  </a:cxn>
                  <a:cxn ang="0">
                    <a:pos x="0" y="0"/>
                  </a:cxn>
                  <a:cxn ang="0">
                    <a:pos x="0" y="1"/>
                  </a:cxn>
                  <a:cxn ang="0">
                    <a:pos x="2" y="1"/>
                  </a:cxn>
                  <a:cxn ang="0">
                    <a:pos x="1" y="0"/>
                  </a:cxn>
                  <a:cxn ang="0">
                    <a:pos x="258" y="0"/>
                  </a:cxn>
                  <a:cxn ang="0">
                    <a:pos x="258" y="0"/>
                  </a:cxn>
                  <a:cxn ang="0">
                    <a:pos x="257" y="1"/>
                  </a:cxn>
                  <a:cxn ang="0">
                    <a:pos x="258" y="1"/>
                  </a:cxn>
                  <a:cxn ang="0">
                    <a:pos x="258" y="0"/>
                  </a:cxn>
                </a:cxnLst>
                <a:rect l="0" t="0" r="r" b="b"/>
                <a:pathLst>
                  <a:path w="258" h="1">
                    <a:moveTo>
                      <a:pt x="1" y="0"/>
                    </a:moveTo>
                    <a:cubicBezTo>
                      <a:pt x="0" y="0"/>
                      <a:pt x="0" y="0"/>
                      <a:pt x="0" y="0"/>
                    </a:cubicBezTo>
                    <a:cubicBezTo>
                      <a:pt x="0" y="1"/>
                      <a:pt x="0" y="1"/>
                      <a:pt x="0" y="1"/>
                    </a:cubicBezTo>
                    <a:cubicBezTo>
                      <a:pt x="2" y="1"/>
                      <a:pt x="2" y="1"/>
                      <a:pt x="2" y="1"/>
                    </a:cubicBezTo>
                    <a:cubicBezTo>
                      <a:pt x="2" y="1"/>
                      <a:pt x="2" y="0"/>
                      <a:pt x="1" y="0"/>
                    </a:cubicBezTo>
                    <a:moveTo>
                      <a:pt x="258" y="0"/>
                    </a:moveTo>
                    <a:cubicBezTo>
                      <a:pt x="258" y="0"/>
                      <a:pt x="258" y="0"/>
                      <a:pt x="258" y="0"/>
                    </a:cubicBezTo>
                    <a:cubicBezTo>
                      <a:pt x="257" y="1"/>
                      <a:pt x="257" y="1"/>
                      <a:pt x="257" y="1"/>
                    </a:cubicBezTo>
                    <a:cubicBezTo>
                      <a:pt x="258" y="1"/>
                      <a:pt x="258" y="1"/>
                      <a:pt x="258" y="1"/>
                    </a:cubicBezTo>
                    <a:cubicBezTo>
                      <a:pt x="258" y="0"/>
                      <a:pt x="258" y="0"/>
                      <a:pt x="25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61"/>
              <p:cNvSpPr>
                <a:spLocks noEditPoints="1"/>
              </p:cNvSpPr>
              <p:nvPr/>
            </p:nvSpPr>
            <p:spPr bwMode="auto">
              <a:xfrm>
                <a:off x="-6175372" y="5319708"/>
                <a:ext cx="631824" cy="1587"/>
              </a:xfrm>
              <a:custGeom>
                <a:avLst/>
                <a:gdLst/>
                <a:ahLst/>
                <a:cxnLst>
                  <a:cxn ang="0">
                    <a:pos x="1" y="0"/>
                  </a:cxn>
                  <a:cxn ang="0">
                    <a:pos x="0" y="0"/>
                  </a:cxn>
                  <a:cxn ang="0">
                    <a:pos x="0" y="0"/>
                  </a:cxn>
                  <a:cxn ang="0">
                    <a:pos x="1" y="0"/>
                  </a:cxn>
                  <a:cxn ang="0">
                    <a:pos x="1" y="0"/>
                  </a:cxn>
                  <a:cxn ang="0">
                    <a:pos x="1" y="0"/>
                  </a:cxn>
                  <a:cxn ang="0">
                    <a:pos x="1" y="0"/>
                  </a:cxn>
                  <a:cxn ang="0">
                    <a:pos x="168" y="0"/>
                  </a:cxn>
                  <a:cxn ang="0">
                    <a:pos x="168" y="0"/>
                  </a:cxn>
                  <a:cxn ang="0">
                    <a:pos x="168" y="0"/>
                  </a:cxn>
                  <a:cxn ang="0">
                    <a:pos x="168" y="0"/>
                  </a:cxn>
                  <a:cxn ang="0">
                    <a:pos x="168" y="0"/>
                  </a:cxn>
                </a:cxnLst>
                <a:rect l="0" t="0" r="r" b="b"/>
                <a:pathLst>
                  <a:path w="168">
                    <a:moveTo>
                      <a:pt x="1"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moveTo>
                      <a:pt x="168" y="0"/>
                    </a:moveTo>
                    <a:cubicBezTo>
                      <a:pt x="168" y="0"/>
                      <a:pt x="168" y="0"/>
                      <a:pt x="168" y="0"/>
                    </a:cubicBezTo>
                    <a:cubicBezTo>
                      <a:pt x="168" y="0"/>
                      <a:pt x="168" y="0"/>
                      <a:pt x="168" y="0"/>
                    </a:cubicBezTo>
                    <a:cubicBezTo>
                      <a:pt x="168" y="0"/>
                      <a:pt x="168" y="0"/>
                      <a:pt x="168" y="0"/>
                    </a:cubicBezTo>
                    <a:cubicBezTo>
                      <a:pt x="168" y="0"/>
                      <a:pt x="168" y="0"/>
                      <a:pt x="16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62"/>
              <p:cNvSpPr>
                <a:spLocks noEditPoints="1"/>
              </p:cNvSpPr>
              <p:nvPr/>
            </p:nvSpPr>
            <p:spPr bwMode="auto">
              <a:xfrm>
                <a:off x="-4779960" y="5324470"/>
                <a:ext cx="627063" cy="3175"/>
              </a:xfrm>
              <a:custGeom>
                <a:avLst/>
                <a:gdLst/>
                <a:ahLst/>
                <a:cxnLst>
                  <a:cxn ang="0">
                    <a:pos x="0" y="0"/>
                  </a:cxn>
                  <a:cxn ang="0">
                    <a:pos x="0" y="0"/>
                  </a:cxn>
                  <a:cxn ang="0">
                    <a:pos x="0" y="1"/>
                  </a:cxn>
                  <a:cxn ang="0">
                    <a:pos x="1" y="1"/>
                  </a:cxn>
                  <a:cxn ang="0">
                    <a:pos x="0" y="0"/>
                  </a:cxn>
                  <a:cxn ang="0">
                    <a:pos x="167" y="0"/>
                  </a:cxn>
                  <a:cxn ang="0">
                    <a:pos x="167" y="0"/>
                  </a:cxn>
                  <a:cxn ang="0">
                    <a:pos x="166" y="1"/>
                  </a:cxn>
                  <a:cxn ang="0">
                    <a:pos x="167" y="1"/>
                  </a:cxn>
                  <a:cxn ang="0">
                    <a:pos x="167" y="0"/>
                  </a:cxn>
                </a:cxnLst>
                <a:rect l="0" t="0" r="r" b="b"/>
                <a:pathLst>
                  <a:path w="167" h="1">
                    <a:moveTo>
                      <a:pt x="0" y="0"/>
                    </a:moveTo>
                    <a:cubicBezTo>
                      <a:pt x="0" y="0"/>
                      <a:pt x="0" y="0"/>
                      <a:pt x="0" y="0"/>
                    </a:cubicBezTo>
                    <a:cubicBezTo>
                      <a:pt x="0" y="1"/>
                      <a:pt x="0" y="1"/>
                      <a:pt x="0" y="1"/>
                    </a:cubicBezTo>
                    <a:cubicBezTo>
                      <a:pt x="1" y="1"/>
                      <a:pt x="1" y="1"/>
                      <a:pt x="1" y="1"/>
                    </a:cubicBezTo>
                    <a:cubicBezTo>
                      <a:pt x="1" y="1"/>
                      <a:pt x="1" y="1"/>
                      <a:pt x="0" y="0"/>
                    </a:cubicBezTo>
                    <a:moveTo>
                      <a:pt x="167" y="0"/>
                    </a:moveTo>
                    <a:cubicBezTo>
                      <a:pt x="167" y="0"/>
                      <a:pt x="167" y="0"/>
                      <a:pt x="167" y="0"/>
                    </a:cubicBezTo>
                    <a:cubicBezTo>
                      <a:pt x="166" y="1"/>
                      <a:pt x="166" y="1"/>
                      <a:pt x="166" y="1"/>
                    </a:cubicBezTo>
                    <a:cubicBezTo>
                      <a:pt x="167" y="1"/>
                      <a:pt x="167" y="1"/>
                      <a:pt x="167" y="1"/>
                    </a:cubicBezTo>
                    <a:cubicBezTo>
                      <a:pt x="167" y="0"/>
                      <a:pt x="167" y="0"/>
                      <a:pt x="16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3"/>
              <p:cNvSpPr>
                <a:spLocks noEditPoints="1"/>
              </p:cNvSpPr>
              <p:nvPr/>
            </p:nvSpPr>
            <p:spPr bwMode="auto">
              <a:xfrm>
                <a:off x="-3536948" y="5324470"/>
                <a:ext cx="792163" cy="3175"/>
              </a:xfrm>
              <a:custGeom>
                <a:avLst/>
                <a:gdLst/>
                <a:ahLst/>
                <a:cxnLst>
                  <a:cxn ang="0">
                    <a:pos x="0" y="0"/>
                  </a:cxn>
                  <a:cxn ang="0">
                    <a:pos x="0" y="0"/>
                  </a:cxn>
                  <a:cxn ang="0">
                    <a:pos x="0" y="1"/>
                  </a:cxn>
                  <a:cxn ang="0">
                    <a:pos x="1" y="1"/>
                  </a:cxn>
                  <a:cxn ang="0">
                    <a:pos x="0" y="0"/>
                  </a:cxn>
                  <a:cxn ang="0">
                    <a:pos x="211" y="0"/>
                  </a:cxn>
                  <a:cxn ang="0">
                    <a:pos x="210" y="0"/>
                  </a:cxn>
                  <a:cxn ang="0">
                    <a:pos x="210" y="1"/>
                  </a:cxn>
                  <a:cxn ang="0">
                    <a:pos x="211" y="1"/>
                  </a:cxn>
                  <a:cxn ang="0">
                    <a:pos x="211" y="0"/>
                  </a:cxn>
                </a:cxnLst>
                <a:rect l="0" t="0" r="r" b="b"/>
                <a:pathLst>
                  <a:path w="211" h="1">
                    <a:moveTo>
                      <a:pt x="0" y="0"/>
                    </a:moveTo>
                    <a:cubicBezTo>
                      <a:pt x="0" y="0"/>
                      <a:pt x="0" y="0"/>
                      <a:pt x="0" y="0"/>
                    </a:cubicBezTo>
                    <a:cubicBezTo>
                      <a:pt x="0" y="1"/>
                      <a:pt x="0" y="1"/>
                      <a:pt x="0" y="1"/>
                    </a:cubicBezTo>
                    <a:cubicBezTo>
                      <a:pt x="1" y="1"/>
                      <a:pt x="1" y="1"/>
                      <a:pt x="1" y="1"/>
                    </a:cubicBezTo>
                    <a:cubicBezTo>
                      <a:pt x="1" y="1"/>
                      <a:pt x="1" y="1"/>
                      <a:pt x="0" y="0"/>
                    </a:cubicBezTo>
                    <a:moveTo>
                      <a:pt x="211" y="0"/>
                    </a:moveTo>
                    <a:cubicBezTo>
                      <a:pt x="210" y="0"/>
                      <a:pt x="210" y="0"/>
                      <a:pt x="210" y="0"/>
                    </a:cubicBezTo>
                    <a:cubicBezTo>
                      <a:pt x="210" y="1"/>
                      <a:pt x="210" y="1"/>
                      <a:pt x="210" y="1"/>
                    </a:cubicBezTo>
                    <a:cubicBezTo>
                      <a:pt x="211" y="1"/>
                      <a:pt x="211" y="1"/>
                      <a:pt x="211" y="1"/>
                    </a:cubicBezTo>
                    <a:cubicBezTo>
                      <a:pt x="211" y="0"/>
                      <a:pt x="211" y="0"/>
                      <a:pt x="2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64"/>
              <p:cNvSpPr>
                <a:spLocks/>
              </p:cNvSpPr>
              <p:nvPr/>
            </p:nvSpPr>
            <p:spPr bwMode="auto">
              <a:xfrm>
                <a:off x="-1766887" y="5324470"/>
                <a:ext cx="7937" cy="3175"/>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65"/>
              <p:cNvSpPr>
                <a:spLocks noEditPoints="1"/>
              </p:cNvSpPr>
              <p:nvPr/>
            </p:nvSpPr>
            <p:spPr bwMode="auto">
              <a:xfrm>
                <a:off x="-6343647" y="3965572"/>
                <a:ext cx="5591173" cy="4762"/>
              </a:xfrm>
              <a:custGeom>
                <a:avLst/>
                <a:gdLst/>
                <a:ahLst/>
                <a:cxnLst>
                  <a:cxn ang="0">
                    <a:pos x="1" y="0"/>
                  </a:cxn>
                  <a:cxn ang="0">
                    <a:pos x="0" y="0"/>
                  </a:cxn>
                  <a:cxn ang="0">
                    <a:pos x="0" y="1"/>
                  </a:cxn>
                  <a:cxn ang="0">
                    <a:pos x="1" y="1"/>
                  </a:cxn>
                  <a:cxn ang="0">
                    <a:pos x="1" y="0"/>
                  </a:cxn>
                  <a:cxn ang="0">
                    <a:pos x="1488" y="0"/>
                  </a:cxn>
                  <a:cxn ang="0">
                    <a:pos x="1487" y="0"/>
                  </a:cxn>
                  <a:cxn ang="0">
                    <a:pos x="1487" y="1"/>
                  </a:cxn>
                  <a:cxn ang="0">
                    <a:pos x="1488" y="1"/>
                  </a:cxn>
                  <a:cxn ang="0">
                    <a:pos x="1488" y="0"/>
                  </a:cxn>
                </a:cxnLst>
                <a:rect l="0" t="0" r="r" b="b"/>
                <a:pathLst>
                  <a:path w="1488" h="1">
                    <a:moveTo>
                      <a:pt x="1" y="0"/>
                    </a:moveTo>
                    <a:cubicBezTo>
                      <a:pt x="0" y="0"/>
                      <a:pt x="0" y="0"/>
                      <a:pt x="0" y="0"/>
                    </a:cubicBezTo>
                    <a:cubicBezTo>
                      <a:pt x="0" y="1"/>
                      <a:pt x="0" y="1"/>
                      <a:pt x="0" y="1"/>
                    </a:cubicBezTo>
                    <a:cubicBezTo>
                      <a:pt x="1" y="1"/>
                      <a:pt x="1" y="1"/>
                      <a:pt x="1" y="1"/>
                    </a:cubicBezTo>
                    <a:cubicBezTo>
                      <a:pt x="1" y="0"/>
                      <a:pt x="1" y="0"/>
                      <a:pt x="1" y="0"/>
                    </a:cubicBezTo>
                    <a:moveTo>
                      <a:pt x="1488" y="0"/>
                    </a:moveTo>
                    <a:cubicBezTo>
                      <a:pt x="1487" y="0"/>
                      <a:pt x="1487" y="0"/>
                      <a:pt x="1487" y="0"/>
                    </a:cubicBezTo>
                    <a:cubicBezTo>
                      <a:pt x="1487" y="1"/>
                      <a:pt x="1487" y="1"/>
                      <a:pt x="1487" y="1"/>
                    </a:cubicBezTo>
                    <a:cubicBezTo>
                      <a:pt x="1488" y="1"/>
                      <a:pt x="1488" y="1"/>
                      <a:pt x="1488" y="1"/>
                    </a:cubicBezTo>
                    <a:cubicBezTo>
                      <a:pt x="1488" y="0"/>
                      <a:pt x="1488" y="0"/>
                      <a:pt x="148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66"/>
              <p:cNvSpPr>
                <a:spLocks noEditPoints="1"/>
              </p:cNvSpPr>
              <p:nvPr/>
            </p:nvSpPr>
            <p:spPr bwMode="auto">
              <a:xfrm>
                <a:off x="-6264273" y="3581397"/>
                <a:ext cx="2073274" cy="4762"/>
              </a:xfrm>
              <a:custGeom>
                <a:avLst/>
                <a:gdLst/>
                <a:ahLst/>
                <a:cxnLst>
                  <a:cxn ang="0">
                    <a:pos x="1" y="0"/>
                  </a:cxn>
                  <a:cxn ang="0">
                    <a:pos x="0" y="0"/>
                  </a:cxn>
                  <a:cxn ang="0">
                    <a:pos x="0" y="1"/>
                  </a:cxn>
                  <a:cxn ang="0">
                    <a:pos x="1" y="1"/>
                  </a:cxn>
                  <a:cxn ang="0">
                    <a:pos x="1" y="0"/>
                  </a:cxn>
                  <a:cxn ang="0">
                    <a:pos x="552" y="0"/>
                  </a:cxn>
                  <a:cxn ang="0">
                    <a:pos x="551" y="0"/>
                  </a:cxn>
                  <a:cxn ang="0">
                    <a:pos x="551" y="1"/>
                  </a:cxn>
                  <a:cxn ang="0">
                    <a:pos x="552" y="1"/>
                  </a:cxn>
                  <a:cxn ang="0">
                    <a:pos x="552" y="0"/>
                  </a:cxn>
                </a:cxnLst>
                <a:rect l="0" t="0" r="r" b="b"/>
                <a:pathLst>
                  <a:path w="552" h="1">
                    <a:moveTo>
                      <a:pt x="1" y="0"/>
                    </a:moveTo>
                    <a:cubicBezTo>
                      <a:pt x="0" y="0"/>
                      <a:pt x="0" y="0"/>
                      <a:pt x="0" y="0"/>
                    </a:cubicBezTo>
                    <a:cubicBezTo>
                      <a:pt x="0" y="1"/>
                      <a:pt x="0" y="1"/>
                      <a:pt x="0" y="1"/>
                    </a:cubicBezTo>
                    <a:cubicBezTo>
                      <a:pt x="1" y="1"/>
                      <a:pt x="1" y="1"/>
                      <a:pt x="1" y="1"/>
                    </a:cubicBezTo>
                    <a:cubicBezTo>
                      <a:pt x="1" y="0"/>
                      <a:pt x="1" y="0"/>
                      <a:pt x="1" y="0"/>
                    </a:cubicBezTo>
                    <a:moveTo>
                      <a:pt x="552" y="0"/>
                    </a:moveTo>
                    <a:cubicBezTo>
                      <a:pt x="551" y="0"/>
                      <a:pt x="551" y="0"/>
                      <a:pt x="551" y="0"/>
                    </a:cubicBezTo>
                    <a:cubicBezTo>
                      <a:pt x="551" y="0"/>
                      <a:pt x="551" y="0"/>
                      <a:pt x="551" y="1"/>
                    </a:cubicBezTo>
                    <a:cubicBezTo>
                      <a:pt x="552" y="1"/>
                      <a:pt x="552" y="1"/>
                      <a:pt x="552" y="1"/>
                    </a:cubicBezTo>
                    <a:cubicBezTo>
                      <a:pt x="552" y="0"/>
                      <a:pt x="552" y="0"/>
                      <a:pt x="55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67"/>
              <p:cNvSpPr>
                <a:spLocks noEditPoints="1"/>
              </p:cNvSpPr>
              <p:nvPr/>
            </p:nvSpPr>
            <p:spPr bwMode="auto">
              <a:xfrm>
                <a:off x="-4078287" y="3581397"/>
                <a:ext cx="3182937" cy="4762"/>
              </a:xfrm>
              <a:custGeom>
                <a:avLst/>
                <a:gdLst/>
                <a:ahLst/>
                <a:cxnLst>
                  <a:cxn ang="0">
                    <a:pos x="1" y="0"/>
                  </a:cxn>
                  <a:cxn ang="0">
                    <a:pos x="0" y="0"/>
                  </a:cxn>
                  <a:cxn ang="0">
                    <a:pos x="0" y="1"/>
                  </a:cxn>
                  <a:cxn ang="0">
                    <a:pos x="1" y="1"/>
                  </a:cxn>
                  <a:cxn ang="0">
                    <a:pos x="1" y="0"/>
                  </a:cxn>
                  <a:cxn ang="0">
                    <a:pos x="847" y="0"/>
                  </a:cxn>
                  <a:cxn ang="0">
                    <a:pos x="846" y="0"/>
                  </a:cxn>
                  <a:cxn ang="0">
                    <a:pos x="846" y="1"/>
                  </a:cxn>
                  <a:cxn ang="0">
                    <a:pos x="847" y="1"/>
                  </a:cxn>
                  <a:cxn ang="0">
                    <a:pos x="847" y="0"/>
                  </a:cxn>
                </a:cxnLst>
                <a:rect l="0" t="0" r="r" b="b"/>
                <a:pathLst>
                  <a:path w="847" h="1">
                    <a:moveTo>
                      <a:pt x="1" y="0"/>
                    </a:moveTo>
                    <a:cubicBezTo>
                      <a:pt x="0" y="0"/>
                      <a:pt x="0" y="0"/>
                      <a:pt x="0" y="0"/>
                    </a:cubicBezTo>
                    <a:cubicBezTo>
                      <a:pt x="0" y="1"/>
                      <a:pt x="0" y="1"/>
                      <a:pt x="0" y="1"/>
                    </a:cubicBezTo>
                    <a:cubicBezTo>
                      <a:pt x="1" y="1"/>
                      <a:pt x="1" y="1"/>
                      <a:pt x="1" y="1"/>
                    </a:cubicBezTo>
                    <a:cubicBezTo>
                      <a:pt x="1" y="0"/>
                      <a:pt x="1" y="0"/>
                      <a:pt x="1" y="0"/>
                    </a:cubicBezTo>
                    <a:moveTo>
                      <a:pt x="847" y="0"/>
                    </a:moveTo>
                    <a:cubicBezTo>
                      <a:pt x="846" y="0"/>
                      <a:pt x="846" y="0"/>
                      <a:pt x="846" y="0"/>
                    </a:cubicBezTo>
                    <a:cubicBezTo>
                      <a:pt x="846" y="0"/>
                      <a:pt x="846" y="0"/>
                      <a:pt x="846" y="1"/>
                    </a:cubicBezTo>
                    <a:cubicBezTo>
                      <a:pt x="847" y="1"/>
                      <a:pt x="847" y="1"/>
                      <a:pt x="847" y="1"/>
                    </a:cubicBezTo>
                    <a:cubicBezTo>
                      <a:pt x="847" y="0"/>
                      <a:pt x="847" y="0"/>
                      <a:pt x="84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68"/>
              <p:cNvSpPr>
                <a:spLocks/>
              </p:cNvSpPr>
              <p:nvPr/>
            </p:nvSpPr>
            <p:spPr bwMode="auto">
              <a:xfrm>
                <a:off x="-3833811" y="4089396"/>
                <a:ext cx="3175" cy="1587"/>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69"/>
              <p:cNvSpPr>
                <a:spLocks/>
              </p:cNvSpPr>
              <p:nvPr/>
            </p:nvSpPr>
            <p:spPr bwMode="auto">
              <a:xfrm>
                <a:off x="-2270125" y="4044946"/>
                <a:ext cx="3175" cy="1587"/>
              </a:xfrm>
              <a:custGeom>
                <a:avLst/>
                <a:gdLst/>
                <a:ahLst/>
                <a:cxnLst>
                  <a:cxn ang="0">
                    <a:pos x="2" y="0"/>
                  </a:cxn>
                  <a:cxn ang="0">
                    <a:pos x="0" y="0"/>
                  </a:cxn>
                  <a:cxn ang="0">
                    <a:pos x="0" y="0"/>
                  </a:cxn>
                  <a:cxn ang="0">
                    <a:pos x="2" y="0"/>
                  </a:cxn>
                  <a:cxn ang="0">
                    <a:pos x="2" y="0"/>
                  </a:cxn>
                  <a:cxn ang="0">
                    <a:pos x="2" y="0"/>
                  </a:cxn>
                </a:cxnLst>
                <a:rect l="0" t="0" r="r" b="b"/>
                <a:pathLst>
                  <a:path w="2">
                    <a:moveTo>
                      <a:pt x="2" y="0"/>
                    </a:moveTo>
                    <a:lnTo>
                      <a:pt x="0" y="0"/>
                    </a:lnTo>
                    <a:lnTo>
                      <a:pt x="0" y="0"/>
                    </a:lnTo>
                    <a:lnTo>
                      <a:pt x="2" y="0"/>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70"/>
              <p:cNvSpPr>
                <a:spLocks/>
              </p:cNvSpPr>
              <p:nvPr/>
            </p:nvSpPr>
            <p:spPr bwMode="auto">
              <a:xfrm>
                <a:off x="-1301749" y="3146422"/>
                <a:ext cx="7937" cy="3175"/>
              </a:xfrm>
              <a:custGeom>
                <a:avLst/>
                <a:gdLst/>
                <a:ahLst/>
                <a:cxnLst>
                  <a:cxn ang="0">
                    <a:pos x="1" y="0"/>
                  </a:cxn>
                  <a:cxn ang="0">
                    <a:pos x="0" y="0"/>
                  </a:cxn>
                  <a:cxn ang="0">
                    <a:pos x="0" y="1"/>
                  </a:cxn>
                  <a:cxn ang="0">
                    <a:pos x="1" y="1"/>
                  </a:cxn>
                  <a:cxn ang="0">
                    <a:pos x="1" y="1"/>
                  </a:cxn>
                  <a:cxn ang="0">
                    <a:pos x="2" y="1"/>
                  </a:cxn>
                  <a:cxn ang="0">
                    <a:pos x="1" y="0"/>
                  </a:cxn>
                </a:cxnLst>
                <a:rect l="0" t="0" r="r" b="b"/>
                <a:pathLst>
                  <a:path w="2" h="1">
                    <a:moveTo>
                      <a:pt x="1" y="0"/>
                    </a:move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1" y="1"/>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71"/>
              <p:cNvSpPr>
                <a:spLocks/>
              </p:cNvSpPr>
              <p:nvPr/>
            </p:nvSpPr>
            <p:spPr bwMode="auto">
              <a:xfrm>
                <a:off x="-4138612" y="3890960"/>
                <a:ext cx="7937" cy="3175"/>
              </a:xfrm>
              <a:custGeom>
                <a:avLst/>
                <a:gdLst/>
                <a:ahLst/>
                <a:cxnLst>
                  <a:cxn ang="0">
                    <a:pos x="2" y="0"/>
                  </a:cxn>
                  <a:cxn ang="0">
                    <a:pos x="0" y="1"/>
                  </a:cxn>
                  <a:cxn ang="0">
                    <a:pos x="2" y="1"/>
                  </a:cxn>
                  <a:cxn ang="0">
                    <a:pos x="2" y="0"/>
                  </a:cxn>
                  <a:cxn ang="0">
                    <a:pos x="2" y="0"/>
                  </a:cxn>
                </a:cxnLst>
                <a:rect l="0" t="0" r="r" b="b"/>
                <a:pathLst>
                  <a:path w="2" h="1">
                    <a:moveTo>
                      <a:pt x="2" y="0"/>
                    </a:moveTo>
                    <a:cubicBezTo>
                      <a:pt x="0" y="1"/>
                      <a:pt x="0" y="1"/>
                      <a:pt x="0" y="1"/>
                    </a:cubicBezTo>
                    <a:cubicBezTo>
                      <a:pt x="2" y="1"/>
                      <a:pt x="2" y="1"/>
                      <a:pt x="2" y="1"/>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72"/>
              <p:cNvSpPr>
                <a:spLocks/>
              </p:cNvSpPr>
              <p:nvPr/>
            </p:nvSpPr>
            <p:spPr bwMode="auto">
              <a:xfrm>
                <a:off x="-5076823" y="4003671"/>
                <a:ext cx="3175" cy="1587"/>
              </a:xfrm>
              <a:custGeom>
                <a:avLst/>
                <a:gdLst/>
                <a:ahLst/>
                <a:cxnLst>
                  <a:cxn ang="0">
                    <a:pos x="2" y="0"/>
                  </a:cxn>
                  <a:cxn ang="0">
                    <a:pos x="0" y="0"/>
                  </a:cxn>
                  <a:cxn ang="0">
                    <a:pos x="0" y="0"/>
                  </a:cxn>
                  <a:cxn ang="0">
                    <a:pos x="2" y="0"/>
                  </a:cxn>
                  <a:cxn ang="0">
                    <a:pos x="2" y="0"/>
                  </a:cxn>
                  <a:cxn ang="0">
                    <a:pos x="2" y="0"/>
                  </a:cxn>
                </a:cxnLst>
                <a:rect l="0" t="0" r="r" b="b"/>
                <a:pathLst>
                  <a:path w="2">
                    <a:moveTo>
                      <a:pt x="2" y="0"/>
                    </a:moveTo>
                    <a:lnTo>
                      <a:pt x="0" y="0"/>
                    </a:lnTo>
                    <a:lnTo>
                      <a:pt x="0" y="0"/>
                    </a:lnTo>
                    <a:lnTo>
                      <a:pt x="2" y="0"/>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73"/>
              <p:cNvSpPr>
                <a:spLocks/>
              </p:cNvSpPr>
              <p:nvPr/>
            </p:nvSpPr>
            <p:spPr bwMode="auto">
              <a:xfrm>
                <a:off x="-4529137" y="2784471"/>
                <a:ext cx="7937" cy="3175"/>
              </a:xfrm>
              <a:custGeom>
                <a:avLst/>
                <a:gdLst/>
                <a:ahLst/>
                <a:cxnLst>
                  <a:cxn ang="0">
                    <a:pos x="0" y="0"/>
                  </a:cxn>
                  <a:cxn ang="0">
                    <a:pos x="1" y="0"/>
                  </a:cxn>
                  <a:cxn ang="0">
                    <a:pos x="2" y="0"/>
                  </a:cxn>
                  <a:cxn ang="0">
                    <a:pos x="2" y="1"/>
                  </a:cxn>
                  <a:cxn ang="0">
                    <a:pos x="2" y="0"/>
                  </a:cxn>
                  <a:cxn ang="0">
                    <a:pos x="2" y="0"/>
                  </a:cxn>
                  <a:cxn ang="0">
                    <a:pos x="0" y="0"/>
                  </a:cxn>
                </a:cxnLst>
                <a:rect l="0" t="0" r="r" b="b"/>
                <a:pathLst>
                  <a:path w="2" h="1">
                    <a:moveTo>
                      <a:pt x="0" y="0"/>
                    </a:moveTo>
                    <a:cubicBezTo>
                      <a:pt x="1" y="0"/>
                      <a:pt x="1" y="0"/>
                      <a:pt x="1" y="0"/>
                    </a:cubicBezTo>
                    <a:cubicBezTo>
                      <a:pt x="2" y="0"/>
                      <a:pt x="2" y="0"/>
                      <a:pt x="2" y="0"/>
                    </a:cubicBezTo>
                    <a:cubicBezTo>
                      <a:pt x="2" y="1"/>
                      <a:pt x="2" y="1"/>
                      <a:pt x="2" y="1"/>
                    </a:cubicBezTo>
                    <a:cubicBezTo>
                      <a:pt x="2" y="0"/>
                      <a:pt x="2" y="0"/>
                      <a:pt x="2" y="0"/>
                    </a:cubicBezTo>
                    <a:cubicBezTo>
                      <a:pt x="2" y="0"/>
                      <a:pt x="2" y="0"/>
                      <a:pt x="2" y="0"/>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74"/>
              <p:cNvSpPr>
                <a:spLocks/>
              </p:cNvSpPr>
              <p:nvPr/>
            </p:nvSpPr>
            <p:spPr bwMode="auto">
              <a:xfrm>
                <a:off x="-4524373" y="2784471"/>
                <a:ext cx="3175"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75"/>
              <p:cNvSpPr>
                <a:spLocks/>
              </p:cNvSpPr>
              <p:nvPr/>
            </p:nvSpPr>
            <p:spPr bwMode="auto">
              <a:xfrm>
                <a:off x="-4341811" y="2784471"/>
                <a:ext cx="4762" cy="3175"/>
              </a:xfrm>
              <a:custGeom>
                <a:avLst/>
                <a:gdLst/>
                <a:ahLst/>
                <a:cxnLst>
                  <a:cxn ang="0">
                    <a:pos x="0" y="0"/>
                  </a:cxn>
                  <a:cxn ang="0">
                    <a:pos x="0" y="1"/>
                  </a:cxn>
                  <a:cxn ang="0">
                    <a:pos x="1" y="0"/>
                  </a:cxn>
                  <a:cxn ang="0">
                    <a:pos x="1" y="0"/>
                  </a:cxn>
                  <a:cxn ang="0">
                    <a:pos x="0" y="0"/>
                  </a:cxn>
                </a:cxnLst>
                <a:rect l="0" t="0" r="r" b="b"/>
                <a:pathLst>
                  <a:path w="1" h="1">
                    <a:moveTo>
                      <a:pt x="0" y="0"/>
                    </a:moveTo>
                    <a:cubicBezTo>
                      <a:pt x="0" y="1"/>
                      <a:pt x="0" y="1"/>
                      <a:pt x="0" y="1"/>
                    </a:cubicBezTo>
                    <a:cubicBezTo>
                      <a:pt x="1" y="0"/>
                      <a:pt x="1" y="0"/>
                      <a:pt x="1" y="0"/>
                    </a:cubicBezTo>
                    <a:cubicBezTo>
                      <a:pt x="1" y="0"/>
                      <a:pt x="1" y="0"/>
                      <a:pt x="1" y="0"/>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76"/>
              <p:cNvSpPr>
                <a:spLocks noEditPoints="1"/>
              </p:cNvSpPr>
              <p:nvPr/>
            </p:nvSpPr>
            <p:spPr bwMode="auto">
              <a:xfrm>
                <a:off x="-6035672" y="3149597"/>
                <a:ext cx="1660524" cy="3175"/>
              </a:xfrm>
              <a:custGeom>
                <a:avLst/>
                <a:gdLst/>
                <a:ahLst/>
                <a:cxnLst>
                  <a:cxn ang="0">
                    <a:pos x="2" y="0"/>
                  </a:cxn>
                  <a:cxn ang="0">
                    <a:pos x="0" y="0"/>
                  </a:cxn>
                  <a:cxn ang="0">
                    <a:pos x="0" y="1"/>
                  </a:cxn>
                  <a:cxn ang="0">
                    <a:pos x="1" y="1"/>
                  </a:cxn>
                  <a:cxn ang="0">
                    <a:pos x="1" y="0"/>
                  </a:cxn>
                  <a:cxn ang="0">
                    <a:pos x="2" y="0"/>
                  </a:cxn>
                  <a:cxn ang="0">
                    <a:pos x="442" y="0"/>
                  </a:cxn>
                  <a:cxn ang="0">
                    <a:pos x="442" y="0"/>
                  </a:cxn>
                  <a:cxn ang="0">
                    <a:pos x="442" y="1"/>
                  </a:cxn>
                  <a:cxn ang="0">
                    <a:pos x="442" y="1"/>
                  </a:cxn>
                  <a:cxn ang="0">
                    <a:pos x="442" y="0"/>
                  </a:cxn>
                </a:cxnLst>
                <a:rect l="0" t="0" r="r" b="b"/>
                <a:pathLst>
                  <a:path w="442" h="1">
                    <a:moveTo>
                      <a:pt x="2" y="0"/>
                    </a:moveTo>
                    <a:cubicBezTo>
                      <a:pt x="0" y="0"/>
                      <a:pt x="0" y="0"/>
                      <a:pt x="0" y="0"/>
                    </a:cubicBezTo>
                    <a:cubicBezTo>
                      <a:pt x="0" y="1"/>
                      <a:pt x="0" y="1"/>
                      <a:pt x="0" y="1"/>
                    </a:cubicBezTo>
                    <a:cubicBezTo>
                      <a:pt x="1" y="1"/>
                      <a:pt x="1" y="1"/>
                      <a:pt x="1" y="1"/>
                    </a:cubicBezTo>
                    <a:cubicBezTo>
                      <a:pt x="1" y="0"/>
                      <a:pt x="1" y="0"/>
                      <a:pt x="1" y="0"/>
                    </a:cubicBezTo>
                    <a:cubicBezTo>
                      <a:pt x="2" y="0"/>
                      <a:pt x="2" y="0"/>
                      <a:pt x="2" y="0"/>
                    </a:cubicBezTo>
                    <a:moveTo>
                      <a:pt x="442" y="0"/>
                    </a:moveTo>
                    <a:cubicBezTo>
                      <a:pt x="442" y="0"/>
                      <a:pt x="442" y="0"/>
                      <a:pt x="442" y="0"/>
                    </a:cubicBezTo>
                    <a:cubicBezTo>
                      <a:pt x="442" y="0"/>
                      <a:pt x="442" y="0"/>
                      <a:pt x="442" y="1"/>
                    </a:cubicBezTo>
                    <a:cubicBezTo>
                      <a:pt x="442" y="1"/>
                      <a:pt x="442" y="1"/>
                      <a:pt x="442" y="1"/>
                    </a:cubicBezTo>
                    <a:cubicBezTo>
                      <a:pt x="442" y="0"/>
                      <a:pt x="442" y="0"/>
                      <a:pt x="44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277"/>
              <p:cNvSpPr>
                <a:spLocks/>
              </p:cNvSpPr>
              <p:nvPr/>
            </p:nvSpPr>
            <p:spPr bwMode="auto">
              <a:xfrm>
                <a:off x="-1304924" y="3149597"/>
                <a:ext cx="7937" cy="3175"/>
              </a:xfrm>
              <a:custGeom>
                <a:avLst/>
                <a:gdLst/>
                <a:ahLst/>
                <a:cxnLst>
                  <a:cxn ang="0">
                    <a:pos x="1" y="0"/>
                  </a:cxn>
                  <a:cxn ang="0">
                    <a:pos x="0" y="0"/>
                  </a:cxn>
                  <a:cxn ang="0">
                    <a:pos x="1" y="1"/>
                  </a:cxn>
                  <a:cxn ang="0">
                    <a:pos x="2" y="1"/>
                  </a:cxn>
                  <a:cxn ang="0">
                    <a:pos x="2" y="0"/>
                  </a:cxn>
                  <a:cxn ang="0">
                    <a:pos x="2" y="0"/>
                  </a:cxn>
                  <a:cxn ang="0">
                    <a:pos x="1" y="0"/>
                  </a:cxn>
                </a:cxnLst>
                <a:rect l="0" t="0" r="r" b="b"/>
                <a:pathLst>
                  <a:path w="2" h="1">
                    <a:moveTo>
                      <a:pt x="1" y="0"/>
                    </a:moveTo>
                    <a:cubicBezTo>
                      <a:pt x="0" y="0"/>
                      <a:pt x="0" y="0"/>
                      <a:pt x="0" y="0"/>
                    </a:cubicBezTo>
                    <a:cubicBezTo>
                      <a:pt x="1" y="1"/>
                      <a:pt x="1" y="1"/>
                      <a:pt x="1" y="1"/>
                    </a:cubicBezTo>
                    <a:cubicBezTo>
                      <a:pt x="2" y="1"/>
                      <a:pt x="2" y="1"/>
                      <a:pt x="2" y="1"/>
                    </a:cubicBezTo>
                    <a:cubicBezTo>
                      <a:pt x="2" y="0"/>
                      <a:pt x="2" y="0"/>
                      <a:pt x="2" y="0"/>
                    </a:cubicBezTo>
                    <a:cubicBezTo>
                      <a:pt x="2" y="0"/>
                      <a:pt x="2" y="0"/>
                      <a:pt x="2" y="0"/>
                    </a:cubicBezTo>
                    <a:cubicBezTo>
                      <a:pt x="2" y="0"/>
                      <a:pt x="2"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278"/>
              <p:cNvSpPr>
                <a:spLocks/>
              </p:cNvSpPr>
              <p:nvPr/>
            </p:nvSpPr>
            <p:spPr bwMode="auto">
              <a:xfrm>
                <a:off x="-1301749" y="3149597"/>
                <a:ext cx="4762" cy="1587"/>
              </a:xfrm>
              <a:custGeom>
                <a:avLst/>
                <a:gdLst/>
                <a:ahLst/>
                <a:cxnLst>
                  <a:cxn ang="0">
                    <a:pos x="1" y="0"/>
                  </a:cxn>
                  <a:cxn ang="0">
                    <a:pos x="0" y="0"/>
                  </a:cxn>
                  <a:cxn ang="0">
                    <a:pos x="1" y="0"/>
                  </a:cxn>
                  <a:cxn ang="0">
                    <a:pos x="1" y="0"/>
                  </a:cxn>
                  <a:cxn ang="0">
                    <a:pos x="1"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279"/>
              <p:cNvSpPr>
                <a:spLocks/>
              </p:cNvSpPr>
              <p:nvPr/>
            </p:nvSpPr>
            <p:spPr bwMode="auto">
              <a:xfrm>
                <a:off x="-3871911" y="3149597"/>
                <a:ext cx="4762" cy="3175"/>
              </a:xfrm>
              <a:custGeom>
                <a:avLst/>
                <a:gdLst/>
                <a:ahLst/>
                <a:cxnLst>
                  <a:cxn ang="0">
                    <a:pos x="1" y="0"/>
                  </a:cxn>
                  <a:cxn ang="0">
                    <a:pos x="0" y="0"/>
                  </a:cxn>
                  <a:cxn ang="0">
                    <a:pos x="0" y="1"/>
                  </a:cxn>
                  <a:cxn ang="0">
                    <a:pos x="1" y="1"/>
                  </a:cxn>
                  <a:cxn ang="0">
                    <a:pos x="1" y="0"/>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280"/>
              <p:cNvSpPr>
                <a:spLocks/>
              </p:cNvSpPr>
              <p:nvPr/>
            </p:nvSpPr>
            <p:spPr bwMode="auto">
              <a:xfrm>
                <a:off x="-5675310" y="2592385"/>
                <a:ext cx="1612899" cy="2509835"/>
              </a:xfrm>
              <a:custGeom>
                <a:avLst/>
                <a:gdLst/>
                <a:ahLst/>
                <a:cxnLst>
                  <a:cxn ang="0">
                    <a:pos x="104" y="6"/>
                  </a:cxn>
                  <a:cxn ang="0">
                    <a:pos x="177" y="34"/>
                  </a:cxn>
                  <a:cxn ang="0">
                    <a:pos x="216" y="87"/>
                  </a:cxn>
                  <a:cxn ang="0">
                    <a:pos x="211" y="41"/>
                  </a:cxn>
                  <a:cxn ang="0">
                    <a:pos x="238" y="57"/>
                  </a:cxn>
                  <a:cxn ang="0">
                    <a:pos x="242" y="47"/>
                  </a:cxn>
                  <a:cxn ang="0">
                    <a:pos x="276" y="86"/>
                  </a:cxn>
                  <a:cxn ang="0">
                    <a:pos x="257" y="108"/>
                  </a:cxn>
                  <a:cxn ang="0">
                    <a:pos x="269" y="119"/>
                  </a:cxn>
                  <a:cxn ang="0">
                    <a:pos x="236" y="155"/>
                  </a:cxn>
                  <a:cxn ang="0">
                    <a:pos x="229" y="230"/>
                  </a:cxn>
                  <a:cxn ang="0">
                    <a:pos x="230" y="230"/>
                  </a:cxn>
                  <a:cxn ang="0">
                    <a:pos x="225" y="221"/>
                  </a:cxn>
                  <a:cxn ang="0">
                    <a:pos x="177" y="269"/>
                  </a:cxn>
                  <a:cxn ang="0">
                    <a:pos x="201" y="277"/>
                  </a:cxn>
                  <a:cxn ang="0">
                    <a:pos x="215" y="282"/>
                  </a:cxn>
                  <a:cxn ang="0">
                    <a:pos x="225" y="313"/>
                  </a:cxn>
                  <a:cxn ang="0">
                    <a:pos x="319" y="323"/>
                  </a:cxn>
                  <a:cxn ang="0">
                    <a:pos x="378" y="381"/>
                  </a:cxn>
                  <a:cxn ang="0">
                    <a:pos x="301" y="662"/>
                  </a:cxn>
                  <a:cxn ang="0">
                    <a:pos x="303" y="663"/>
                  </a:cxn>
                  <a:cxn ang="0">
                    <a:pos x="303" y="663"/>
                  </a:cxn>
                  <a:cxn ang="0">
                    <a:pos x="250" y="346"/>
                  </a:cxn>
                  <a:cxn ang="0">
                    <a:pos x="203" y="293"/>
                  </a:cxn>
                  <a:cxn ang="0">
                    <a:pos x="112" y="200"/>
                  </a:cxn>
                  <a:cxn ang="0">
                    <a:pos x="118" y="241"/>
                  </a:cxn>
                  <a:cxn ang="0">
                    <a:pos x="117" y="239"/>
                  </a:cxn>
                  <a:cxn ang="0">
                    <a:pos x="120" y="239"/>
                  </a:cxn>
                  <a:cxn ang="0">
                    <a:pos x="63" y="48"/>
                  </a:cxn>
                  <a:cxn ang="0">
                    <a:pos x="3" y="64"/>
                  </a:cxn>
                  <a:cxn ang="0">
                    <a:pos x="5" y="65"/>
                  </a:cxn>
                  <a:cxn ang="0">
                    <a:pos x="9" y="43"/>
                  </a:cxn>
                  <a:cxn ang="0">
                    <a:pos x="6" y="35"/>
                  </a:cxn>
                  <a:cxn ang="0">
                    <a:pos x="0" y="65"/>
                  </a:cxn>
                  <a:cxn ang="0">
                    <a:pos x="66" y="52"/>
                  </a:cxn>
                  <a:cxn ang="0">
                    <a:pos x="117" y="243"/>
                  </a:cxn>
                  <a:cxn ang="0">
                    <a:pos x="110" y="201"/>
                  </a:cxn>
                  <a:cxn ang="0">
                    <a:pos x="109" y="201"/>
                  </a:cxn>
                  <a:cxn ang="0">
                    <a:pos x="129" y="238"/>
                  </a:cxn>
                  <a:cxn ang="0">
                    <a:pos x="218" y="323"/>
                  </a:cxn>
                  <a:cxn ang="0">
                    <a:pos x="237" y="397"/>
                  </a:cxn>
                  <a:cxn ang="0">
                    <a:pos x="306" y="662"/>
                  </a:cxn>
                  <a:cxn ang="0">
                    <a:pos x="378" y="377"/>
                  </a:cxn>
                  <a:cxn ang="0">
                    <a:pos x="320" y="319"/>
                  </a:cxn>
                  <a:cxn ang="0">
                    <a:pos x="229" y="311"/>
                  </a:cxn>
                  <a:cxn ang="0">
                    <a:pos x="211" y="280"/>
                  </a:cxn>
                  <a:cxn ang="0">
                    <a:pos x="192" y="260"/>
                  </a:cxn>
                  <a:cxn ang="0">
                    <a:pos x="216" y="212"/>
                  </a:cxn>
                  <a:cxn ang="0">
                    <a:pos x="233" y="219"/>
                  </a:cxn>
                  <a:cxn ang="0">
                    <a:pos x="261" y="123"/>
                  </a:cxn>
                  <a:cxn ang="0">
                    <a:pos x="254" y="105"/>
                  </a:cxn>
                  <a:cxn ang="0">
                    <a:pos x="255" y="106"/>
                  </a:cxn>
                  <a:cxn ang="0">
                    <a:pos x="242" y="43"/>
                  </a:cxn>
                  <a:cxn ang="0">
                    <a:pos x="207" y="44"/>
                  </a:cxn>
                  <a:cxn ang="0">
                    <a:pos x="213" y="88"/>
                  </a:cxn>
                  <a:cxn ang="0">
                    <a:pos x="214" y="89"/>
                  </a:cxn>
                  <a:cxn ang="0">
                    <a:pos x="177" y="47"/>
                  </a:cxn>
                  <a:cxn ang="0">
                    <a:pos x="108" y="1"/>
                  </a:cxn>
                  <a:cxn ang="0">
                    <a:pos x="38" y="6"/>
                  </a:cxn>
                </a:cxnLst>
                <a:rect l="0" t="0" r="r" b="b"/>
                <a:pathLst>
                  <a:path w="429" h="667">
                    <a:moveTo>
                      <a:pt x="38" y="6"/>
                    </a:moveTo>
                    <a:cubicBezTo>
                      <a:pt x="40" y="7"/>
                      <a:pt x="40" y="7"/>
                      <a:pt x="40" y="7"/>
                    </a:cubicBezTo>
                    <a:cubicBezTo>
                      <a:pt x="40" y="7"/>
                      <a:pt x="42" y="6"/>
                      <a:pt x="43" y="5"/>
                    </a:cubicBezTo>
                    <a:cubicBezTo>
                      <a:pt x="45" y="4"/>
                      <a:pt x="46" y="4"/>
                      <a:pt x="47" y="4"/>
                    </a:cubicBezTo>
                    <a:cubicBezTo>
                      <a:pt x="72" y="4"/>
                      <a:pt x="72" y="4"/>
                      <a:pt x="72" y="4"/>
                    </a:cubicBezTo>
                    <a:cubicBezTo>
                      <a:pt x="73" y="4"/>
                      <a:pt x="75" y="4"/>
                      <a:pt x="76" y="5"/>
                    </a:cubicBezTo>
                    <a:cubicBezTo>
                      <a:pt x="78" y="5"/>
                      <a:pt x="79" y="6"/>
                      <a:pt x="80" y="7"/>
                    </a:cubicBezTo>
                    <a:cubicBezTo>
                      <a:pt x="86" y="10"/>
                      <a:pt x="86" y="10"/>
                      <a:pt x="86" y="10"/>
                    </a:cubicBezTo>
                    <a:cubicBezTo>
                      <a:pt x="87" y="11"/>
                      <a:pt x="89" y="12"/>
                      <a:pt x="91" y="12"/>
                    </a:cubicBezTo>
                    <a:cubicBezTo>
                      <a:pt x="93" y="12"/>
                      <a:pt x="95" y="11"/>
                      <a:pt x="97" y="10"/>
                    </a:cubicBezTo>
                    <a:cubicBezTo>
                      <a:pt x="100" y="8"/>
                      <a:pt x="100" y="8"/>
                      <a:pt x="100" y="8"/>
                    </a:cubicBezTo>
                    <a:cubicBezTo>
                      <a:pt x="101" y="7"/>
                      <a:pt x="103" y="6"/>
                      <a:pt x="104" y="6"/>
                    </a:cubicBezTo>
                    <a:cubicBezTo>
                      <a:pt x="106" y="5"/>
                      <a:pt x="107" y="5"/>
                      <a:pt x="108" y="5"/>
                    </a:cubicBezTo>
                    <a:cubicBezTo>
                      <a:pt x="116" y="5"/>
                      <a:pt x="116" y="5"/>
                      <a:pt x="116" y="5"/>
                    </a:cubicBezTo>
                    <a:cubicBezTo>
                      <a:pt x="117" y="5"/>
                      <a:pt x="119" y="5"/>
                      <a:pt x="120" y="6"/>
                    </a:cubicBezTo>
                    <a:cubicBezTo>
                      <a:pt x="122" y="7"/>
                      <a:pt x="123" y="8"/>
                      <a:pt x="124" y="8"/>
                    </a:cubicBezTo>
                    <a:cubicBezTo>
                      <a:pt x="132" y="16"/>
                      <a:pt x="132" y="16"/>
                      <a:pt x="132" y="16"/>
                    </a:cubicBezTo>
                    <a:cubicBezTo>
                      <a:pt x="133" y="17"/>
                      <a:pt x="135" y="18"/>
                      <a:pt x="137" y="18"/>
                    </a:cubicBezTo>
                    <a:cubicBezTo>
                      <a:pt x="139" y="18"/>
                      <a:pt x="141" y="17"/>
                      <a:pt x="143" y="15"/>
                    </a:cubicBezTo>
                    <a:cubicBezTo>
                      <a:pt x="144" y="14"/>
                      <a:pt x="145" y="13"/>
                      <a:pt x="147" y="13"/>
                    </a:cubicBezTo>
                    <a:cubicBezTo>
                      <a:pt x="148" y="13"/>
                      <a:pt x="148" y="13"/>
                      <a:pt x="148" y="13"/>
                    </a:cubicBezTo>
                    <a:cubicBezTo>
                      <a:pt x="175" y="28"/>
                      <a:pt x="175" y="28"/>
                      <a:pt x="175" y="28"/>
                    </a:cubicBezTo>
                    <a:cubicBezTo>
                      <a:pt x="176" y="29"/>
                      <a:pt x="177" y="30"/>
                      <a:pt x="177" y="32"/>
                    </a:cubicBezTo>
                    <a:cubicBezTo>
                      <a:pt x="177" y="33"/>
                      <a:pt x="177" y="34"/>
                      <a:pt x="177" y="34"/>
                    </a:cubicBezTo>
                    <a:cubicBezTo>
                      <a:pt x="173" y="46"/>
                      <a:pt x="173" y="46"/>
                      <a:pt x="173" y="46"/>
                    </a:cubicBezTo>
                    <a:cubicBezTo>
                      <a:pt x="172" y="47"/>
                      <a:pt x="172" y="48"/>
                      <a:pt x="172" y="49"/>
                    </a:cubicBezTo>
                    <a:cubicBezTo>
                      <a:pt x="172" y="53"/>
                      <a:pt x="173" y="56"/>
                      <a:pt x="176" y="57"/>
                    </a:cubicBezTo>
                    <a:cubicBezTo>
                      <a:pt x="198" y="72"/>
                      <a:pt x="198" y="72"/>
                      <a:pt x="198" y="72"/>
                    </a:cubicBezTo>
                    <a:cubicBezTo>
                      <a:pt x="200" y="73"/>
                      <a:pt x="203" y="77"/>
                      <a:pt x="204" y="79"/>
                    </a:cubicBezTo>
                    <a:cubicBezTo>
                      <a:pt x="210" y="90"/>
                      <a:pt x="210" y="90"/>
                      <a:pt x="210" y="90"/>
                    </a:cubicBezTo>
                    <a:cubicBezTo>
                      <a:pt x="210" y="90"/>
                      <a:pt x="210" y="91"/>
                      <a:pt x="211" y="91"/>
                    </a:cubicBezTo>
                    <a:cubicBezTo>
                      <a:pt x="211" y="92"/>
                      <a:pt x="211" y="92"/>
                      <a:pt x="212" y="92"/>
                    </a:cubicBezTo>
                    <a:cubicBezTo>
                      <a:pt x="213" y="93"/>
                      <a:pt x="213" y="93"/>
                      <a:pt x="213" y="93"/>
                    </a:cubicBezTo>
                    <a:cubicBezTo>
                      <a:pt x="214" y="93"/>
                      <a:pt x="215" y="92"/>
                      <a:pt x="215" y="92"/>
                    </a:cubicBezTo>
                    <a:cubicBezTo>
                      <a:pt x="216" y="91"/>
                      <a:pt x="216" y="90"/>
                      <a:pt x="216" y="90"/>
                    </a:cubicBezTo>
                    <a:cubicBezTo>
                      <a:pt x="216" y="89"/>
                      <a:pt x="216" y="88"/>
                      <a:pt x="216" y="87"/>
                    </a:cubicBezTo>
                    <a:cubicBezTo>
                      <a:pt x="216" y="70"/>
                      <a:pt x="216" y="70"/>
                      <a:pt x="216" y="70"/>
                    </a:cubicBezTo>
                    <a:cubicBezTo>
                      <a:pt x="216" y="66"/>
                      <a:pt x="216" y="60"/>
                      <a:pt x="215" y="56"/>
                    </a:cubicBezTo>
                    <a:cubicBezTo>
                      <a:pt x="212" y="43"/>
                      <a:pt x="212" y="43"/>
                      <a:pt x="212" y="43"/>
                    </a:cubicBezTo>
                    <a:cubicBezTo>
                      <a:pt x="211" y="43"/>
                      <a:pt x="211" y="42"/>
                      <a:pt x="211" y="42"/>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2"/>
                      <a:pt x="211" y="42"/>
                      <a:pt x="211" y="42"/>
                    </a:cubicBezTo>
                    <a:cubicBezTo>
                      <a:pt x="211" y="41"/>
                      <a:pt x="211" y="41"/>
                      <a:pt x="211" y="41"/>
                    </a:cubicBezTo>
                    <a:cubicBezTo>
                      <a:pt x="211" y="41"/>
                      <a:pt x="211" y="41"/>
                      <a:pt x="211" y="41"/>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35" y="56"/>
                      <a:pt x="235" y="56"/>
                      <a:pt x="235" y="56"/>
                    </a:cubicBezTo>
                    <a:cubicBezTo>
                      <a:pt x="236" y="57"/>
                      <a:pt x="237" y="57"/>
                      <a:pt x="238" y="57"/>
                    </a:cubicBezTo>
                    <a:cubicBezTo>
                      <a:pt x="239" y="57"/>
                      <a:pt x="241" y="56"/>
                      <a:pt x="241" y="55"/>
                    </a:cubicBezTo>
                    <a:cubicBezTo>
                      <a:pt x="242" y="54"/>
                      <a:pt x="243" y="52"/>
                      <a:pt x="243" y="51"/>
                    </a:cubicBezTo>
                    <a:cubicBezTo>
                      <a:pt x="243" y="49"/>
                      <a:pt x="243" y="49"/>
                      <a:pt x="243" y="49"/>
                    </a:cubicBezTo>
                    <a:cubicBezTo>
                      <a:pt x="243" y="48"/>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2" y="46"/>
                      <a:pt x="242" y="46"/>
                      <a:pt x="242" y="46"/>
                    </a:cubicBezTo>
                    <a:cubicBezTo>
                      <a:pt x="242" y="47"/>
                      <a:pt x="242" y="47"/>
                      <a:pt x="242" y="47"/>
                    </a:cubicBezTo>
                    <a:cubicBezTo>
                      <a:pt x="243" y="47"/>
                      <a:pt x="243" y="47"/>
                      <a:pt x="243" y="47"/>
                    </a:cubicBezTo>
                    <a:cubicBezTo>
                      <a:pt x="242" y="46"/>
                      <a:pt x="242" y="46"/>
                      <a:pt x="242" y="46"/>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3" y="48"/>
                      <a:pt x="243" y="48"/>
                      <a:pt x="243" y="48"/>
                    </a:cubicBezTo>
                    <a:cubicBezTo>
                      <a:pt x="275" y="83"/>
                      <a:pt x="275" y="83"/>
                      <a:pt x="275" y="83"/>
                    </a:cubicBezTo>
                    <a:cubicBezTo>
                      <a:pt x="275" y="84"/>
                      <a:pt x="276" y="85"/>
                      <a:pt x="276" y="86"/>
                    </a:cubicBezTo>
                    <a:cubicBezTo>
                      <a:pt x="276" y="87"/>
                      <a:pt x="276" y="88"/>
                      <a:pt x="275" y="89"/>
                    </a:cubicBezTo>
                    <a:cubicBezTo>
                      <a:pt x="275" y="89"/>
                      <a:pt x="274" y="90"/>
                      <a:pt x="272" y="91"/>
                    </a:cubicBezTo>
                    <a:cubicBezTo>
                      <a:pt x="271" y="92"/>
                      <a:pt x="270" y="92"/>
                      <a:pt x="269" y="92"/>
                    </a:cubicBezTo>
                    <a:cubicBezTo>
                      <a:pt x="260" y="92"/>
                      <a:pt x="260" y="92"/>
                      <a:pt x="260" y="92"/>
                    </a:cubicBezTo>
                    <a:cubicBezTo>
                      <a:pt x="258" y="92"/>
                      <a:pt x="256" y="93"/>
                      <a:pt x="254" y="94"/>
                    </a:cubicBezTo>
                    <a:cubicBezTo>
                      <a:pt x="253" y="96"/>
                      <a:pt x="252" y="98"/>
                      <a:pt x="251" y="100"/>
                    </a:cubicBezTo>
                    <a:cubicBezTo>
                      <a:pt x="251" y="103"/>
                      <a:pt x="251" y="103"/>
                      <a:pt x="251" y="103"/>
                    </a:cubicBezTo>
                    <a:cubicBezTo>
                      <a:pt x="250" y="104"/>
                      <a:pt x="250" y="104"/>
                      <a:pt x="250" y="105"/>
                    </a:cubicBezTo>
                    <a:cubicBezTo>
                      <a:pt x="250" y="106"/>
                      <a:pt x="250" y="107"/>
                      <a:pt x="251" y="108"/>
                    </a:cubicBezTo>
                    <a:cubicBezTo>
                      <a:pt x="252" y="109"/>
                      <a:pt x="252" y="109"/>
                      <a:pt x="252" y="109"/>
                    </a:cubicBezTo>
                    <a:cubicBezTo>
                      <a:pt x="253" y="109"/>
                      <a:pt x="253" y="109"/>
                      <a:pt x="254" y="109"/>
                    </a:cubicBezTo>
                    <a:cubicBezTo>
                      <a:pt x="255" y="109"/>
                      <a:pt x="256" y="109"/>
                      <a:pt x="257" y="108"/>
                    </a:cubicBezTo>
                    <a:cubicBezTo>
                      <a:pt x="258" y="108"/>
                      <a:pt x="258" y="108"/>
                      <a:pt x="258" y="108"/>
                    </a:cubicBezTo>
                    <a:cubicBezTo>
                      <a:pt x="259" y="108"/>
                      <a:pt x="261" y="108"/>
                      <a:pt x="261" y="110"/>
                    </a:cubicBezTo>
                    <a:cubicBezTo>
                      <a:pt x="268" y="118"/>
                      <a:pt x="268" y="118"/>
                      <a:pt x="268" y="118"/>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70" y="120"/>
                      <a:pt x="270" y="120"/>
                      <a:pt x="270" y="120"/>
                    </a:cubicBezTo>
                    <a:cubicBezTo>
                      <a:pt x="269" y="119"/>
                      <a:pt x="269" y="119"/>
                      <a:pt x="269" y="119"/>
                    </a:cubicBezTo>
                    <a:cubicBezTo>
                      <a:pt x="269" y="119"/>
                      <a:pt x="269" y="119"/>
                      <a:pt x="269" y="119"/>
                    </a:cubicBezTo>
                    <a:cubicBezTo>
                      <a:pt x="270" y="120"/>
                      <a:pt x="270" y="120"/>
                      <a:pt x="270" y="120"/>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61" y="119"/>
                      <a:pt x="261" y="119"/>
                      <a:pt x="261" y="119"/>
                    </a:cubicBezTo>
                    <a:cubicBezTo>
                      <a:pt x="259" y="119"/>
                      <a:pt x="257" y="120"/>
                      <a:pt x="255" y="121"/>
                    </a:cubicBezTo>
                    <a:cubicBezTo>
                      <a:pt x="254" y="122"/>
                      <a:pt x="252" y="124"/>
                      <a:pt x="251" y="126"/>
                    </a:cubicBezTo>
                    <a:cubicBezTo>
                      <a:pt x="236" y="155"/>
                      <a:pt x="236" y="155"/>
                      <a:pt x="236" y="155"/>
                    </a:cubicBezTo>
                    <a:cubicBezTo>
                      <a:pt x="234" y="159"/>
                      <a:pt x="233" y="164"/>
                      <a:pt x="233" y="168"/>
                    </a:cubicBezTo>
                    <a:cubicBezTo>
                      <a:pt x="233" y="176"/>
                      <a:pt x="233" y="176"/>
                      <a:pt x="233" y="176"/>
                    </a:cubicBezTo>
                    <a:cubicBezTo>
                      <a:pt x="233" y="179"/>
                      <a:pt x="232" y="185"/>
                      <a:pt x="230" y="187"/>
                    </a:cubicBezTo>
                    <a:cubicBezTo>
                      <a:pt x="228" y="191"/>
                      <a:pt x="228" y="191"/>
                      <a:pt x="228" y="191"/>
                    </a:cubicBezTo>
                    <a:cubicBezTo>
                      <a:pt x="226" y="194"/>
                      <a:pt x="225" y="200"/>
                      <a:pt x="225" y="204"/>
                    </a:cubicBezTo>
                    <a:cubicBezTo>
                      <a:pt x="225" y="206"/>
                      <a:pt x="225" y="206"/>
                      <a:pt x="225" y="206"/>
                    </a:cubicBezTo>
                    <a:cubicBezTo>
                      <a:pt x="225" y="208"/>
                      <a:pt x="225" y="210"/>
                      <a:pt x="225" y="212"/>
                    </a:cubicBezTo>
                    <a:cubicBezTo>
                      <a:pt x="226" y="214"/>
                      <a:pt x="226" y="215"/>
                      <a:pt x="227" y="217"/>
                    </a:cubicBezTo>
                    <a:cubicBezTo>
                      <a:pt x="228" y="217"/>
                      <a:pt x="228" y="218"/>
                      <a:pt x="229" y="220"/>
                    </a:cubicBezTo>
                    <a:cubicBezTo>
                      <a:pt x="229" y="222"/>
                      <a:pt x="229" y="224"/>
                      <a:pt x="229" y="225"/>
                    </a:cubicBezTo>
                    <a:cubicBezTo>
                      <a:pt x="229" y="228"/>
                      <a:pt x="229" y="228"/>
                      <a:pt x="229" y="228"/>
                    </a:cubicBezTo>
                    <a:cubicBezTo>
                      <a:pt x="229" y="229"/>
                      <a:pt x="229" y="230"/>
                      <a:pt x="229" y="230"/>
                    </a:cubicBezTo>
                    <a:cubicBezTo>
                      <a:pt x="229" y="230"/>
                      <a:pt x="229" y="230"/>
                      <a:pt x="229" y="230"/>
                    </a:cubicBezTo>
                    <a:cubicBezTo>
                      <a:pt x="230" y="230"/>
                      <a:pt x="230" y="230"/>
                      <a:pt x="230" y="230"/>
                    </a:cubicBezTo>
                    <a:cubicBezTo>
                      <a:pt x="229" y="230"/>
                      <a:pt x="229" y="230"/>
                      <a:pt x="229" y="230"/>
                    </a:cubicBezTo>
                    <a:cubicBezTo>
                      <a:pt x="229" y="230"/>
                      <a:pt x="229" y="230"/>
                      <a:pt x="229" y="230"/>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29"/>
                      <a:pt x="230" y="229"/>
                      <a:pt x="230" y="229"/>
                    </a:cubicBezTo>
                    <a:cubicBezTo>
                      <a:pt x="227" y="225"/>
                      <a:pt x="227" y="225"/>
                      <a:pt x="227" y="225"/>
                    </a:cubicBezTo>
                    <a:cubicBezTo>
                      <a:pt x="226" y="224"/>
                      <a:pt x="225" y="223"/>
                      <a:pt x="225" y="221"/>
                    </a:cubicBezTo>
                    <a:cubicBezTo>
                      <a:pt x="224" y="219"/>
                      <a:pt x="224" y="217"/>
                      <a:pt x="224" y="216"/>
                    </a:cubicBezTo>
                    <a:cubicBezTo>
                      <a:pt x="224" y="214"/>
                      <a:pt x="223" y="212"/>
                      <a:pt x="222" y="211"/>
                    </a:cubicBezTo>
                    <a:cubicBezTo>
                      <a:pt x="220" y="209"/>
                      <a:pt x="218" y="208"/>
                      <a:pt x="216" y="208"/>
                    </a:cubicBezTo>
                    <a:cubicBezTo>
                      <a:pt x="181" y="208"/>
                      <a:pt x="181" y="208"/>
                      <a:pt x="181" y="208"/>
                    </a:cubicBezTo>
                    <a:cubicBezTo>
                      <a:pt x="179" y="208"/>
                      <a:pt x="177" y="209"/>
                      <a:pt x="176" y="210"/>
                    </a:cubicBezTo>
                    <a:cubicBezTo>
                      <a:pt x="174" y="212"/>
                      <a:pt x="173" y="213"/>
                      <a:pt x="172" y="216"/>
                    </a:cubicBezTo>
                    <a:cubicBezTo>
                      <a:pt x="166" y="234"/>
                      <a:pt x="166" y="234"/>
                      <a:pt x="166" y="234"/>
                    </a:cubicBezTo>
                    <a:cubicBezTo>
                      <a:pt x="165" y="237"/>
                      <a:pt x="164" y="240"/>
                      <a:pt x="164" y="242"/>
                    </a:cubicBezTo>
                    <a:cubicBezTo>
                      <a:pt x="164" y="244"/>
                      <a:pt x="165" y="246"/>
                      <a:pt x="165" y="248"/>
                    </a:cubicBezTo>
                    <a:cubicBezTo>
                      <a:pt x="168" y="261"/>
                      <a:pt x="168" y="261"/>
                      <a:pt x="168" y="261"/>
                    </a:cubicBezTo>
                    <a:cubicBezTo>
                      <a:pt x="169" y="263"/>
                      <a:pt x="170" y="265"/>
                      <a:pt x="171" y="267"/>
                    </a:cubicBezTo>
                    <a:cubicBezTo>
                      <a:pt x="173" y="268"/>
                      <a:pt x="175" y="269"/>
                      <a:pt x="177" y="269"/>
                    </a:cubicBezTo>
                    <a:cubicBezTo>
                      <a:pt x="187" y="269"/>
                      <a:pt x="187" y="269"/>
                      <a:pt x="187" y="269"/>
                    </a:cubicBezTo>
                    <a:cubicBezTo>
                      <a:pt x="189" y="269"/>
                      <a:pt x="191" y="268"/>
                      <a:pt x="192" y="267"/>
                    </a:cubicBezTo>
                    <a:cubicBezTo>
                      <a:pt x="194" y="265"/>
                      <a:pt x="195" y="264"/>
                      <a:pt x="196" y="262"/>
                    </a:cubicBezTo>
                    <a:cubicBezTo>
                      <a:pt x="196" y="261"/>
                      <a:pt x="196" y="261"/>
                      <a:pt x="196" y="261"/>
                    </a:cubicBezTo>
                    <a:cubicBezTo>
                      <a:pt x="197" y="260"/>
                      <a:pt x="197" y="258"/>
                      <a:pt x="198" y="257"/>
                    </a:cubicBezTo>
                    <a:cubicBezTo>
                      <a:pt x="199" y="257"/>
                      <a:pt x="201" y="256"/>
                      <a:pt x="201" y="256"/>
                    </a:cubicBezTo>
                    <a:cubicBezTo>
                      <a:pt x="203" y="256"/>
                      <a:pt x="203" y="256"/>
                      <a:pt x="203" y="256"/>
                    </a:cubicBezTo>
                    <a:cubicBezTo>
                      <a:pt x="203" y="256"/>
                      <a:pt x="204" y="256"/>
                      <a:pt x="204" y="257"/>
                    </a:cubicBezTo>
                    <a:cubicBezTo>
                      <a:pt x="204" y="257"/>
                      <a:pt x="205" y="258"/>
                      <a:pt x="205" y="259"/>
                    </a:cubicBezTo>
                    <a:cubicBezTo>
                      <a:pt x="205" y="260"/>
                      <a:pt x="205" y="260"/>
                      <a:pt x="205" y="260"/>
                    </a:cubicBezTo>
                    <a:cubicBezTo>
                      <a:pt x="202" y="275"/>
                      <a:pt x="202" y="275"/>
                      <a:pt x="202" y="275"/>
                    </a:cubicBezTo>
                    <a:cubicBezTo>
                      <a:pt x="202" y="276"/>
                      <a:pt x="201" y="277"/>
                      <a:pt x="201" y="277"/>
                    </a:cubicBezTo>
                    <a:cubicBezTo>
                      <a:pt x="201" y="279"/>
                      <a:pt x="202" y="281"/>
                      <a:pt x="203" y="282"/>
                    </a:cubicBezTo>
                    <a:cubicBezTo>
                      <a:pt x="204" y="284"/>
                      <a:pt x="206" y="285"/>
                      <a:pt x="207" y="285"/>
                    </a:cubicBezTo>
                    <a:cubicBezTo>
                      <a:pt x="209" y="285"/>
                      <a:pt x="211" y="284"/>
                      <a:pt x="212" y="284"/>
                    </a:cubicBezTo>
                    <a:cubicBezTo>
                      <a:pt x="214" y="283"/>
                      <a:pt x="215" y="283"/>
                      <a:pt x="216" y="281"/>
                    </a:cubicBezTo>
                    <a:cubicBezTo>
                      <a:pt x="215" y="281"/>
                      <a:pt x="215" y="281"/>
                      <a:pt x="215" y="281"/>
                    </a:cubicBezTo>
                    <a:cubicBezTo>
                      <a:pt x="215" y="282"/>
                      <a:pt x="215" y="282"/>
                      <a:pt x="215" y="282"/>
                    </a:cubicBezTo>
                    <a:cubicBezTo>
                      <a:pt x="216" y="281"/>
                      <a:pt x="216" y="281"/>
                      <a:pt x="216" y="281"/>
                    </a:cubicBezTo>
                    <a:cubicBezTo>
                      <a:pt x="215" y="281"/>
                      <a:pt x="215" y="281"/>
                      <a:pt x="215" y="281"/>
                    </a:cubicBezTo>
                    <a:cubicBezTo>
                      <a:pt x="215" y="282"/>
                      <a:pt x="215" y="282"/>
                      <a:pt x="215" y="282"/>
                    </a:cubicBezTo>
                    <a:cubicBezTo>
                      <a:pt x="215" y="281"/>
                      <a:pt x="215" y="281"/>
                      <a:pt x="215" y="281"/>
                    </a:cubicBezTo>
                    <a:cubicBezTo>
                      <a:pt x="215" y="282"/>
                      <a:pt x="215" y="282"/>
                      <a:pt x="215" y="282"/>
                    </a:cubicBezTo>
                    <a:cubicBezTo>
                      <a:pt x="215" y="282"/>
                      <a:pt x="215" y="282"/>
                      <a:pt x="215" y="282"/>
                    </a:cubicBezTo>
                    <a:cubicBezTo>
                      <a:pt x="215" y="281"/>
                      <a:pt x="215" y="281"/>
                      <a:pt x="215" y="281"/>
                    </a:cubicBezTo>
                    <a:cubicBezTo>
                      <a:pt x="215" y="282"/>
                      <a:pt x="215" y="282"/>
                      <a:pt x="215" y="282"/>
                    </a:cubicBezTo>
                    <a:cubicBezTo>
                      <a:pt x="216" y="282"/>
                      <a:pt x="216" y="282"/>
                      <a:pt x="216" y="282"/>
                    </a:cubicBezTo>
                    <a:cubicBezTo>
                      <a:pt x="217" y="283"/>
                      <a:pt x="217" y="283"/>
                      <a:pt x="218" y="284"/>
                    </a:cubicBezTo>
                    <a:cubicBezTo>
                      <a:pt x="222" y="290"/>
                      <a:pt x="222" y="290"/>
                      <a:pt x="222" y="290"/>
                    </a:cubicBezTo>
                    <a:cubicBezTo>
                      <a:pt x="223" y="292"/>
                      <a:pt x="223" y="293"/>
                      <a:pt x="223" y="295"/>
                    </a:cubicBezTo>
                    <a:cubicBezTo>
                      <a:pt x="223" y="296"/>
                      <a:pt x="223" y="296"/>
                      <a:pt x="223" y="296"/>
                    </a:cubicBezTo>
                    <a:cubicBezTo>
                      <a:pt x="223" y="296"/>
                      <a:pt x="223" y="296"/>
                      <a:pt x="223" y="296"/>
                    </a:cubicBezTo>
                    <a:cubicBezTo>
                      <a:pt x="223" y="296"/>
                      <a:pt x="223" y="296"/>
                      <a:pt x="223" y="296"/>
                    </a:cubicBezTo>
                    <a:cubicBezTo>
                      <a:pt x="222" y="297"/>
                      <a:pt x="222" y="299"/>
                      <a:pt x="222" y="301"/>
                    </a:cubicBezTo>
                    <a:cubicBezTo>
                      <a:pt x="222" y="303"/>
                      <a:pt x="222" y="305"/>
                      <a:pt x="223" y="307"/>
                    </a:cubicBezTo>
                    <a:cubicBezTo>
                      <a:pt x="225" y="313"/>
                      <a:pt x="225" y="313"/>
                      <a:pt x="225" y="313"/>
                    </a:cubicBezTo>
                    <a:cubicBezTo>
                      <a:pt x="225" y="315"/>
                      <a:pt x="227" y="316"/>
                      <a:pt x="228" y="318"/>
                    </a:cubicBezTo>
                    <a:cubicBezTo>
                      <a:pt x="230" y="319"/>
                      <a:pt x="232" y="320"/>
                      <a:pt x="234" y="320"/>
                    </a:cubicBezTo>
                    <a:cubicBezTo>
                      <a:pt x="240" y="320"/>
                      <a:pt x="240" y="320"/>
                      <a:pt x="240" y="320"/>
                    </a:cubicBezTo>
                    <a:cubicBezTo>
                      <a:pt x="241" y="320"/>
                      <a:pt x="242" y="320"/>
                      <a:pt x="244" y="321"/>
                    </a:cubicBezTo>
                    <a:cubicBezTo>
                      <a:pt x="245" y="322"/>
                      <a:pt x="247" y="323"/>
                      <a:pt x="248" y="323"/>
                    </a:cubicBezTo>
                    <a:cubicBezTo>
                      <a:pt x="249" y="325"/>
                      <a:pt x="249" y="325"/>
                      <a:pt x="249" y="325"/>
                    </a:cubicBezTo>
                    <a:cubicBezTo>
                      <a:pt x="251" y="326"/>
                      <a:pt x="252" y="327"/>
                      <a:pt x="254" y="327"/>
                    </a:cubicBezTo>
                    <a:cubicBezTo>
                      <a:pt x="256" y="327"/>
                      <a:pt x="259" y="326"/>
                      <a:pt x="260" y="324"/>
                    </a:cubicBezTo>
                    <a:cubicBezTo>
                      <a:pt x="273" y="307"/>
                      <a:pt x="273" y="307"/>
                      <a:pt x="273" y="307"/>
                    </a:cubicBezTo>
                    <a:cubicBezTo>
                      <a:pt x="274" y="306"/>
                      <a:pt x="276" y="305"/>
                      <a:pt x="277" y="305"/>
                    </a:cubicBezTo>
                    <a:cubicBezTo>
                      <a:pt x="278" y="305"/>
                      <a:pt x="278" y="305"/>
                      <a:pt x="279" y="305"/>
                    </a:cubicBezTo>
                    <a:cubicBezTo>
                      <a:pt x="319" y="323"/>
                      <a:pt x="319" y="323"/>
                      <a:pt x="319" y="323"/>
                    </a:cubicBezTo>
                    <a:cubicBezTo>
                      <a:pt x="321" y="324"/>
                      <a:pt x="325" y="326"/>
                      <a:pt x="327" y="328"/>
                    </a:cubicBezTo>
                    <a:cubicBezTo>
                      <a:pt x="359" y="359"/>
                      <a:pt x="359" y="359"/>
                      <a:pt x="359" y="359"/>
                    </a:cubicBezTo>
                    <a:cubicBezTo>
                      <a:pt x="359" y="360"/>
                      <a:pt x="360" y="361"/>
                      <a:pt x="360" y="362"/>
                    </a:cubicBezTo>
                    <a:cubicBezTo>
                      <a:pt x="361" y="364"/>
                      <a:pt x="361" y="365"/>
                      <a:pt x="361" y="367"/>
                    </a:cubicBezTo>
                    <a:cubicBezTo>
                      <a:pt x="361" y="368"/>
                      <a:pt x="361" y="368"/>
                      <a:pt x="361" y="368"/>
                    </a:cubicBezTo>
                    <a:cubicBezTo>
                      <a:pt x="360" y="374"/>
                      <a:pt x="360" y="374"/>
                      <a:pt x="360" y="374"/>
                    </a:cubicBezTo>
                    <a:cubicBezTo>
                      <a:pt x="360" y="374"/>
                      <a:pt x="360" y="375"/>
                      <a:pt x="360" y="376"/>
                    </a:cubicBezTo>
                    <a:cubicBezTo>
                      <a:pt x="360" y="378"/>
                      <a:pt x="360" y="379"/>
                      <a:pt x="361" y="381"/>
                    </a:cubicBezTo>
                    <a:cubicBezTo>
                      <a:pt x="362" y="383"/>
                      <a:pt x="363" y="384"/>
                      <a:pt x="364" y="385"/>
                    </a:cubicBezTo>
                    <a:cubicBezTo>
                      <a:pt x="365" y="386"/>
                      <a:pt x="367" y="386"/>
                      <a:pt x="368" y="386"/>
                    </a:cubicBezTo>
                    <a:cubicBezTo>
                      <a:pt x="370" y="386"/>
                      <a:pt x="373" y="385"/>
                      <a:pt x="375" y="383"/>
                    </a:cubicBezTo>
                    <a:cubicBezTo>
                      <a:pt x="376" y="382"/>
                      <a:pt x="377" y="381"/>
                      <a:pt x="378" y="381"/>
                    </a:cubicBezTo>
                    <a:cubicBezTo>
                      <a:pt x="379" y="381"/>
                      <a:pt x="380" y="381"/>
                      <a:pt x="380" y="382"/>
                    </a:cubicBezTo>
                    <a:cubicBezTo>
                      <a:pt x="422" y="407"/>
                      <a:pt x="422" y="407"/>
                      <a:pt x="422" y="407"/>
                    </a:cubicBezTo>
                    <a:cubicBezTo>
                      <a:pt x="423" y="407"/>
                      <a:pt x="424" y="408"/>
                      <a:pt x="424" y="409"/>
                    </a:cubicBezTo>
                    <a:cubicBezTo>
                      <a:pt x="425" y="410"/>
                      <a:pt x="425" y="412"/>
                      <a:pt x="425" y="413"/>
                    </a:cubicBezTo>
                    <a:cubicBezTo>
                      <a:pt x="425" y="414"/>
                      <a:pt x="425" y="414"/>
                      <a:pt x="425" y="414"/>
                    </a:cubicBezTo>
                    <a:cubicBezTo>
                      <a:pt x="423" y="426"/>
                      <a:pt x="423" y="426"/>
                      <a:pt x="423" y="426"/>
                    </a:cubicBezTo>
                    <a:cubicBezTo>
                      <a:pt x="423" y="429"/>
                      <a:pt x="421" y="434"/>
                      <a:pt x="419" y="436"/>
                    </a:cubicBezTo>
                    <a:cubicBezTo>
                      <a:pt x="315" y="584"/>
                      <a:pt x="315" y="584"/>
                      <a:pt x="315" y="584"/>
                    </a:cubicBezTo>
                    <a:cubicBezTo>
                      <a:pt x="313" y="587"/>
                      <a:pt x="311" y="592"/>
                      <a:pt x="310" y="596"/>
                    </a:cubicBezTo>
                    <a:cubicBezTo>
                      <a:pt x="303" y="621"/>
                      <a:pt x="303" y="621"/>
                      <a:pt x="303" y="621"/>
                    </a:cubicBezTo>
                    <a:cubicBezTo>
                      <a:pt x="302" y="625"/>
                      <a:pt x="301" y="631"/>
                      <a:pt x="301" y="635"/>
                    </a:cubicBezTo>
                    <a:cubicBezTo>
                      <a:pt x="301" y="662"/>
                      <a:pt x="301" y="662"/>
                      <a:pt x="301" y="662"/>
                    </a:cubicBezTo>
                    <a:cubicBezTo>
                      <a:pt x="301" y="663"/>
                      <a:pt x="301" y="663"/>
                      <a:pt x="301" y="663"/>
                    </a:cubicBezTo>
                    <a:cubicBezTo>
                      <a:pt x="301" y="663"/>
                      <a:pt x="301" y="663"/>
                      <a:pt x="301" y="663"/>
                    </a:cubicBezTo>
                    <a:cubicBezTo>
                      <a:pt x="302" y="664"/>
                      <a:pt x="302" y="664"/>
                      <a:pt x="302" y="664"/>
                    </a:cubicBezTo>
                    <a:cubicBezTo>
                      <a:pt x="302" y="663"/>
                      <a:pt x="302" y="663"/>
                      <a:pt x="302" y="663"/>
                    </a:cubicBezTo>
                    <a:cubicBezTo>
                      <a:pt x="301" y="663"/>
                      <a:pt x="301" y="663"/>
                      <a:pt x="301" y="663"/>
                    </a:cubicBezTo>
                    <a:cubicBezTo>
                      <a:pt x="302" y="664"/>
                      <a:pt x="302" y="664"/>
                      <a:pt x="302" y="664"/>
                    </a:cubicBezTo>
                    <a:cubicBezTo>
                      <a:pt x="302" y="663"/>
                      <a:pt x="302" y="663"/>
                      <a:pt x="302" y="663"/>
                    </a:cubicBezTo>
                    <a:cubicBezTo>
                      <a:pt x="303" y="664"/>
                      <a:pt x="303" y="664"/>
                      <a:pt x="303" y="664"/>
                    </a:cubicBezTo>
                    <a:cubicBezTo>
                      <a:pt x="303" y="663"/>
                      <a:pt x="303" y="663"/>
                      <a:pt x="303" y="663"/>
                    </a:cubicBezTo>
                    <a:cubicBezTo>
                      <a:pt x="302" y="663"/>
                      <a:pt x="302" y="663"/>
                      <a:pt x="302" y="663"/>
                    </a:cubicBezTo>
                    <a:cubicBezTo>
                      <a:pt x="303" y="664"/>
                      <a:pt x="303" y="664"/>
                      <a:pt x="303" y="664"/>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2"/>
                    </a:cubicBezTo>
                    <a:cubicBezTo>
                      <a:pt x="286" y="629"/>
                      <a:pt x="286" y="629"/>
                      <a:pt x="286" y="629"/>
                    </a:cubicBezTo>
                    <a:cubicBezTo>
                      <a:pt x="284" y="627"/>
                      <a:pt x="283" y="621"/>
                      <a:pt x="283" y="618"/>
                    </a:cubicBezTo>
                    <a:cubicBezTo>
                      <a:pt x="283" y="479"/>
                      <a:pt x="283" y="479"/>
                      <a:pt x="283" y="479"/>
                    </a:cubicBezTo>
                    <a:cubicBezTo>
                      <a:pt x="283" y="474"/>
                      <a:pt x="282" y="469"/>
                      <a:pt x="280" y="465"/>
                    </a:cubicBezTo>
                    <a:cubicBezTo>
                      <a:pt x="244" y="405"/>
                      <a:pt x="244" y="405"/>
                      <a:pt x="244" y="405"/>
                    </a:cubicBezTo>
                    <a:cubicBezTo>
                      <a:pt x="243" y="403"/>
                      <a:pt x="242" y="400"/>
                      <a:pt x="242" y="397"/>
                    </a:cubicBezTo>
                    <a:cubicBezTo>
                      <a:pt x="242" y="396"/>
                      <a:pt x="242" y="395"/>
                      <a:pt x="242" y="395"/>
                    </a:cubicBezTo>
                    <a:cubicBezTo>
                      <a:pt x="250" y="346"/>
                      <a:pt x="250" y="346"/>
                      <a:pt x="250" y="346"/>
                    </a:cubicBezTo>
                    <a:cubicBezTo>
                      <a:pt x="251" y="345"/>
                      <a:pt x="251" y="344"/>
                      <a:pt x="251" y="343"/>
                    </a:cubicBezTo>
                    <a:cubicBezTo>
                      <a:pt x="251" y="340"/>
                      <a:pt x="250" y="336"/>
                      <a:pt x="248" y="333"/>
                    </a:cubicBezTo>
                    <a:cubicBezTo>
                      <a:pt x="248" y="333"/>
                      <a:pt x="248" y="333"/>
                      <a:pt x="248" y="333"/>
                    </a:cubicBezTo>
                    <a:cubicBezTo>
                      <a:pt x="247" y="332"/>
                      <a:pt x="247" y="332"/>
                      <a:pt x="247" y="332"/>
                    </a:cubicBezTo>
                    <a:cubicBezTo>
                      <a:pt x="247" y="332"/>
                      <a:pt x="247" y="332"/>
                      <a:pt x="247" y="332"/>
                    </a:cubicBezTo>
                    <a:cubicBezTo>
                      <a:pt x="246" y="330"/>
                      <a:pt x="245" y="328"/>
                      <a:pt x="243" y="327"/>
                    </a:cubicBezTo>
                    <a:cubicBezTo>
                      <a:pt x="241" y="326"/>
                      <a:pt x="239" y="325"/>
                      <a:pt x="237" y="325"/>
                    </a:cubicBezTo>
                    <a:cubicBezTo>
                      <a:pt x="228" y="325"/>
                      <a:pt x="228" y="325"/>
                      <a:pt x="228" y="325"/>
                    </a:cubicBezTo>
                    <a:cubicBezTo>
                      <a:pt x="227" y="325"/>
                      <a:pt x="225" y="325"/>
                      <a:pt x="224" y="324"/>
                    </a:cubicBezTo>
                    <a:cubicBezTo>
                      <a:pt x="223" y="323"/>
                      <a:pt x="222" y="322"/>
                      <a:pt x="221" y="321"/>
                    </a:cubicBezTo>
                    <a:cubicBezTo>
                      <a:pt x="211" y="302"/>
                      <a:pt x="211" y="302"/>
                      <a:pt x="211" y="302"/>
                    </a:cubicBezTo>
                    <a:cubicBezTo>
                      <a:pt x="209" y="299"/>
                      <a:pt x="206" y="295"/>
                      <a:pt x="203" y="293"/>
                    </a:cubicBezTo>
                    <a:cubicBezTo>
                      <a:pt x="181" y="280"/>
                      <a:pt x="181" y="280"/>
                      <a:pt x="181" y="280"/>
                    </a:cubicBezTo>
                    <a:cubicBezTo>
                      <a:pt x="178" y="278"/>
                      <a:pt x="174" y="277"/>
                      <a:pt x="170" y="277"/>
                    </a:cubicBezTo>
                    <a:cubicBezTo>
                      <a:pt x="162" y="277"/>
                      <a:pt x="162" y="277"/>
                      <a:pt x="162" y="277"/>
                    </a:cubicBezTo>
                    <a:cubicBezTo>
                      <a:pt x="161" y="277"/>
                      <a:pt x="159" y="276"/>
                      <a:pt x="157" y="276"/>
                    </a:cubicBezTo>
                    <a:cubicBezTo>
                      <a:pt x="156" y="275"/>
                      <a:pt x="154" y="274"/>
                      <a:pt x="153" y="274"/>
                    </a:cubicBezTo>
                    <a:cubicBezTo>
                      <a:pt x="140" y="263"/>
                      <a:pt x="140" y="263"/>
                      <a:pt x="140" y="263"/>
                    </a:cubicBezTo>
                    <a:cubicBezTo>
                      <a:pt x="139" y="262"/>
                      <a:pt x="138" y="261"/>
                      <a:pt x="137" y="259"/>
                    </a:cubicBezTo>
                    <a:cubicBezTo>
                      <a:pt x="136" y="258"/>
                      <a:pt x="136" y="256"/>
                      <a:pt x="136" y="254"/>
                    </a:cubicBezTo>
                    <a:cubicBezTo>
                      <a:pt x="136" y="249"/>
                      <a:pt x="136" y="249"/>
                      <a:pt x="136" y="249"/>
                    </a:cubicBezTo>
                    <a:cubicBezTo>
                      <a:pt x="136" y="245"/>
                      <a:pt x="135" y="239"/>
                      <a:pt x="133" y="236"/>
                    </a:cubicBezTo>
                    <a:cubicBezTo>
                      <a:pt x="113" y="201"/>
                      <a:pt x="113" y="201"/>
                      <a:pt x="113" y="201"/>
                    </a:cubicBezTo>
                    <a:cubicBezTo>
                      <a:pt x="112" y="201"/>
                      <a:pt x="112" y="200"/>
                      <a:pt x="112" y="200"/>
                    </a:cubicBezTo>
                    <a:cubicBezTo>
                      <a:pt x="111" y="199"/>
                      <a:pt x="111" y="199"/>
                      <a:pt x="111" y="199"/>
                    </a:cubicBezTo>
                    <a:cubicBezTo>
                      <a:pt x="110" y="199"/>
                      <a:pt x="110" y="198"/>
                      <a:pt x="109" y="198"/>
                    </a:cubicBezTo>
                    <a:cubicBezTo>
                      <a:pt x="108" y="199"/>
                      <a:pt x="108" y="199"/>
                      <a:pt x="108" y="199"/>
                    </a:cubicBezTo>
                    <a:cubicBezTo>
                      <a:pt x="107" y="199"/>
                      <a:pt x="107" y="200"/>
                      <a:pt x="107" y="200"/>
                    </a:cubicBezTo>
                    <a:cubicBezTo>
                      <a:pt x="107" y="201"/>
                      <a:pt x="107" y="201"/>
                      <a:pt x="107" y="201"/>
                    </a:cubicBezTo>
                    <a:cubicBezTo>
                      <a:pt x="107" y="202"/>
                      <a:pt x="107" y="203"/>
                      <a:pt x="107" y="204"/>
                    </a:cubicBezTo>
                    <a:cubicBezTo>
                      <a:pt x="116" y="239"/>
                      <a:pt x="116" y="239"/>
                      <a:pt x="116" y="239"/>
                    </a:cubicBezTo>
                    <a:cubicBezTo>
                      <a:pt x="116" y="240"/>
                      <a:pt x="116" y="240"/>
                      <a:pt x="116" y="240"/>
                    </a:cubicBezTo>
                    <a:cubicBezTo>
                      <a:pt x="116" y="240"/>
                      <a:pt x="116" y="240"/>
                      <a:pt x="116" y="240"/>
                    </a:cubicBezTo>
                    <a:cubicBezTo>
                      <a:pt x="116" y="241"/>
                      <a:pt x="116" y="241"/>
                      <a:pt x="116" y="241"/>
                    </a:cubicBezTo>
                    <a:cubicBezTo>
                      <a:pt x="116" y="241"/>
                      <a:pt x="116" y="241"/>
                      <a:pt x="116" y="241"/>
                    </a:cubicBezTo>
                    <a:cubicBezTo>
                      <a:pt x="118" y="241"/>
                      <a:pt x="118" y="241"/>
                      <a:pt x="118" y="241"/>
                    </a:cubicBezTo>
                    <a:cubicBezTo>
                      <a:pt x="116" y="240"/>
                      <a:pt x="116" y="240"/>
                      <a:pt x="116" y="240"/>
                    </a:cubicBezTo>
                    <a:cubicBezTo>
                      <a:pt x="116" y="241"/>
                      <a:pt x="116" y="241"/>
                      <a:pt x="116" y="241"/>
                    </a:cubicBezTo>
                    <a:cubicBezTo>
                      <a:pt x="118" y="241"/>
                      <a:pt x="118" y="241"/>
                      <a:pt x="118" y="241"/>
                    </a:cubicBezTo>
                    <a:cubicBezTo>
                      <a:pt x="116" y="240"/>
                      <a:pt x="116" y="240"/>
                      <a:pt x="116" y="240"/>
                    </a:cubicBezTo>
                    <a:cubicBezTo>
                      <a:pt x="118" y="241"/>
                      <a:pt x="118" y="241"/>
                      <a:pt x="118" y="241"/>
                    </a:cubicBezTo>
                    <a:cubicBezTo>
                      <a:pt x="117" y="239"/>
                      <a:pt x="117" y="239"/>
                      <a:pt x="117" y="239"/>
                    </a:cubicBezTo>
                    <a:cubicBezTo>
                      <a:pt x="116" y="240"/>
                      <a:pt x="116" y="240"/>
                      <a:pt x="116" y="240"/>
                    </a:cubicBezTo>
                    <a:cubicBezTo>
                      <a:pt x="118" y="241"/>
                      <a:pt x="118" y="241"/>
                      <a:pt x="118" y="241"/>
                    </a:cubicBezTo>
                    <a:cubicBezTo>
                      <a:pt x="117" y="239"/>
                      <a:pt x="117" y="239"/>
                      <a:pt x="117" y="239"/>
                    </a:cubicBezTo>
                    <a:cubicBezTo>
                      <a:pt x="118" y="241"/>
                      <a:pt x="118" y="241"/>
                      <a:pt x="118" y="241"/>
                    </a:cubicBezTo>
                    <a:cubicBezTo>
                      <a:pt x="118" y="239"/>
                      <a:pt x="118" y="239"/>
                      <a:pt x="118" y="239"/>
                    </a:cubicBezTo>
                    <a:cubicBezTo>
                      <a:pt x="117" y="239"/>
                      <a:pt x="117" y="239"/>
                      <a:pt x="117" y="239"/>
                    </a:cubicBezTo>
                    <a:cubicBezTo>
                      <a:pt x="118" y="241"/>
                      <a:pt x="118" y="241"/>
                      <a:pt x="118" y="241"/>
                    </a:cubicBezTo>
                    <a:cubicBezTo>
                      <a:pt x="118" y="239"/>
                      <a:pt x="118" y="239"/>
                      <a:pt x="118" y="239"/>
                    </a:cubicBezTo>
                    <a:cubicBezTo>
                      <a:pt x="118" y="241"/>
                      <a:pt x="118" y="241"/>
                      <a:pt x="118" y="241"/>
                    </a:cubicBezTo>
                    <a:cubicBezTo>
                      <a:pt x="120" y="239"/>
                      <a:pt x="120" y="239"/>
                      <a:pt x="120" y="239"/>
                    </a:cubicBezTo>
                    <a:cubicBezTo>
                      <a:pt x="119" y="239"/>
                      <a:pt x="119" y="239"/>
                      <a:pt x="118" y="239"/>
                    </a:cubicBezTo>
                    <a:cubicBezTo>
                      <a:pt x="118" y="241"/>
                      <a:pt x="118" y="241"/>
                      <a:pt x="118" y="241"/>
                    </a:cubicBezTo>
                    <a:cubicBezTo>
                      <a:pt x="120" y="239"/>
                      <a:pt x="120" y="239"/>
                      <a:pt x="120" y="239"/>
                    </a:cubicBezTo>
                    <a:cubicBezTo>
                      <a:pt x="119" y="240"/>
                      <a:pt x="119" y="240"/>
                      <a:pt x="119" y="240"/>
                    </a:cubicBezTo>
                    <a:cubicBezTo>
                      <a:pt x="120" y="239"/>
                      <a:pt x="120" y="239"/>
                      <a:pt x="120" y="239"/>
                    </a:cubicBezTo>
                    <a:cubicBezTo>
                      <a:pt x="120" y="239"/>
                      <a:pt x="120" y="239"/>
                      <a:pt x="120" y="239"/>
                    </a:cubicBezTo>
                    <a:cubicBezTo>
                      <a:pt x="119" y="240"/>
                      <a:pt x="119" y="240"/>
                      <a:pt x="119" y="240"/>
                    </a:cubicBezTo>
                    <a:cubicBezTo>
                      <a:pt x="120" y="239"/>
                      <a:pt x="120" y="239"/>
                      <a:pt x="120" y="239"/>
                    </a:cubicBezTo>
                    <a:cubicBezTo>
                      <a:pt x="120" y="239"/>
                      <a:pt x="119" y="239"/>
                      <a:pt x="119" y="238"/>
                    </a:cubicBezTo>
                    <a:cubicBezTo>
                      <a:pt x="84" y="155"/>
                      <a:pt x="84" y="155"/>
                      <a:pt x="84" y="155"/>
                    </a:cubicBezTo>
                    <a:cubicBezTo>
                      <a:pt x="83" y="153"/>
                      <a:pt x="83" y="150"/>
                      <a:pt x="83" y="147"/>
                    </a:cubicBezTo>
                    <a:cubicBezTo>
                      <a:pt x="83" y="146"/>
                      <a:pt x="83" y="145"/>
                      <a:pt x="83" y="144"/>
                    </a:cubicBezTo>
                    <a:cubicBezTo>
                      <a:pt x="91" y="108"/>
                      <a:pt x="91" y="108"/>
                      <a:pt x="91" y="108"/>
                    </a:cubicBezTo>
                    <a:cubicBezTo>
                      <a:pt x="92" y="107"/>
                      <a:pt x="92" y="105"/>
                      <a:pt x="92" y="104"/>
                    </a:cubicBezTo>
                    <a:cubicBezTo>
                      <a:pt x="92" y="100"/>
                      <a:pt x="91" y="97"/>
                      <a:pt x="90" y="95"/>
                    </a:cubicBezTo>
                    <a:cubicBezTo>
                      <a:pt x="72" y="53"/>
                      <a:pt x="72" y="53"/>
                      <a:pt x="72" y="53"/>
                    </a:cubicBezTo>
                    <a:cubicBezTo>
                      <a:pt x="72" y="51"/>
                      <a:pt x="71" y="50"/>
                      <a:pt x="70" y="49"/>
                    </a:cubicBezTo>
                    <a:cubicBezTo>
                      <a:pt x="69" y="48"/>
                      <a:pt x="67" y="48"/>
                      <a:pt x="66" y="48"/>
                    </a:cubicBezTo>
                    <a:cubicBezTo>
                      <a:pt x="65" y="48"/>
                      <a:pt x="64" y="48"/>
                      <a:pt x="63" y="48"/>
                    </a:cubicBezTo>
                    <a:cubicBezTo>
                      <a:pt x="63" y="48"/>
                      <a:pt x="63" y="48"/>
                      <a:pt x="63" y="48"/>
                    </a:cubicBezTo>
                    <a:cubicBezTo>
                      <a:pt x="63" y="48"/>
                      <a:pt x="63" y="48"/>
                      <a:pt x="63" y="48"/>
                    </a:cubicBezTo>
                    <a:cubicBezTo>
                      <a:pt x="63" y="49"/>
                      <a:pt x="62" y="49"/>
                      <a:pt x="61" y="49"/>
                    </a:cubicBezTo>
                    <a:cubicBezTo>
                      <a:pt x="60" y="49"/>
                      <a:pt x="58" y="48"/>
                      <a:pt x="57" y="47"/>
                    </a:cubicBezTo>
                    <a:cubicBezTo>
                      <a:pt x="50" y="42"/>
                      <a:pt x="50" y="42"/>
                      <a:pt x="50" y="42"/>
                    </a:cubicBezTo>
                    <a:cubicBezTo>
                      <a:pt x="48" y="40"/>
                      <a:pt x="46" y="39"/>
                      <a:pt x="44" y="39"/>
                    </a:cubicBezTo>
                    <a:cubicBezTo>
                      <a:pt x="42" y="39"/>
                      <a:pt x="40" y="40"/>
                      <a:pt x="39" y="41"/>
                    </a:cubicBezTo>
                    <a:cubicBezTo>
                      <a:pt x="4" y="63"/>
                      <a:pt x="4" y="63"/>
                      <a:pt x="4" y="63"/>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5"/>
                      <a:pt x="3" y="65"/>
                      <a:pt x="3" y="65"/>
                    </a:cubicBezTo>
                    <a:cubicBezTo>
                      <a:pt x="4" y="64"/>
                      <a:pt x="4" y="64"/>
                      <a:pt x="4" y="64"/>
                    </a:cubicBezTo>
                    <a:cubicBezTo>
                      <a:pt x="3" y="64"/>
                      <a:pt x="3" y="64"/>
                      <a:pt x="3" y="64"/>
                    </a:cubicBezTo>
                    <a:cubicBezTo>
                      <a:pt x="3" y="65"/>
                      <a:pt x="3" y="65"/>
                      <a:pt x="3" y="65"/>
                    </a:cubicBezTo>
                    <a:cubicBezTo>
                      <a:pt x="4" y="64"/>
                      <a:pt x="4" y="64"/>
                      <a:pt x="4" y="64"/>
                    </a:cubicBezTo>
                    <a:cubicBezTo>
                      <a:pt x="3" y="65"/>
                      <a:pt x="3" y="65"/>
                      <a:pt x="3" y="65"/>
                    </a:cubicBezTo>
                    <a:cubicBezTo>
                      <a:pt x="5" y="65"/>
                      <a:pt x="5" y="65"/>
                      <a:pt x="5" y="65"/>
                    </a:cubicBezTo>
                    <a:cubicBezTo>
                      <a:pt x="5" y="65"/>
                      <a:pt x="5" y="65"/>
                      <a:pt x="4" y="64"/>
                    </a:cubicBezTo>
                    <a:cubicBezTo>
                      <a:pt x="3" y="65"/>
                      <a:pt x="3" y="65"/>
                      <a:pt x="3" y="65"/>
                    </a:cubicBezTo>
                    <a:cubicBezTo>
                      <a:pt x="5" y="65"/>
                      <a:pt x="5" y="65"/>
                      <a:pt x="5" y="65"/>
                    </a:cubicBezTo>
                    <a:cubicBezTo>
                      <a:pt x="4" y="65"/>
                      <a:pt x="4" y="65"/>
                      <a:pt x="4" y="65"/>
                    </a:cubicBezTo>
                    <a:cubicBezTo>
                      <a:pt x="5" y="65"/>
                      <a:pt x="5" y="65"/>
                      <a:pt x="5" y="65"/>
                    </a:cubicBezTo>
                    <a:cubicBezTo>
                      <a:pt x="5" y="65"/>
                      <a:pt x="5" y="65"/>
                      <a:pt x="5" y="65"/>
                    </a:cubicBezTo>
                    <a:cubicBezTo>
                      <a:pt x="4" y="65"/>
                      <a:pt x="4" y="65"/>
                      <a:pt x="4" y="65"/>
                    </a:cubicBezTo>
                    <a:cubicBezTo>
                      <a:pt x="5" y="65"/>
                      <a:pt x="5" y="65"/>
                      <a:pt x="5" y="65"/>
                    </a:cubicBezTo>
                    <a:cubicBezTo>
                      <a:pt x="5" y="65"/>
                      <a:pt x="5" y="65"/>
                      <a:pt x="5" y="64"/>
                    </a:cubicBezTo>
                    <a:cubicBezTo>
                      <a:pt x="11" y="54"/>
                      <a:pt x="11" y="54"/>
                      <a:pt x="11" y="54"/>
                    </a:cubicBezTo>
                    <a:cubicBezTo>
                      <a:pt x="12" y="53"/>
                      <a:pt x="12" y="51"/>
                      <a:pt x="12" y="50"/>
                    </a:cubicBezTo>
                    <a:cubicBezTo>
                      <a:pt x="12" y="47"/>
                      <a:pt x="11" y="44"/>
                      <a:pt x="9" y="43"/>
                    </a:cubicBezTo>
                    <a:cubicBezTo>
                      <a:pt x="8" y="44"/>
                      <a:pt x="8" y="44"/>
                      <a:pt x="8" y="44"/>
                    </a:cubicBezTo>
                    <a:cubicBezTo>
                      <a:pt x="9" y="43"/>
                      <a:pt x="9" y="43"/>
                      <a:pt x="9" y="43"/>
                    </a:cubicBezTo>
                    <a:cubicBezTo>
                      <a:pt x="9" y="43"/>
                      <a:pt x="9" y="43"/>
                      <a:pt x="9" y="43"/>
                    </a:cubicBezTo>
                    <a:cubicBezTo>
                      <a:pt x="9" y="43"/>
                      <a:pt x="9" y="43"/>
                      <a:pt x="9" y="43"/>
                    </a:cubicBezTo>
                    <a:cubicBezTo>
                      <a:pt x="9" y="43"/>
                      <a:pt x="9" y="43"/>
                      <a:pt x="9" y="43"/>
                    </a:cubicBezTo>
                    <a:cubicBezTo>
                      <a:pt x="8" y="42"/>
                      <a:pt x="8" y="41"/>
                      <a:pt x="8" y="41"/>
                    </a:cubicBezTo>
                    <a:cubicBezTo>
                      <a:pt x="8" y="40"/>
                      <a:pt x="8" y="39"/>
                      <a:pt x="9" y="39"/>
                    </a:cubicBezTo>
                    <a:cubicBezTo>
                      <a:pt x="17" y="31"/>
                      <a:pt x="17" y="31"/>
                      <a:pt x="17" y="31"/>
                    </a:cubicBezTo>
                    <a:cubicBezTo>
                      <a:pt x="20" y="29"/>
                      <a:pt x="23" y="25"/>
                      <a:pt x="26" y="23"/>
                    </a:cubicBezTo>
                    <a:cubicBezTo>
                      <a:pt x="40" y="7"/>
                      <a:pt x="40" y="7"/>
                      <a:pt x="40" y="7"/>
                    </a:cubicBezTo>
                    <a:cubicBezTo>
                      <a:pt x="38" y="6"/>
                      <a:pt x="38" y="6"/>
                      <a:pt x="38" y="6"/>
                    </a:cubicBezTo>
                    <a:cubicBezTo>
                      <a:pt x="36" y="5"/>
                      <a:pt x="36" y="5"/>
                      <a:pt x="36" y="5"/>
                    </a:cubicBezTo>
                    <a:cubicBezTo>
                      <a:pt x="23" y="20"/>
                      <a:pt x="23" y="20"/>
                      <a:pt x="23" y="20"/>
                    </a:cubicBezTo>
                    <a:cubicBezTo>
                      <a:pt x="20" y="22"/>
                      <a:pt x="17" y="26"/>
                      <a:pt x="15" y="28"/>
                    </a:cubicBezTo>
                    <a:cubicBezTo>
                      <a:pt x="6" y="35"/>
                      <a:pt x="6" y="35"/>
                      <a:pt x="6" y="35"/>
                    </a:cubicBezTo>
                    <a:cubicBezTo>
                      <a:pt x="4" y="37"/>
                      <a:pt x="3" y="39"/>
                      <a:pt x="3" y="41"/>
                    </a:cubicBezTo>
                    <a:cubicBezTo>
                      <a:pt x="3" y="43"/>
                      <a:pt x="4" y="45"/>
                      <a:pt x="6" y="46"/>
                    </a:cubicBezTo>
                    <a:cubicBezTo>
                      <a:pt x="7" y="44"/>
                      <a:pt x="7" y="44"/>
                      <a:pt x="7" y="44"/>
                    </a:cubicBezTo>
                    <a:cubicBezTo>
                      <a:pt x="6" y="46"/>
                      <a:pt x="6" y="46"/>
                      <a:pt x="6" y="46"/>
                    </a:cubicBezTo>
                    <a:cubicBezTo>
                      <a:pt x="6" y="46"/>
                      <a:pt x="6" y="46"/>
                      <a:pt x="6" y="46"/>
                    </a:cubicBezTo>
                    <a:cubicBezTo>
                      <a:pt x="6" y="46"/>
                      <a:pt x="6" y="46"/>
                      <a:pt x="6" y="46"/>
                    </a:cubicBezTo>
                    <a:cubicBezTo>
                      <a:pt x="6" y="46"/>
                      <a:pt x="6" y="46"/>
                      <a:pt x="6" y="46"/>
                    </a:cubicBezTo>
                    <a:cubicBezTo>
                      <a:pt x="7" y="47"/>
                      <a:pt x="8" y="48"/>
                      <a:pt x="8" y="50"/>
                    </a:cubicBezTo>
                    <a:cubicBezTo>
                      <a:pt x="8" y="50"/>
                      <a:pt x="8" y="51"/>
                      <a:pt x="7" y="52"/>
                    </a:cubicBezTo>
                    <a:cubicBezTo>
                      <a:pt x="2" y="62"/>
                      <a:pt x="2" y="62"/>
                      <a:pt x="2" y="62"/>
                    </a:cubicBezTo>
                    <a:cubicBezTo>
                      <a:pt x="1" y="62"/>
                      <a:pt x="1" y="63"/>
                      <a:pt x="1" y="63"/>
                    </a:cubicBezTo>
                    <a:cubicBezTo>
                      <a:pt x="1" y="64"/>
                      <a:pt x="0" y="65"/>
                      <a:pt x="0" y="65"/>
                    </a:cubicBezTo>
                    <a:cubicBezTo>
                      <a:pt x="0" y="66"/>
                      <a:pt x="0" y="66"/>
                      <a:pt x="1" y="67"/>
                    </a:cubicBezTo>
                    <a:cubicBezTo>
                      <a:pt x="2" y="68"/>
                      <a:pt x="3" y="68"/>
                      <a:pt x="3" y="68"/>
                    </a:cubicBezTo>
                    <a:cubicBezTo>
                      <a:pt x="4" y="68"/>
                      <a:pt x="5" y="68"/>
                      <a:pt x="6" y="67"/>
                    </a:cubicBezTo>
                    <a:cubicBezTo>
                      <a:pt x="41" y="44"/>
                      <a:pt x="41" y="44"/>
                      <a:pt x="41" y="44"/>
                    </a:cubicBezTo>
                    <a:cubicBezTo>
                      <a:pt x="42" y="44"/>
                      <a:pt x="43" y="44"/>
                      <a:pt x="44" y="44"/>
                    </a:cubicBezTo>
                    <a:cubicBezTo>
                      <a:pt x="45" y="44"/>
                      <a:pt x="47" y="44"/>
                      <a:pt x="47" y="45"/>
                    </a:cubicBezTo>
                    <a:cubicBezTo>
                      <a:pt x="54" y="51"/>
                      <a:pt x="54" y="51"/>
                      <a:pt x="54" y="51"/>
                    </a:cubicBezTo>
                    <a:cubicBezTo>
                      <a:pt x="56" y="52"/>
                      <a:pt x="59" y="53"/>
                      <a:pt x="61" y="53"/>
                    </a:cubicBezTo>
                    <a:cubicBezTo>
                      <a:pt x="62" y="53"/>
                      <a:pt x="64" y="53"/>
                      <a:pt x="65" y="52"/>
                    </a:cubicBezTo>
                    <a:cubicBezTo>
                      <a:pt x="65" y="52"/>
                      <a:pt x="65" y="52"/>
                      <a:pt x="65" y="52"/>
                    </a:cubicBezTo>
                    <a:cubicBezTo>
                      <a:pt x="65" y="52"/>
                      <a:pt x="65" y="52"/>
                      <a:pt x="65" y="52"/>
                    </a:cubicBezTo>
                    <a:cubicBezTo>
                      <a:pt x="66" y="52"/>
                      <a:pt x="66" y="52"/>
                      <a:pt x="66" y="52"/>
                    </a:cubicBezTo>
                    <a:cubicBezTo>
                      <a:pt x="66" y="52"/>
                      <a:pt x="67" y="52"/>
                      <a:pt x="67" y="53"/>
                    </a:cubicBezTo>
                    <a:cubicBezTo>
                      <a:pt x="68" y="53"/>
                      <a:pt x="68" y="54"/>
                      <a:pt x="69" y="55"/>
                    </a:cubicBezTo>
                    <a:cubicBezTo>
                      <a:pt x="86" y="96"/>
                      <a:pt x="86" y="96"/>
                      <a:pt x="86" y="96"/>
                    </a:cubicBezTo>
                    <a:cubicBezTo>
                      <a:pt x="87" y="98"/>
                      <a:pt x="87" y="101"/>
                      <a:pt x="87" y="104"/>
                    </a:cubicBezTo>
                    <a:cubicBezTo>
                      <a:pt x="87" y="105"/>
                      <a:pt x="87" y="106"/>
                      <a:pt x="87" y="107"/>
                    </a:cubicBezTo>
                    <a:cubicBezTo>
                      <a:pt x="79" y="143"/>
                      <a:pt x="79" y="143"/>
                      <a:pt x="79" y="143"/>
                    </a:cubicBezTo>
                    <a:cubicBezTo>
                      <a:pt x="79" y="144"/>
                      <a:pt x="79" y="146"/>
                      <a:pt x="79" y="147"/>
                    </a:cubicBezTo>
                    <a:cubicBezTo>
                      <a:pt x="79" y="151"/>
                      <a:pt x="79" y="154"/>
                      <a:pt x="80" y="156"/>
                    </a:cubicBezTo>
                    <a:cubicBezTo>
                      <a:pt x="115" y="239"/>
                      <a:pt x="115" y="239"/>
                      <a:pt x="115" y="239"/>
                    </a:cubicBezTo>
                    <a:cubicBezTo>
                      <a:pt x="115" y="240"/>
                      <a:pt x="116" y="241"/>
                      <a:pt x="116" y="241"/>
                    </a:cubicBezTo>
                    <a:cubicBezTo>
                      <a:pt x="116" y="242"/>
                      <a:pt x="116" y="242"/>
                      <a:pt x="116" y="242"/>
                    </a:cubicBezTo>
                    <a:cubicBezTo>
                      <a:pt x="117" y="243"/>
                      <a:pt x="117" y="243"/>
                      <a:pt x="117" y="243"/>
                    </a:cubicBezTo>
                    <a:cubicBezTo>
                      <a:pt x="117" y="243"/>
                      <a:pt x="117" y="243"/>
                      <a:pt x="118" y="243"/>
                    </a:cubicBezTo>
                    <a:cubicBezTo>
                      <a:pt x="119" y="243"/>
                      <a:pt x="119" y="243"/>
                      <a:pt x="120" y="242"/>
                    </a:cubicBezTo>
                    <a:cubicBezTo>
                      <a:pt x="120" y="241"/>
                      <a:pt x="120" y="241"/>
                      <a:pt x="120" y="241"/>
                    </a:cubicBezTo>
                    <a:cubicBezTo>
                      <a:pt x="121" y="241"/>
                      <a:pt x="121" y="241"/>
                      <a:pt x="121" y="241"/>
                    </a:cubicBezTo>
                    <a:cubicBezTo>
                      <a:pt x="120" y="240"/>
                      <a:pt x="120" y="239"/>
                      <a:pt x="120" y="238"/>
                    </a:cubicBezTo>
                    <a:cubicBezTo>
                      <a:pt x="111" y="203"/>
                      <a:pt x="111" y="203"/>
                      <a:pt x="111" y="203"/>
                    </a:cubicBezTo>
                    <a:cubicBezTo>
                      <a:pt x="111" y="202"/>
                      <a:pt x="111" y="201"/>
                      <a:pt x="111" y="201"/>
                    </a:cubicBezTo>
                    <a:cubicBezTo>
                      <a:pt x="111" y="201"/>
                      <a:pt x="111" y="201"/>
                      <a:pt x="111" y="201"/>
                    </a:cubicBezTo>
                    <a:cubicBezTo>
                      <a:pt x="110" y="201"/>
                      <a:pt x="110" y="201"/>
                      <a:pt x="110" y="201"/>
                    </a:cubicBezTo>
                    <a:cubicBezTo>
                      <a:pt x="111" y="202"/>
                      <a:pt x="111" y="202"/>
                      <a:pt x="111" y="202"/>
                    </a:cubicBezTo>
                    <a:cubicBezTo>
                      <a:pt x="111" y="201"/>
                      <a:pt x="111" y="201"/>
                      <a:pt x="111" y="201"/>
                    </a:cubicBezTo>
                    <a:cubicBezTo>
                      <a:pt x="110" y="201"/>
                      <a:pt x="110" y="201"/>
                      <a:pt x="110" y="201"/>
                    </a:cubicBezTo>
                    <a:cubicBezTo>
                      <a:pt x="111" y="202"/>
                      <a:pt x="111" y="202"/>
                      <a:pt x="111" y="202"/>
                    </a:cubicBezTo>
                    <a:cubicBezTo>
                      <a:pt x="109" y="201"/>
                      <a:pt x="109" y="201"/>
                      <a:pt x="109" y="201"/>
                    </a:cubicBezTo>
                    <a:cubicBezTo>
                      <a:pt x="110" y="202"/>
                      <a:pt x="110" y="202"/>
                      <a:pt x="110" y="202"/>
                    </a:cubicBezTo>
                    <a:cubicBezTo>
                      <a:pt x="111" y="202"/>
                      <a:pt x="111" y="202"/>
                      <a:pt x="111" y="202"/>
                    </a:cubicBezTo>
                    <a:cubicBezTo>
                      <a:pt x="109" y="201"/>
                      <a:pt x="109" y="201"/>
                      <a:pt x="109" y="201"/>
                    </a:cubicBezTo>
                    <a:cubicBezTo>
                      <a:pt x="110" y="202"/>
                      <a:pt x="110" y="202"/>
                      <a:pt x="110" y="202"/>
                    </a:cubicBezTo>
                    <a:cubicBezTo>
                      <a:pt x="109" y="201"/>
                      <a:pt x="109" y="201"/>
                      <a:pt x="109" y="201"/>
                    </a:cubicBezTo>
                    <a:cubicBezTo>
                      <a:pt x="109" y="203"/>
                      <a:pt x="109" y="203"/>
                      <a:pt x="109" y="203"/>
                    </a:cubicBezTo>
                    <a:cubicBezTo>
                      <a:pt x="110" y="202"/>
                      <a:pt x="110" y="202"/>
                      <a:pt x="110" y="202"/>
                    </a:cubicBezTo>
                    <a:cubicBezTo>
                      <a:pt x="109" y="201"/>
                      <a:pt x="109" y="201"/>
                      <a:pt x="109" y="201"/>
                    </a:cubicBezTo>
                    <a:cubicBezTo>
                      <a:pt x="109" y="203"/>
                      <a:pt x="109" y="203"/>
                      <a:pt x="109" y="203"/>
                    </a:cubicBezTo>
                    <a:cubicBezTo>
                      <a:pt x="109" y="201"/>
                      <a:pt x="109" y="201"/>
                      <a:pt x="109" y="201"/>
                    </a:cubicBezTo>
                    <a:cubicBezTo>
                      <a:pt x="108" y="202"/>
                      <a:pt x="108" y="202"/>
                      <a:pt x="108" y="202"/>
                    </a:cubicBezTo>
                    <a:cubicBezTo>
                      <a:pt x="109" y="203"/>
                      <a:pt x="109" y="203"/>
                      <a:pt x="109" y="203"/>
                    </a:cubicBezTo>
                    <a:cubicBezTo>
                      <a:pt x="109" y="201"/>
                      <a:pt x="109" y="201"/>
                      <a:pt x="109" y="201"/>
                    </a:cubicBezTo>
                    <a:cubicBezTo>
                      <a:pt x="108" y="202"/>
                      <a:pt x="108" y="202"/>
                      <a:pt x="108" y="202"/>
                    </a:cubicBezTo>
                    <a:cubicBezTo>
                      <a:pt x="109" y="202"/>
                      <a:pt x="109" y="202"/>
                      <a:pt x="109" y="202"/>
                    </a:cubicBezTo>
                    <a:cubicBezTo>
                      <a:pt x="108" y="202"/>
                      <a:pt x="108" y="202"/>
                      <a:pt x="108" y="202"/>
                    </a:cubicBezTo>
                    <a:cubicBezTo>
                      <a:pt x="108" y="202"/>
                      <a:pt x="108" y="202"/>
                      <a:pt x="108" y="202"/>
                    </a:cubicBezTo>
                    <a:cubicBezTo>
                      <a:pt x="109" y="202"/>
                      <a:pt x="109" y="202"/>
                      <a:pt x="109" y="202"/>
                    </a:cubicBezTo>
                    <a:cubicBezTo>
                      <a:pt x="108" y="202"/>
                      <a:pt x="108" y="202"/>
                      <a:pt x="108" y="202"/>
                    </a:cubicBezTo>
                    <a:cubicBezTo>
                      <a:pt x="108" y="203"/>
                      <a:pt x="108" y="203"/>
                      <a:pt x="108" y="203"/>
                    </a:cubicBezTo>
                    <a:cubicBezTo>
                      <a:pt x="109" y="203"/>
                      <a:pt x="109" y="203"/>
                      <a:pt x="109" y="204"/>
                    </a:cubicBezTo>
                    <a:cubicBezTo>
                      <a:pt x="129" y="238"/>
                      <a:pt x="129" y="238"/>
                      <a:pt x="129" y="238"/>
                    </a:cubicBezTo>
                    <a:cubicBezTo>
                      <a:pt x="130" y="240"/>
                      <a:pt x="132" y="246"/>
                      <a:pt x="132" y="249"/>
                    </a:cubicBezTo>
                    <a:cubicBezTo>
                      <a:pt x="132" y="254"/>
                      <a:pt x="132" y="254"/>
                      <a:pt x="132" y="254"/>
                    </a:cubicBezTo>
                    <a:cubicBezTo>
                      <a:pt x="132" y="257"/>
                      <a:pt x="132" y="259"/>
                      <a:pt x="133" y="261"/>
                    </a:cubicBezTo>
                    <a:cubicBezTo>
                      <a:pt x="134" y="263"/>
                      <a:pt x="135" y="265"/>
                      <a:pt x="137" y="266"/>
                    </a:cubicBezTo>
                    <a:cubicBezTo>
                      <a:pt x="151" y="277"/>
                      <a:pt x="151" y="277"/>
                      <a:pt x="151" y="277"/>
                    </a:cubicBezTo>
                    <a:cubicBezTo>
                      <a:pt x="152" y="278"/>
                      <a:pt x="154" y="279"/>
                      <a:pt x="156" y="280"/>
                    </a:cubicBezTo>
                    <a:cubicBezTo>
                      <a:pt x="158" y="281"/>
                      <a:pt x="160" y="281"/>
                      <a:pt x="162" y="281"/>
                    </a:cubicBezTo>
                    <a:cubicBezTo>
                      <a:pt x="170" y="281"/>
                      <a:pt x="170" y="281"/>
                      <a:pt x="170" y="281"/>
                    </a:cubicBezTo>
                    <a:cubicBezTo>
                      <a:pt x="173" y="281"/>
                      <a:pt x="177" y="282"/>
                      <a:pt x="179" y="284"/>
                    </a:cubicBezTo>
                    <a:cubicBezTo>
                      <a:pt x="200" y="297"/>
                      <a:pt x="200" y="297"/>
                      <a:pt x="200" y="297"/>
                    </a:cubicBezTo>
                    <a:cubicBezTo>
                      <a:pt x="202" y="298"/>
                      <a:pt x="206" y="302"/>
                      <a:pt x="207" y="304"/>
                    </a:cubicBezTo>
                    <a:cubicBezTo>
                      <a:pt x="218" y="323"/>
                      <a:pt x="218" y="323"/>
                      <a:pt x="218" y="323"/>
                    </a:cubicBezTo>
                    <a:cubicBezTo>
                      <a:pt x="219" y="325"/>
                      <a:pt x="220" y="326"/>
                      <a:pt x="222" y="328"/>
                    </a:cubicBezTo>
                    <a:cubicBezTo>
                      <a:pt x="224" y="329"/>
                      <a:pt x="225" y="330"/>
                      <a:pt x="228" y="330"/>
                    </a:cubicBezTo>
                    <a:cubicBezTo>
                      <a:pt x="237" y="330"/>
                      <a:pt x="237" y="330"/>
                      <a:pt x="237" y="330"/>
                    </a:cubicBezTo>
                    <a:cubicBezTo>
                      <a:pt x="238" y="330"/>
                      <a:pt x="239" y="330"/>
                      <a:pt x="241" y="331"/>
                    </a:cubicBezTo>
                    <a:cubicBezTo>
                      <a:pt x="242" y="332"/>
                      <a:pt x="243" y="333"/>
                      <a:pt x="244" y="334"/>
                    </a:cubicBezTo>
                    <a:cubicBezTo>
                      <a:pt x="244" y="335"/>
                      <a:pt x="244" y="335"/>
                      <a:pt x="244" y="335"/>
                    </a:cubicBezTo>
                    <a:cubicBezTo>
                      <a:pt x="244" y="335"/>
                      <a:pt x="244" y="335"/>
                      <a:pt x="244" y="335"/>
                    </a:cubicBezTo>
                    <a:cubicBezTo>
                      <a:pt x="244" y="335"/>
                      <a:pt x="244" y="335"/>
                      <a:pt x="244" y="335"/>
                    </a:cubicBezTo>
                    <a:cubicBezTo>
                      <a:pt x="246" y="337"/>
                      <a:pt x="246" y="340"/>
                      <a:pt x="246" y="343"/>
                    </a:cubicBezTo>
                    <a:cubicBezTo>
                      <a:pt x="246" y="344"/>
                      <a:pt x="246" y="345"/>
                      <a:pt x="246" y="345"/>
                    </a:cubicBezTo>
                    <a:cubicBezTo>
                      <a:pt x="238" y="394"/>
                      <a:pt x="238" y="394"/>
                      <a:pt x="238" y="394"/>
                    </a:cubicBezTo>
                    <a:cubicBezTo>
                      <a:pt x="238" y="395"/>
                      <a:pt x="237" y="396"/>
                      <a:pt x="237" y="397"/>
                    </a:cubicBezTo>
                    <a:cubicBezTo>
                      <a:pt x="237" y="400"/>
                      <a:pt x="238" y="404"/>
                      <a:pt x="240" y="407"/>
                    </a:cubicBezTo>
                    <a:cubicBezTo>
                      <a:pt x="276" y="468"/>
                      <a:pt x="276" y="468"/>
                      <a:pt x="276" y="468"/>
                    </a:cubicBezTo>
                    <a:cubicBezTo>
                      <a:pt x="278" y="470"/>
                      <a:pt x="279" y="475"/>
                      <a:pt x="279" y="479"/>
                    </a:cubicBezTo>
                    <a:cubicBezTo>
                      <a:pt x="279" y="618"/>
                      <a:pt x="279" y="618"/>
                      <a:pt x="279" y="618"/>
                    </a:cubicBezTo>
                    <a:cubicBezTo>
                      <a:pt x="279" y="622"/>
                      <a:pt x="280" y="628"/>
                      <a:pt x="282" y="631"/>
                    </a:cubicBezTo>
                    <a:cubicBezTo>
                      <a:pt x="299" y="664"/>
                      <a:pt x="299" y="664"/>
                      <a:pt x="299" y="664"/>
                    </a:cubicBezTo>
                    <a:cubicBezTo>
                      <a:pt x="299" y="665"/>
                      <a:pt x="300" y="665"/>
                      <a:pt x="300" y="666"/>
                    </a:cubicBezTo>
                    <a:cubicBezTo>
                      <a:pt x="300" y="666"/>
                      <a:pt x="301" y="666"/>
                      <a:pt x="301" y="667"/>
                    </a:cubicBezTo>
                    <a:cubicBezTo>
                      <a:pt x="301" y="667"/>
                      <a:pt x="302" y="667"/>
                      <a:pt x="303" y="667"/>
                    </a:cubicBezTo>
                    <a:cubicBezTo>
                      <a:pt x="303" y="667"/>
                      <a:pt x="304" y="667"/>
                      <a:pt x="305" y="666"/>
                    </a:cubicBezTo>
                    <a:cubicBezTo>
                      <a:pt x="305" y="665"/>
                      <a:pt x="305" y="665"/>
                      <a:pt x="306" y="664"/>
                    </a:cubicBezTo>
                    <a:cubicBezTo>
                      <a:pt x="306" y="663"/>
                      <a:pt x="306" y="663"/>
                      <a:pt x="306" y="662"/>
                    </a:cubicBezTo>
                    <a:cubicBezTo>
                      <a:pt x="306" y="635"/>
                      <a:pt x="306" y="635"/>
                      <a:pt x="306" y="635"/>
                    </a:cubicBezTo>
                    <a:cubicBezTo>
                      <a:pt x="306" y="631"/>
                      <a:pt x="307" y="626"/>
                      <a:pt x="307" y="622"/>
                    </a:cubicBezTo>
                    <a:cubicBezTo>
                      <a:pt x="314" y="597"/>
                      <a:pt x="314" y="597"/>
                      <a:pt x="314" y="597"/>
                    </a:cubicBezTo>
                    <a:cubicBezTo>
                      <a:pt x="315" y="594"/>
                      <a:pt x="317" y="589"/>
                      <a:pt x="319" y="587"/>
                    </a:cubicBezTo>
                    <a:cubicBezTo>
                      <a:pt x="423" y="439"/>
                      <a:pt x="423" y="439"/>
                      <a:pt x="423" y="439"/>
                    </a:cubicBezTo>
                    <a:cubicBezTo>
                      <a:pt x="425" y="436"/>
                      <a:pt x="427" y="431"/>
                      <a:pt x="428" y="427"/>
                    </a:cubicBezTo>
                    <a:cubicBezTo>
                      <a:pt x="429" y="415"/>
                      <a:pt x="429" y="415"/>
                      <a:pt x="429" y="415"/>
                    </a:cubicBezTo>
                    <a:cubicBezTo>
                      <a:pt x="429" y="414"/>
                      <a:pt x="429" y="414"/>
                      <a:pt x="429" y="413"/>
                    </a:cubicBezTo>
                    <a:cubicBezTo>
                      <a:pt x="429" y="411"/>
                      <a:pt x="429" y="409"/>
                      <a:pt x="428" y="408"/>
                    </a:cubicBezTo>
                    <a:cubicBezTo>
                      <a:pt x="427" y="406"/>
                      <a:pt x="426" y="404"/>
                      <a:pt x="425" y="403"/>
                    </a:cubicBezTo>
                    <a:cubicBezTo>
                      <a:pt x="383" y="378"/>
                      <a:pt x="383" y="378"/>
                      <a:pt x="383" y="378"/>
                    </a:cubicBezTo>
                    <a:cubicBezTo>
                      <a:pt x="381" y="377"/>
                      <a:pt x="380" y="377"/>
                      <a:pt x="378" y="377"/>
                    </a:cubicBezTo>
                    <a:cubicBezTo>
                      <a:pt x="376" y="377"/>
                      <a:pt x="373" y="378"/>
                      <a:pt x="372" y="380"/>
                    </a:cubicBezTo>
                    <a:cubicBezTo>
                      <a:pt x="371" y="381"/>
                      <a:pt x="369" y="382"/>
                      <a:pt x="368" y="382"/>
                    </a:cubicBezTo>
                    <a:cubicBezTo>
                      <a:pt x="367" y="382"/>
                      <a:pt x="367" y="381"/>
                      <a:pt x="367" y="381"/>
                    </a:cubicBezTo>
                    <a:cubicBezTo>
                      <a:pt x="366" y="381"/>
                      <a:pt x="366" y="380"/>
                      <a:pt x="365" y="379"/>
                    </a:cubicBezTo>
                    <a:cubicBezTo>
                      <a:pt x="365" y="378"/>
                      <a:pt x="364" y="377"/>
                      <a:pt x="364" y="376"/>
                    </a:cubicBezTo>
                    <a:cubicBezTo>
                      <a:pt x="364" y="375"/>
                      <a:pt x="364" y="375"/>
                      <a:pt x="364" y="374"/>
                    </a:cubicBezTo>
                    <a:cubicBezTo>
                      <a:pt x="365" y="369"/>
                      <a:pt x="365" y="369"/>
                      <a:pt x="365" y="369"/>
                    </a:cubicBezTo>
                    <a:cubicBezTo>
                      <a:pt x="365" y="368"/>
                      <a:pt x="365" y="367"/>
                      <a:pt x="365" y="367"/>
                    </a:cubicBezTo>
                    <a:cubicBezTo>
                      <a:pt x="365" y="365"/>
                      <a:pt x="365" y="363"/>
                      <a:pt x="364" y="361"/>
                    </a:cubicBezTo>
                    <a:cubicBezTo>
                      <a:pt x="364" y="359"/>
                      <a:pt x="363" y="357"/>
                      <a:pt x="362" y="356"/>
                    </a:cubicBezTo>
                    <a:cubicBezTo>
                      <a:pt x="330" y="325"/>
                      <a:pt x="330" y="325"/>
                      <a:pt x="330" y="325"/>
                    </a:cubicBezTo>
                    <a:cubicBezTo>
                      <a:pt x="327" y="323"/>
                      <a:pt x="323" y="320"/>
                      <a:pt x="320" y="319"/>
                    </a:cubicBezTo>
                    <a:cubicBezTo>
                      <a:pt x="280" y="301"/>
                      <a:pt x="280" y="301"/>
                      <a:pt x="280" y="301"/>
                    </a:cubicBezTo>
                    <a:cubicBezTo>
                      <a:pt x="279" y="301"/>
                      <a:pt x="278" y="301"/>
                      <a:pt x="277" y="301"/>
                    </a:cubicBezTo>
                    <a:cubicBezTo>
                      <a:pt x="274" y="301"/>
                      <a:pt x="271" y="302"/>
                      <a:pt x="269" y="305"/>
                    </a:cubicBezTo>
                    <a:cubicBezTo>
                      <a:pt x="257" y="321"/>
                      <a:pt x="257" y="321"/>
                      <a:pt x="257" y="321"/>
                    </a:cubicBezTo>
                    <a:cubicBezTo>
                      <a:pt x="256" y="322"/>
                      <a:pt x="255" y="323"/>
                      <a:pt x="254" y="323"/>
                    </a:cubicBezTo>
                    <a:cubicBezTo>
                      <a:pt x="254" y="323"/>
                      <a:pt x="253" y="322"/>
                      <a:pt x="252" y="322"/>
                    </a:cubicBezTo>
                    <a:cubicBezTo>
                      <a:pt x="251" y="320"/>
                      <a:pt x="251" y="320"/>
                      <a:pt x="251" y="320"/>
                    </a:cubicBezTo>
                    <a:cubicBezTo>
                      <a:pt x="249" y="319"/>
                      <a:pt x="247" y="318"/>
                      <a:pt x="246" y="317"/>
                    </a:cubicBezTo>
                    <a:cubicBezTo>
                      <a:pt x="244" y="316"/>
                      <a:pt x="242" y="316"/>
                      <a:pt x="240" y="316"/>
                    </a:cubicBezTo>
                    <a:cubicBezTo>
                      <a:pt x="234" y="316"/>
                      <a:pt x="234" y="316"/>
                      <a:pt x="234" y="316"/>
                    </a:cubicBezTo>
                    <a:cubicBezTo>
                      <a:pt x="233" y="316"/>
                      <a:pt x="232" y="315"/>
                      <a:pt x="231" y="314"/>
                    </a:cubicBezTo>
                    <a:cubicBezTo>
                      <a:pt x="230" y="314"/>
                      <a:pt x="229" y="312"/>
                      <a:pt x="229" y="311"/>
                    </a:cubicBezTo>
                    <a:cubicBezTo>
                      <a:pt x="227" y="306"/>
                      <a:pt x="227" y="306"/>
                      <a:pt x="227" y="306"/>
                    </a:cubicBezTo>
                    <a:cubicBezTo>
                      <a:pt x="226" y="304"/>
                      <a:pt x="226" y="303"/>
                      <a:pt x="226" y="301"/>
                    </a:cubicBezTo>
                    <a:cubicBezTo>
                      <a:pt x="226" y="300"/>
                      <a:pt x="226" y="299"/>
                      <a:pt x="226" y="299"/>
                    </a:cubicBezTo>
                    <a:cubicBezTo>
                      <a:pt x="226" y="299"/>
                      <a:pt x="226" y="299"/>
                      <a:pt x="226" y="299"/>
                    </a:cubicBezTo>
                    <a:cubicBezTo>
                      <a:pt x="226" y="299"/>
                      <a:pt x="226" y="299"/>
                      <a:pt x="226" y="299"/>
                    </a:cubicBezTo>
                    <a:cubicBezTo>
                      <a:pt x="227" y="297"/>
                      <a:pt x="227" y="296"/>
                      <a:pt x="227" y="295"/>
                    </a:cubicBezTo>
                    <a:cubicBezTo>
                      <a:pt x="227" y="292"/>
                      <a:pt x="227" y="290"/>
                      <a:pt x="225" y="288"/>
                    </a:cubicBezTo>
                    <a:cubicBezTo>
                      <a:pt x="221" y="282"/>
                      <a:pt x="221" y="282"/>
                      <a:pt x="221" y="282"/>
                    </a:cubicBezTo>
                    <a:cubicBezTo>
                      <a:pt x="220" y="280"/>
                      <a:pt x="220" y="279"/>
                      <a:pt x="219" y="279"/>
                    </a:cubicBezTo>
                    <a:cubicBezTo>
                      <a:pt x="218" y="278"/>
                      <a:pt x="217" y="277"/>
                      <a:pt x="215" y="277"/>
                    </a:cubicBezTo>
                    <a:cubicBezTo>
                      <a:pt x="214" y="277"/>
                      <a:pt x="213" y="278"/>
                      <a:pt x="213" y="279"/>
                    </a:cubicBezTo>
                    <a:cubicBezTo>
                      <a:pt x="213" y="279"/>
                      <a:pt x="212" y="279"/>
                      <a:pt x="211" y="280"/>
                    </a:cubicBezTo>
                    <a:cubicBezTo>
                      <a:pt x="210" y="280"/>
                      <a:pt x="209" y="280"/>
                      <a:pt x="207" y="280"/>
                    </a:cubicBezTo>
                    <a:cubicBezTo>
                      <a:pt x="207" y="280"/>
                      <a:pt x="207" y="280"/>
                      <a:pt x="206" y="280"/>
                    </a:cubicBezTo>
                    <a:cubicBezTo>
                      <a:pt x="206" y="279"/>
                      <a:pt x="206" y="278"/>
                      <a:pt x="206" y="277"/>
                    </a:cubicBezTo>
                    <a:cubicBezTo>
                      <a:pt x="206" y="277"/>
                      <a:pt x="206" y="277"/>
                      <a:pt x="206" y="276"/>
                    </a:cubicBezTo>
                    <a:cubicBezTo>
                      <a:pt x="209" y="261"/>
                      <a:pt x="209" y="261"/>
                      <a:pt x="209" y="261"/>
                    </a:cubicBezTo>
                    <a:cubicBezTo>
                      <a:pt x="209" y="260"/>
                      <a:pt x="209" y="260"/>
                      <a:pt x="209" y="259"/>
                    </a:cubicBezTo>
                    <a:cubicBezTo>
                      <a:pt x="209" y="257"/>
                      <a:pt x="208" y="255"/>
                      <a:pt x="207" y="254"/>
                    </a:cubicBezTo>
                    <a:cubicBezTo>
                      <a:pt x="206" y="253"/>
                      <a:pt x="205" y="252"/>
                      <a:pt x="203" y="252"/>
                    </a:cubicBezTo>
                    <a:cubicBezTo>
                      <a:pt x="201" y="252"/>
                      <a:pt x="201" y="252"/>
                      <a:pt x="201" y="252"/>
                    </a:cubicBezTo>
                    <a:cubicBezTo>
                      <a:pt x="199" y="252"/>
                      <a:pt x="197" y="253"/>
                      <a:pt x="196" y="254"/>
                    </a:cubicBezTo>
                    <a:cubicBezTo>
                      <a:pt x="194" y="255"/>
                      <a:pt x="193" y="257"/>
                      <a:pt x="192" y="259"/>
                    </a:cubicBezTo>
                    <a:cubicBezTo>
                      <a:pt x="192" y="260"/>
                      <a:pt x="192" y="260"/>
                      <a:pt x="192" y="260"/>
                    </a:cubicBezTo>
                    <a:cubicBezTo>
                      <a:pt x="191" y="261"/>
                      <a:pt x="190" y="263"/>
                      <a:pt x="189" y="264"/>
                    </a:cubicBezTo>
                    <a:cubicBezTo>
                      <a:pt x="188" y="264"/>
                      <a:pt x="187" y="265"/>
                      <a:pt x="187" y="265"/>
                    </a:cubicBezTo>
                    <a:cubicBezTo>
                      <a:pt x="177" y="265"/>
                      <a:pt x="177" y="265"/>
                      <a:pt x="177" y="265"/>
                    </a:cubicBezTo>
                    <a:cubicBezTo>
                      <a:pt x="176" y="265"/>
                      <a:pt x="175" y="264"/>
                      <a:pt x="174" y="264"/>
                    </a:cubicBezTo>
                    <a:cubicBezTo>
                      <a:pt x="173" y="263"/>
                      <a:pt x="173" y="261"/>
                      <a:pt x="172" y="260"/>
                    </a:cubicBezTo>
                    <a:cubicBezTo>
                      <a:pt x="169" y="247"/>
                      <a:pt x="169" y="247"/>
                      <a:pt x="169" y="247"/>
                    </a:cubicBezTo>
                    <a:cubicBezTo>
                      <a:pt x="169" y="246"/>
                      <a:pt x="169" y="244"/>
                      <a:pt x="169" y="242"/>
                    </a:cubicBezTo>
                    <a:cubicBezTo>
                      <a:pt x="169" y="240"/>
                      <a:pt x="169" y="237"/>
                      <a:pt x="170" y="236"/>
                    </a:cubicBezTo>
                    <a:cubicBezTo>
                      <a:pt x="176" y="217"/>
                      <a:pt x="176" y="217"/>
                      <a:pt x="176" y="217"/>
                    </a:cubicBezTo>
                    <a:cubicBezTo>
                      <a:pt x="177" y="216"/>
                      <a:pt x="178" y="214"/>
                      <a:pt x="179" y="214"/>
                    </a:cubicBezTo>
                    <a:cubicBezTo>
                      <a:pt x="180" y="213"/>
                      <a:pt x="181" y="212"/>
                      <a:pt x="181" y="212"/>
                    </a:cubicBezTo>
                    <a:cubicBezTo>
                      <a:pt x="216" y="212"/>
                      <a:pt x="216" y="212"/>
                      <a:pt x="216" y="212"/>
                    </a:cubicBezTo>
                    <a:cubicBezTo>
                      <a:pt x="217" y="212"/>
                      <a:pt x="218" y="213"/>
                      <a:pt x="218" y="213"/>
                    </a:cubicBezTo>
                    <a:cubicBezTo>
                      <a:pt x="219" y="214"/>
                      <a:pt x="219" y="215"/>
                      <a:pt x="219" y="216"/>
                    </a:cubicBezTo>
                    <a:cubicBezTo>
                      <a:pt x="219" y="218"/>
                      <a:pt x="220" y="220"/>
                      <a:pt x="221" y="222"/>
                    </a:cubicBezTo>
                    <a:cubicBezTo>
                      <a:pt x="221" y="224"/>
                      <a:pt x="222" y="226"/>
                      <a:pt x="223" y="228"/>
                    </a:cubicBezTo>
                    <a:cubicBezTo>
                      <a:pt x="226" y="232"/>
                      <a:pt x="226" y="232"/>
                      <a:pt x="226" y="232"/>
                    </a:cubicBezTo>
                    <a:cubicBezTo>
                      <a:pt x="227" y="232"/>
                      <a:pt x="227" y="233"/>
                      <a:pt x="228" y="233"/>
                    </a:cubicBezTo>
                    <a:cubicBezTo>
                      <a:pt x="228" y="234"/>
                      <a:pt x="229" y="234"/>
                      <a:pt x="230" y="234"/>
                    </a:cubicBezTo>
                    <a:cubicBezTo>
                      <a:pt x="231" y="234"/>
                      <a:pt x="231" y="234"/>
                      <a:pt x="232" y="233"/>
                    </a:cubicBezTo>
                    <a:cubicBezTo>
                      <a:pt x="233" y="233"/>
                      <a:pt x="233" y="232"/>
                      <a:pt x="233" y="231"/>
                    </a:cubicBezTo>
                    <a:cubicBezTo>
                      <a:pt x="233" y="230"/>
                      <a:pt x="234" y="229"/>
                      <a:pt x="234" y="228"/>
                    </a:cubicBezTo>
                    <a:cubicBezTo>
                      <a:pt x="234" y="225"/>
                      <a:pt x="234" y="225"/>
                      <a:pt x="234" y="225"/>
                    </a:cubicBezTo>
                    <a:cubicBezTo>
                      <a:pt x="234" y="223"/>
                      <a:pt x="233" y="221"/>
                      <a:pt x="233" y="219"/>
                    </a:cubicBezTo>
                    <a:cubicBezTo>
                      <a:pt x="232" y="217"/>
                      <a:pt x="232" y="216"/>
                      <a:pt x="231" y="214"/>
                    </a:cubicBezTo>
                    <a:cubicBezTo>
                      <a:pt x="231" y="214"/>
                      <a:pt x="230" y="213"/>
                      <a:pt x="230" y="211"/>
                    </a:cubicBezTo>
                    <a:cubicBezTo>
                      <a:pt x="229" y="209"/>
                      <a:pt x="229" y="207"/>
                      <a:pt x="229" y="206"/>
                    </a:cubicBezTo>
                    <a:cubicBezTo>
                      <a:pt x="229" y="204"/>
                      <a:pt x="229" y="204"/>
                      <a:pt x="229" y="204"/>
                    </a:cubicBezTo>
                    <a:cubicBezTo>
                      <a:pt x="229" y="201"/>
                      <a:pt x="230" y="195"/>
                      <a:pt x="232" y="193"/>
                    </a:cubicBezTo>
                    <a:cubicBezTo>
                      <a:pt x="234" y="189"/>
                      <a:pt x="234" y="189"/>
                      <a:pt x="234" y="189"/>
                    </a:cubicBezTo>
                    <a:cubicBezTo>
                      <a:pt x="236" y="186"/>
                      <a:pt x="237" y="180"/>
                      <a:pt x="237" y="176"/>
                    </a:cubicBezTo>
                    <a:cubicBezTo>
                      <a:pt x="237" y="168"/>
                      <a:pt x="237" y="168"/>
                      <a:pt x="237" y="168"/>
                    </a:cubicBezTo>
                    <a:cubicBezTo>
                      <a:pt x="237" y="165"/>
                      <a:pt x="238" y="160"/>
                      <a:pt x="240" y="157"/>
                    </a:cubicBezTo>
                    <a:cubicBezTo>
                      <a:pt x="255" y="128"/>
                      <a:pt x="255" y="128"/>
                      <a:pt x="255" y="128"/>
                    </a:cubicBezTo>
                    <a:cubicBezTo>
                      <a:pt x="255" y="127"/>
                      <a:pt x="256" y="126"/>
                      <a:pt x="258" y="125"/>
                    </a:cubicBezTo>
                    <a:cubicBezTo>
                      <a:pt x="259" y="124"/>
                      <a:pt x="260" y="123"/>
                      <a:pt x="261" y="123"/>
                    </a:cubicBezTo>
                    <a:cubicBezTo>
                      <a:pt x="269" y="123"/>
                      <a:pt x="269" y="123"/>
                      <a:pt x="269" y="123"/>
                    </a:cubicBezTo>
                    <a:cubicBezTo>
                      <a:pt x="270" y="123"/>
                      <a:pt x="271" y="123"/>
                      <a:pt x="272" y="123"/>
                    </a:cubicBezTo>
                    <a:cubicBezTo>
                      <a:pt x="273" y="122"/>
                      <a:pt x="273" y="121"/>
                      <a:pt x="273" y="119"/>
                    </a:cubicBezTo>
                    <a:cubicBezTo>
                      <a:pt x="273" y="118"/>
                      <a:pt x="273" y="117"/>
                      <a:pt x="272" y="115"/>
                    </a:cubicBezTo>
                    <a:cubicBezTo>
                      <a:pt x="265" y="107"/>
                      <a:pt x="265" y="107"/>
                      <a:pt x="265" y="107"/>
                    </a:cubicBezTo>
                    <a:cubicBezTo>
                      <a:pt x="263" y="105"/>
                      <a:pt x="261" y="104"/>
                      <a:pt x="258" y="104"/>
                    </a:cubicBezTo>
                    <a:cubicBezTo>
                      <a:pt x="257" y="104"/>
                      <a:pt x="255" y="104"/>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6"/>
                      <a:pt x="254" y="106"/>
                      <a:pt x="254" y="106"/>
                    </a:cubicBezTo>
                    <a:cubicBezTo>
                      <a:pt x="255" y="106"/>
                      <a:pt x="255" y="106"/>
                      <a:pt x="255" y="106"/>
                    </a:cubicBezTo>
                    <a:cubicBezTo>
                      <a:pt x="254" y="105"/>
                      <a:pt x="254" y="105"/>
                      <a:pt x="254" y="105"/>
                    </a:cubicBezTo>
                    <a:cubicBezTo>
                      <a:pt x="254" y="106"/>
                      <a:pt x="254" y="106"/>
                      <a:pt x="254" y="106"/>
                    </a:cubicBezTo>
                    <a:cubicBezTo>
                      <a:pt x="255" y="106"/>
                      <a:pt x="255" y="106"/>
                      <a:pt x="255" y="106"/>
                    </a:cubicBezTo>
                    <a:cubicBezTo>
                      <a:pt x="255" y="105"/>
                      <a:pt x="255" y="105"/>
                      <a:pt x="255" y="105"/>
                    </a:cubicBezTo>
                    <a:cubicBezTo>
                      <a:pt x="255" y="104"/>
                      <a:pt x="255" y="104"/>
                      <a:pt x="255" y="104"/>
                    </a:cubicBezTo>
                    <a:cubicBezTo>
                      <a:pt x="255" y="101"/>
                      <a:pt x="255" y="101"/>
                      <a:pt x="255" y="101"/>
                    </a:cubicBezTo>
                    <a:cubicBezTo>
                      <a:pt x="256" y="100"/>
                      <a:pt x="257" y="98"/>
                      <a:pt x="257" y="98"/>
                    </a:cubicBezTo>
                    <a:cubicBezTo>
                      <a:pt x="258" y="97"/>
                      <a:pt x="259" y="96"/>
                      <a:pt x="260" y="96"/>
                    </a:cubicBezTo>
                    <a:cubicBezTo>
                      <a:pt x="269" y="96"/>
                      <a:pt x="269" y="96"/>
                      <a:pt x="269" y="96"/>
                    </a:cubicBezTo>
                    <a:cubicBezTo>
                      <a:pt x="271" y="96"/>
                      <a:pt x="272" y="96"/>
                      <a:pt x="274" y="95"/>
                    </a:cubicBezTo>
                    <a:cubicBezTo>
                      <a:pt x="276" y="94"/>
                      <a:pt x="278" y="93"/>
                      <a:pt x="279" y="91"/>
                    </a:cubicBezTo>
                    <a:cubicBezTo>
                      <a:pt x="280" y="90"/>
                      <a:pt x="280" y="88"/>
                      <a:pt x="280" y="86"/>
                    </a:cubicBezTo>
                    <a:cubicBezTo>
                      <a:pt x="280" y="84"/>
                      <a:pt x="279" y="82"/>
                      <a:pt x="278" y="80"/>
                    </a:cubicBezTo>
                    <a:cubicBezTo>
                      <a:pt x="246" y="45"/>
                      <a:pt x="246" y="45"/>
                      <a:pt x="246" y="45"/>
                    </a:cubicBezTo>
                    <a:cubicBezTo>
                      <a:pt x="245" y="44"/>
                      <a:pt x="244" y="43"/>
                      <a:pt x="242" y="43"/>
                    </a:cubicBezTo>
                    <a:cubicBezTo>
                      <a:pt x="242" y="43"/>
                      <a:pt x="241" y="43"/>
                      <a:pt x="240" y="44"/>
                    </a:cubicBezTo>
                    <a:cubicBezTo>
                      <a:pt x="239" y="44"/>
                      <a:pt x="239" y="45"/>
                      <a:pt x="239" y="46"/>
                    </a:cubicBezTo>
                    <a:cubicBezTo>
                      <a:pt x="238" y="47"/>
                      <a:pt x="238" y="48"/>
                      <a:pt x="238" y="49"/>
                    </a:cubicBezTo>
                    <a:cubicBezTo>
                      <a:pt x="238" y="51"/>
                      <a:pt x="238" y="51"/>
                      <a:pt x="238" y="51"/>
                    </a:cubicBezTo>
                    <a:cubicBezTo>
                      <a:pt x="238" y="52"/>
                      <a:pt x="238" y="52"/>
                      <a:pt x="238" y="53"/>
                    </a:cubicBezTo>
                    <a:cubicBezTo>
                      <a:pt x="238" y="53"/>
                      <a:pt x="238" y="53"/>
                      <a:pt x="238" y="53"/>
                    </a:cubicBezTo>
                    <a:cubicBezTo>
                      <a:pt x="237" y="53"/>
                      <a:pt x="237" y="53"/>
                      <a:pt x="237" y="53"/>
                    </a:cubicBezTo>
                    <a:cubicBezTo>
                      <a:pt x="214" y="38"/>
                      <a:pt x="214" y="38"/>
                      <a:pt x="214" y="38"/>
                    </a:cubicBezTo>
                    <a:cubicBezTo>
                      <a:pt x="213" y="38"/>
                      <a:pt x="212" y="37"/>
                      <a:pt x="211" y="37"/>
                    </a:cubicBezTo>
                    <a:cubicBezTo>
                      <a:pt x="210" y="37"/>
                      <a:pt x="209" y="38"/>
                      <a:pt x="208" y="39"/>
                    </a:cubicBezTo>
                    <a:cubicBezTo>
                      <a:pt x="207" y="40"/>
                      <a:pt x="207" y="41"/>
                      <a:pt x="207" y="42"/>
                    </a:cubicBezTo>
                    <a:cubicBezTo>
                      <a:pt x="207" y="43"/>
                      <a:pt x="207" y="43"/>
                      <a:pt x="207" y="44"/>
                    </a:cubicBezTo>
                    <a:cubicBezTo>
                      <a:pt x="211" y="57"/>
                      <a:pt x="211" y="57"/>
                      <a:pt x="211" y="57"/>
                    </a:cubicBezTo>
                    <a:cubicBezTo>
                      <a:pt x="211" y="61"/>
                      <a:pt x="212" y="67"/>
                      <a:pt x="212" y="70"/>
                    </a:cubicBezTo>
                    <a:cubicBezTo>
                      <a:pt x="212" y="87"/>
                      <a:pt x="212" y="87"/>
                      <a:pt x="212" y="87"/>
                    </a:cubicBezTo>
                    <a:cubicBezTo>
                      <a:pt x="212" y="88"/>
                      <a:pt x="212" y="89"/>
                      <a:pt x="212" y="89"/>
                    </a:cubicBezTo>
                    <a:cubicBezTo>
                      <a:pt x="212" y="89"/>
                      <a:pt x="212" y="89"/>
                      <a:pt x="212" y="89"/>
                    </a:cubicBezTo>
                    <a:cubicBezTo>
                      <a:pt x="213" y="90"/>
                      <a:pt x="213" y="90"/>
                      <a:pt x="213" y="90"/>
                    </a:cubicBezTo>
                    <a:cubicBezTo>
                      <a:pt x="212" y="89"/>
                      <a:pt x="212" y="89"/>
                      <a:pt x="212" y="89"/>
                    </a:cubicBezTo>
                    <a:cubicBezTo>
                      <a:pt x="212" y="89"/>
                      <a:pt x="212" y="89"/>
                      <a:pt x="212" y="89"/>
                    </a:cubicBezTo>
                    <a:cubicBezTo>
                      <a:pt x="213" y="90"/>
                      <a:pt x="213" y="90"/>
                      <a:pt x="213" y="90"/>
                    </a:cubicBezTo>
                    <a:cubicBezTo>
                      <a:pt x="212" y="89"/>
                      <a:pt x="212" y="89"/>
                      <a:pt x="212" y="89"/>
                    </a:cubicBezTo>
                    <a:cubicBezTo>
                      <a:pt x="213" y="90"/>
                      <a:pt x="213" y="90"/>
                      <a:pt x="213" y="90"/>
                    </a:cubicBezTo>
                    <a:cubicBezTo>
                      <a:pt x="213" y="88"/>
                      <a:pt x="213" y="88"/>
                      <a:pt x="213" y="88"/>
                    </a:cubicBezTo>
                    <a:cubicBezTo>
                      <a:pt x="212" y="89"/>
                      <a:pt x="212" y="89"/>
                      <a:pt x="212" y="89"/>
                    </a:cubicBezTo>
                    <a:cubicBezTo>
                      <a:pt x="213" y="90"/>
                      <a:pt x="213" y="90"/>
                      <a:pt x="213" y="90"/>
                    </a:cubicBezTo>
                    <a:cubicBezTo>
                      <a:pt x="213" y="88"/>
                      <a:pt x="213" y="88"/>
                      <a:pt x="213" y="88"/>
                    </a:cubicBezTo>
                    <a:cubicBezTo>
                      <a:pt x="213" y="90"/>
                      <a:pt x="213" y="90"/>
                      <a:pt x="213" y="90"/>
                    </a:cubicBezTo>
                    <a:cubicBezTo>
                      <a:pt x="214" y="89"/>
                      <a:pt x="214" y="89"/>
                      <a:pt x="214" y="89"/>
                    </a:cubicBezTo>
                    <a:cubicBezTo>
                      <a:pt x="214" y="89"/>
                      <a:pt x="214" y="88"/>
                      <a:pt x="213" y="88"/>
                    </a:cubicBezTo>
                    <a:cubicBezTo>
                      <a:pt x="213" y="90"/>
                      <a:pt x="213" y="90"/>
                      <a:pt x="213" y="90"/>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8"/>
                      <a:pt x="213" y="88"/>
                    </a:cubicBezTo>
                    <a:cubicBezTo>
                      <a:pt x="208" y="77"/>
                      <a:pt x="208" y="77"/>
                      <a:pt x="208" y="77"/>
                    </a:cubicBezTo>
                    <a:cubicBezTo>
                      <a:pt x="206" y="74"/>
                      <a:pt x="203" y="70"/>
                      <a:pt x="200" y="68"/>
                    </a:cubicBezTo>
                    <a:cubicBezTo>
                      <a:pt x="178" y="54"/>
                      <a:pt x="178" y="54"/>
                      <a:pt x="178" y="54"/>
                    </a:cubicBezTo>
                    <a:cubicBezTo>
                      <a:pt x="177" y="53"/>
                      <a:pt x="177" y="51"/>
                      <a:pt x="177" y="49"/>
                    </a:cubicBezTo>
                    <a:cubicBezTo>
                      <a:pt x="177" y="49"/>
                      <a:pt x="177" y="48"/>
                      <a:pt x="177" y="47"/>
                    </a:cubicBezTo>
                    <a:cubicBezTo>
                      <a:pt x="181" y="36"/>
                      <a:pt x="181" y="36"/>
                      <a:pt x="181" y="36"/>
                    </a:cubicBezTo>
                    <a:cubicBezTo>
                      <a:pt x="181" y="35"/>
                      <a:pt x="181" y="34"/>
                      <a:pt x="181" y="32"/>
                    </a:cubicBezTo>
                    <a:cubicBezTo>
                      <a:pt x="181" y="29"/>
                      <a:pt x="180" y="26"/>
                      <a:pt x="177" y="24"/>
                    </a:cubicBezTo>
                    <a:cubicBezTo>
                      <a:pt x="151" y="10"/>
                      <a:pt x="151" y="10"/>
                      <a:pt x="151" y="10"/>
                    </a:cubicBezTo>
                    <a:cubicBezTo>
                      <a:pt x="149" y="9"/>
                      <a:pt x="148" y="9"/>
                      <a:pt x="147" y="9"/>
                    </a:cubicBezTo>
                    <a:cubicBezTo>
                      <a:pt x="144" y="9"/>
                      <a:pt x="141" y="10"/>
                      <a:pt x="139" y="12"/>
                    </a:cubicBezTo>
                    <a:cubicBezTo>
                      <a:pt x="139" y="13"/>
                      <a:pt x="138" y="14"/>
                      <a:pt x="137" y="14"/>
                    </a:cubicBezTo>
                    <a:cubicBezTo>
                      <a:pt x="136" y="14"/>
                      <a:pt x="135" y="13"/>
                      <a:pt x="135" y="13"/>
                    </a:cubicBezTo>
                    <a:cubicBezTo>
                      <a:pt x="127" y="5"/>
                      <a:pt x="127" y="5"/>
                      <a:pt x="127" y="5"/>
                    </a:cubicBezTo>
                    <a:cubicBezTo>
                      <a:pt x="126" y="4"/>
                      <a:pt x="124" y="3"/>
                      <a:pt x="122" y="2"/>
                    </a:cubicBezTo>
                    <a:cubicBezTo>
                      <a:pt x="120" y="1"/>
                      <a:pt x="118" y="1"/>
                      <a:pt x="116" y="1"/>
                    </a:cubicBezTo>
                    <a:cubicBezTo>
                      <a:pt x="108" y="1"/>
                      <a:pt x="108" y="1"/>
                      <a:pt x="108" y="1"/>
                    </a:cubicBezTo>
                    <a:cubicBezTo>
                      <a:pt x="107" y="1"/>
                      <a:pt x="105" y="1"/>
                      <a:pt x="103" y="2"/>
                    </a:cubicBezTo>
                    <a:cubicBezTo>
                      <a:pt x="101" y="2"/>
                      <a:pt x="99" y="3"/>
                      <a:pt x="97" y="4"/>
                    </a:cubicBezTo>
                    <a:cubicBezTo>
                      <a:pt x="95" y="6"/>
                      <a:pt x="95" y="6"/>
                      <a:pt x="95" y="6"/>
                    </a:cubicBezTo>
                    <a:cubicBezTo>
                      <a:pt x="94" y="7"/>
                      <a:pt x="93" y="7"/>
                      <a:pt x="91" y="7"/>
                    </a:cubicBezTo>
                    <a:cubicBezTo>
                      <a:pt x="90" y="7"/>
                      <a:pt x="89" y="7"/>
                      <a:pt x="88" y="6"/>
                    </a:cubicBezTo>
                    <a:cubicBezTo>
                      <a:pt x="83" y="3"/>
                      <a:pt x="83" y="3"/>
                      <a:pt x="83" y="3"/>
                    </a:cubicBezTo>
                    <a:cubicBezTo>
                      <a:pt x="81" y="2"/>
                      <a:pt x="79" y="1"/>
                      <a:pt x="78" y="1"/>
                    </a:cubicBezTo>
                    <a:cubicBezTo>
                      <a:pt x="76" y="0"/>
                      <a:pt x="74" y="0"/>
                      <a:pt x="72" y="0"/>
                    </a:cubicBezTo>
                    <a:cubicBezTo>
                      <a:pt x="47" y="0"/>
                      <a:pt x="47" y="0"/>
                      <a:pt x="47" y="0"/>
                    </a:cubicBezTo>
                    <a:cubicBezTo>
                      <a:pt x="45" y="0"/>
                      <a:pt x="43" y="0"/>
                      <a:pt x="41" y="1"/>
                    </a:cubicBezTo>
                    <a:cubicBezTo>
                      <a:pt x="39" y="2"/>
                      <a:pt x="38" y="3"/>
                      <a:pt x="36" y="5"/>
                    </a:cubicBezTo>
                    <a:lnTo>
                      <a:pt x="38"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81"/>
              <p:cNvSpPr>
                <a:spLocks/>
              </p:cNvSpPr>
              <p:nvPr/>
            </p:nvSpPr>
            <p:spPr bwMode="auto">
              <a:xfrm>
                <a:off x="-5010148" y="2547935"/>
                <a:ext cx="230187" cy="187324"/>
              </a:xfrm>
              <a:custGeom>
                <a:avLst/>
                <a:gdLst/>
                <a:ahLst/>
                <a:cxnLst>
                  <a:cxn ang="0">
                    <a:pos x="8" y="4"/>
                  </a:cxn>
                  <a:cxn ang="0">
                    <a:pos x="36" y="15"/>
                  </a:cxn>
                  <a:cxn ang="0">
                    <a:pos x="48" y="28"/>
                  </a:cxn>
                  <a:cxn ang="0">
                    <a:pos x="53" y="30"/>
                  </a:cxn>
                  <a:cxn ang="0">
                    <a:pos x="54" y="31"/>
                  </a:cxn>
                  <a:cxn ang="0">
                    <a:pos x="57" y="33"/>
                  </a:cxn>
                  <a:cxn ang="0">
                    <a:pos x="57" y="33"/>
                  </a:cxn>
                  <a:cxn ang="0">
                    <a:pos x="57" y="33"/>
                  </a:cxn>
                  <a:cxn ang="0">
                    <a:pos x="57" y="33"/>
                  </a:cxn>
                  <a:cxn ang="0">
                    <a:pos x="56" y="33"/>
                  </a:cxn>
                  <a:cxn ang="0">
                    <a:pos x="55" y="33"/>
                  </a:cxn>
                  <a:cxn ang="0">
                    <a:pos x="53" y="38"/>
                  </a:cxn>
                  <a:cxn ang="0">
                    <a:pos x="55" y="42"/>
                  </a:cxn>
                  <a:cxn ang="0">
                    <a:pos x="56" y="46"/>
                  </a:cxn>
                  <a:cxn ang="0">
                    <a:pos x="56" y="46"/>
                  </a:cxn>
                  <a:cxn ang="0">
                    <a:pos x="56" y="46"/>
                  </a:cxn>
                  <a:cxn ang="0">
                    <a:pos x="56" y="46"/>
                  </a:cxn>
                  <a:cxn ang="0">
                    <a:pos x="57" y="45"/>
                  </a:cxn>
                  <a:cxn ang="0">
                    <a:pos x="57" y="45"/>
                  </a:cxn>
                  <a:cxn ang="0">
                    <a:pos x="57" y="45"/>
                  </a:cxn>
                  <a:cxn ang="0">
                    <a:pos x="53" y="45"/>
                  </a:cxn>
                  <a:cxn ang="0">
                    <a:pos x="33" y="36"/>
                  </a:cxn>
                  <a:cxn ang="0">
                    <a:pos x="34" y="34"/>
                  </a:cxn>
                  <a:cxn ang="0">
                    <a:pos x="37" y="30"/>
                  </a:cxn>
                  <a:cxn ang="0">
                    <a:pos x="33" y="19"/>
                  </a:cxn>
                  <a:cxn ang="0">
                    <a:pos x="19" y="12"/>
                  </a:cxn>
                  <a:cxn ang="0">
                    <a:pos x="12" y="12"/>
                  </a:cxn>
                  <a:cxn ang="0">
                    <a:pos x="4" y="7"/>
                  </a:cxn>
                  <a:cxn ang="0">
                    <a:pos x="3" y="4"/>
                  </a:cxn>
                  <a:cxn ang="0">
                    <a:pos x="1" y="9"/>
                  </a:cxn>
                  <a:cxn ang="0">
                    <a:pos x="9" y="15"/>
                  </a:cxn>
                  <a:cxn ang="0">
                    <a:pos x="19" y="16"/>
                  </a:cxn>
                  <a:cxn ang="0">
                    <a:pos x="29" y="22"/>
                  </a:cxn>
                  <a:cxn ang="0">
                    <a:pos x="33" y="30"/>
                  </a:cxn>
                  <a:cxn ang="0">
                    <a:pos x="33" y="31"/>
                  </a:cxn>
                  <a:cxn ang="0">
                    <a:pos x="33" y="31"/>
                  </a:cxn>
                  <a:cxn ang="0">
                    <a:pos x="34" y="30"/>
                  </a:cxn>
                  <a:cxn ang="0">
                    <a:pos x="34" y="30"/>
                  </a:cxn>
                  <a:cxn ang="0">
                    <a:pos x="31" y="40"/>
                  </a:cxn>
                  <a:cxn ang="0">
                    <a:pos x="56" y="50"/>
                  </a:cxn>
                  <a:cxn ang="0">
                    <a:pos x="60" y="48"/>
                  </a:cxn>
                  <a:cxn ang="0">
                    <a:pos x="60" y="42"/>
                  </a:cxn>
                  <a:cxn ang="0">
                    <a:pos x="56" y="37"/>
                  </a:cxn>
                  <a:cxn ang="0">
                    <a:pos x="56" y="36"/>
                  </a:cxn>
                  <a:cxn ang="0">
                    <a:pos x="56" y="36"/>
                  </a:cxn>
                  <a:cxn ang="0">
                    <a:pos x="56" y="37"/>
                  </a:cxn>
                  <a:cxn ang="0">
                    <a:pos x="56" y="37"/>
                  </a:cxn>
                  <a:cxn ang="0">
                    <a:pos x="56" y="37"/>
                  </a:cxn>
                  <a:cxn ang="0">
                    <a:pos x="55" y="37"/>
                  </a:cxn>
                  <a:cxn ang="0">
                    <a:pos x="55" y="37"/>
                  </a:cxn>
                  <a:cxn ang="0">
                    <a:pos x="55" y="37"/>
                  </a:cxn>
                  <a:cxn ang="0">
                    <a:pos x="61" y="34"/>
                  </a:cxn>
                  <a:cxn ang="0">
                    <a:pos x="56" y="27"/>
                  </a:cxn>
                  <a:cxn ang="0">
                    <a:pos x="55" y="26"/>
                  </a:cxn>
                  <a:cxn ang="0">
                    <a:pos x="51" y="24"/>
                  </a:cxn>
                  <a:cxn ang="0">
                    <a:pos x="39" y="11"/>
                  </a:cxn>
                  <a:cxn ang="0">
                    <a:pos x="8" y="0"/>
                  </a:cxn>
                </a:cxnLst>
                <a:rect l="0" t="0" r="r" b="b"/>
                <a:pathLst>
                  <a:path w="61" h="50">
                    <a:moveTo>
                      <a:pt x="3" y="4"/>
                    </a:moveTo>
                    <a:cubicBezTo>
                      <a:pt x="4" y="6"/>
                      <a:pt x="4" y="6"/>
                      <a:pt x="4" y="6"/>
                    </a:cubicBezTo>
                    <a:cubicBezTo>
                      <a:pt x="5" y="5"/>
                      <a:pt x="6" y="4"/>
                      <a:pt x="8" y="4"/>
                    </a:cubicBezTo>
                    <a:cubicBezTo>
                      <a:pt x="9" y="4"/>
                      <a:pt x="9" y="4"/>
                      <a:pt x="9" y="4"/>
                    </a:cubicBezTo>
                    <a:cubicBezTo>
                      <a:pt x="33" y="12"/>
                      <a:pt x="33" y="12"/>
                      <a:pt x="33" y="12"/>
                    </a:cubicBezTo>
                    <a:cubicBezTo>
                      <a:pt x="34" y="13"/>
                      <a:pt x="35" y="14"/>
                      <a:pt x="36" y="15"/>
                    </a:cubicBezTo>
                    <a:cubicBezTo>
                      <a:pt x="38" y="16"/>
                      <a:pt x="39" y="17"/>
                      <a:pt x="40" y="18"/>
                    </a:cubicBezTo>
                    <a:cubicBezTo>
                      <a:pt x="44" y="23"/>
                      <a:pt x="44" y="23"/>
                      <a:pt x="44" y="23"/>
                    </a:cubicBezTo>
                    <a:cubicBezTo>
                      <a:pt x="45" y="25"/>
                      <a:pt x="46" y="26"/>
                      <a:pt x="48" y="28"/>
                    </a:cubicBezTo>
                    <a:cubicBezTo>
                      <a:pt x="50" y="29"/>
                      <a:pt x="52" y="30"/>
                      <a:pt x="53" y="30"/>
                    </a:cubicBezTo>
                    <a:cubicBezTo>
                      <a:pt x="54" y="28"/>
                      <a:pt x="54" y="28"/>
                      <a:pt x="54" y="28"/>
                    </a:cubicBezTo>
                    <a:cubicBezTo>
                      <a:pt x="53" y="30"/>
                      <a:pt x="53" y="30"/>
                      <a:pt x="53" y="30"/>
                    </a:cubicBezTo>
                    <a:cubicBezTo>
                      <a:pt x="54" y="31"/>
                      <a:pt x="54" y="31"/>
                      <a:pt x="54" y="31"/>
                    </a:cubicBezTo>
                    <a:cubicBezTo>
                      <a:pt x="54" y="31"/>
                      <a:pt x="54" y="31"/>
                      <a:pt x="54" y="31"/>
                    </a:cubicBezTo>
                    <a:cubicBezTo>
                      <a:pt x="54" y="31"/>
                      <a:pt x="54" y="31"/>
                      <a:pt x="54" y="31"/>
                    </a:cubicBezTo>
                    <a:cubicBezTo>
                      <a:pt x="55" y="31"/>
                      <a:pt x="56" y="32"/>
                      <a:pt x="56" y="32"/>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6" y="33"/>
                    </a:cubicBezTo>
                    <a:cubicBezTo>
                      <a:pt x="56" y="33"/>
                      <a:pt x="56" y="33"/>
                      <a:pt x="56" y="33"/>
                    </a:cubicBezTo>
                    <a:cubicBezTo>
                      <a:pt x="56" y="33"/>
                      <a:pt x="56" y="33"/>
                      <a:pt x="56" y="33"/>
                    </a:cubicBezTo>
                    <a:cubicBezTo>
                      <a:pt x="55" y="33"/>
                      <a:pt x="55" y="33"/>
                      <a:pt x="55" y="33"/>
                    </a:cubicBezTo>
                    <a:cubicBezTo>
                      <a:pt x="54" y="33"/>
                      <a:pt x="53" y="33"/>
                      <a:pt x="53" y="34"/>
                    </a:cubicBezTo>
                    <a:cubicBezTo>
                      <a:pt x="52" y="35"/>
                      <a:pt x="52" y="35"/>
                      <a:pt x="52" y="36"/>
                    </a:cubicBezTo>
                    <a:cubicBezTo>
                      <a:pt x="52" y="37"/>
                      <a:pt x="52" y="38"/>
                      <a:pt x="53" y="38"/>
                    </a:cubicBezTo>
                    <a:cubicBezTo>
                      <a:pt x="53" y="39"/>
                      <a:pt x="53" y="40"/>
                      <a:pt x="54" y="41"/>
                    </a:cubicBezTo>
                    <a:cubicBezTo>
                      <a:pt x="55" y="41"/>
                      <a:pt x="55" y="41"/>
                      <a:pt x="55" y="41"/>
                    </a:cubicBezTo>
                    <a:cubicBezTo>
                      <a:pt x="55" y="42"/>
                      <a:pt x="55" y="42"/>
                      <a:pt x="55" y="42"/>
                    </a:cubicBezTo>
                    <a:cubicBezTo>
                      <a:pt x="55" y="42"/>
                      <a:pt x="55" y="42"/>
                      <a:pt x="55" y="42"/>
                    </a:cubicBezTo>
                    <a:cubicBezTo>
                      <a:pt x="55" y="42"/>
                      <a:pt x="56" y="43"/>
                      <a:pt x="56" y="44"/>
                    </a:cubicBezTo>
                    <a:cubicBezTo>
                      <a:pt x="56" y="45"/>
                      <a:pt x="56" y="45"/>
                      <a:pt x="56" y="46"/>
                    </a:cubicBezTo>
                    <a:cubicBezTo>
                      <a:pt x="56" y="46"/>
                      <a:pt x="56" y="46"/>
                      <a:pt x="56" y="46"/>
                    </a:cubicBezTo>
                    <a:cubicBezTo>
                      <a:pt x="57" y="46"/>
                      <a:pt x="57" y="46"/>
                      <a:pt x="57" y="46"/>
                    </a:cubicBezTo>
                    <a:cubicBezTo>
                      <a:pt x="56" y="46"/>
                      <a:pt x="56" y="46"/>
                      <a:pt x="56" y="46"/>
                    </a:cubicBezTo>
                    <a:cubicBezTo>
                      <a:pt x="56" y="46"/>
                      <a:pt x="56" y="46"/>
                      <a:pt x="56" y="46"/>
                    </a:cubicBezTo>
                    <a:cubicBezTo>
                      <a:pt x="57" y="46"/>
                      <a:pt x="57" y="46"/>
                      <a:pt x="57" y="46"/>
                    </a:cubicBezTo>
                    <a:cubicBezTo>
                      <a:pt x="56" y="46"/>
                      <a:pt x="56" y="46"/>
                      <a:pt x="56" y="46"/>
                    </a:cubicBezTo>
                    <a:cubicBezTo>
                      <a:pt x="57" y="46"/>
                      <a:pt x="57" y="46"/>
                      <a:pt x="57" y="46"/>
                    </a:cubicBezTo>
                    <a:cubicBezTo>
                      <a:pt x="57" y="45"/>
                      <a:pt x="57" y="45"/>
                      <a:pt x="57" y="45"/>
                    </a:cubicBezTo>
                    <a:cubicBezTo>
                      <a:pt x="56" y="46"/>
                      <a:pt x="56" y="46"/>
                      <a:pt x="56" y="46"/>
                    </a:cubicBezTo>
                    <a:cubicBezTo>
                      <a:pt x="57" y="46"/>
                      <a:pt x="57" y="46"/>
                      <a:pt x="57" y="46"/>
                    </a:cubicBezTo>
                    <a:cubicBezTo>
                      <a:pt x="57" y="45"/>
                      <a:pt x="57" y="45"/>
                      <a:pt x="57" y="45"/>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6" y="45"/>
                      <a:pt x="56" y="45"/>
                      <a:pt x="56" y="45"/>
                    </a:cubicBezTo>
                    <a:cubicBezTo>
                      <a:pt x="55" y="45"/>
                      <a:pt x="54" y="45"/>
                      <a:pt x="53" y="45"/>
                    </a:cubicBezTo>
                    <a:cubicBezTo>
                      <a:pt x="37" y="39"/>
                      <a:pt x="37" y="39"/>
                      <a:pt x="37" y="39"/>
                    </a:cubicBezTo>
                    <a:cubicBezTo>
                      <a:pt x="36" y="38"/>
                      <a:pt x="35" y="37"/>
                      <a:pt x="34" y="37"/>
                    </a:cubicBezTo>
                    <a:cubicBezTo>
                      <a:pt x="33" y="36"/>
                      <a:pt x="33" y="36"/>
                      <a:pt x="33" y="36"/>
                    </a:cubicBezTo>
                    <a:cubicBezTo>
                      <a:pt x="33" y="35"/>
                      <a:pt x="33" y="35"/>
                      <a:pt x="33" y="35"/>
                    </a:cubicBezTo>
                    <a:cubicBezTo>
                      <a:pt x="33" y="35"/>
                      <a:pt x="33" y="35"/>
                      <a:pt x="33" y="34"/>
                    </a:cubicBezTo>
                    <a:cubicBezTo>
                      <a:pt x="34" y="34"/>
                      <a:pt x="34" y="34"/>
                      <a:pt x="34" y="34"/>
                    </a:cubicBezTo>
                    <a:cubicBezTo>
                      <a:pt x="35" y="34"/>
                      <a:pt x="35" y="34"/>
                      <a:pt x="35" y="34"/>
                    </a:cubicBezTo>
                    <a:cubicBezTo>
                      <a:pt x="36" y="33"/>
                      <a:pt x="37" y="33"/>
                      <a:pt x="37" y="32"/>
                    </a:cubicBezTo>
                    <a:cubicBezTo>
                      <a:pt x="37" y="31"/>
                      <a:pt x="37" y="31"/>
                      <a:pt x="37" y="30"/>
                    </a:cubicBezTo>
                    <a:cubicBezTo>
                      <a:pt x="37" y="28"/>
                      <a:pt x="37" y="27"/>
                      <a:pt x="36" y="25"/>
                    </a:cubicBezTo>
                    <a:cubicBezTo>
                      <a:pt x="36" y="25"/>
                      <a:pt x="36" y="25"/>
                      <a:pt x="36" y="25"/>
                    </a:cubicBezTo>
                    <a:cubicBezTo>
                      <a:pt x="35" y="23"/>
                      <a:pt x="34" y="21"/>
                      <a:pt x="33" y="19"/>
                    </a:cubicBezTo>
                    <a:cubicBezTo>
                      <a:pt x="31" y="18"/>
                      <a:pt x="30" y="16"/>
                      <a:pt x="28" y="15"/>
                    </a:cubicBezTo>
                    <a:cubicBezTo>
                      <a:pt x="26" y="14"/>
                      <a:pt x="26" y="14"/>
                      <a:pt x="26" y="14"/>
                    </a:cubicBezTo>
                    <a:cubicBezTo>
                      <a:pt x="24" y="13"/>
                      <a:pt x="21" y="12"/>
                      <a:pt x="19" y="12"/>
                    </a:cubicBezTo>
                    <a:cubicBezTo>
                      <a:pt x="18" y="12"/>
                      <a:pt x="17" y="12"/>
                      <a:pt x="16" y="13"/>
                    </a:cubicBezTo>
                    <a:cubicBezTo>
                      <a:pt x="15" y="13"/>
                      <a:pt x="15" y="13"/>
                      <a:pt x="14" y="13"/>
                    </a:cubicBezTo>
                    <a:cubicBezTo>
                      <a:pt x="13" y="13"/>
                      <a:pt x="12" y="12"/>
                      <a:pt x="12" y="12"/>
                    </a:cubicBezTo>
                    <a:cubicBezTo>
                      <a:pt x="12" y="11"/>
                      <a:pt x="11" y="10"/>
                      <a:pt x="9" y="9"/>
                    </a:cubicBezTo>
                    <a:cubicBezTo>
                      <a:pt x="8" y="8"/>
                      <a:pt x="6" y="8"/>
                      <a:pt x="5" y="7"/>
                    </a:cubicBezTo>
                    <a:cubicBezTo>
                      <a:pt x="4" y="7"/>
                      <a:pt x="4" y="7"/>
                      <a:pt x="4" y="7"/>
                    </a:cubicBezTo>
                    <a:cubicBezTo>
                      <a:pt x="4" y="6"/>
                      <a:pt x="4" y="6"/>
                      <a:pt x="4" y="6"/>
                    </a:cubicBezTo>
                    <a:cubicBezTo>
                      <a:pt x="4" y="6"/>
                      <a:pt x="4" y="6"/>
                      <a:pt x="4" y="6"/>
                    </a:cubicBezTo>
                    <a:cubicBezTo>
                      <a:pt x="3" y="4"/>
                      <a:pt x="3" y="4"/>
                      <a:pt x="3" y="4"/>
                    </a:cubicBezTo>
                    <a:cubicBezTo>
                      <a:pt x="1" y="3"/>
                      <a:pt x="1" y="3"/>
                      <a:pt x="1" y="3"/>
                    </a:cubicBezTo>
                    <a:cubicBezTo>
                      <a:pt x="0" y="4"/>
                      <a:pt x="0" y="5"/>
                      <a:pt x="0" y="6"/>
                    </a:cubicBezTo>
                    <a:cubicBezTo>
                      <a:pt x="0" y="7"/>
                      <a:pt x="0" y="9"/>
                      <a:pt x="1" y="9"/>
                    </a:cubicBezTo>
                    <a:cubicBezTo>
                      <a:pt x="2" y="10"/>
                      <a:pt x="3" y="11"/>
                      <a:pt x="4" y="11"/>
                    </a:cubicBezTo>
                    <a:cubicBezTo>
                      <a:pt x="5" y="12"/>
                      <a:pt x="6" y="12"/>
                      <a:pt x="7" y="13"/>
                    </a:cubicBezTo>
                    <a:cubicBezTo>
                      <a:pt x="8" y="14"/>
                      <a:pt x="9" y="14"/>
                      <a:pt x="9" y="15"/>
                    </a:cubicBezTo>
                    <a:cubicBezTo>
                      <a:pt x="10" y="16"/>
                      <a:pt x="12" y="17"/>
                      <a:pt x="14" y="17"/>
                    </a:cubicBezTo>
                    <a:cubicBezTo>
                      <a:pt x="15" y="17"/>
                      <a:pt x="16" y="17"/>
                      <a:pt x="17" y="17"/>
                    </a:cubicBezTo>
                    <a:cubicBezTo>
                      <a:pt x="17" y="17"/>
                      <a:pt x="18" y="16"/>
                      <a:pt x="19" y="16"/>
                    </a:cubicBezTo>
                    <a:cubicBezTo>
                      <a:pt x="20" y="16"/>
                      <a:pt x="22" y="17"/>
                      <a:pt x="24" y="18"/>
                    </a:cubicBezTo>
                    <a:cubicBezTo>
                      <a:pt x="26" y="19"/>
                      <a:pt x="26" y="19"/>
                      <a:pt x="26" y="19"/>
                    </a:cubicBezTo>
                    <a:cubicBezTo>
                      <a:pt x="27" y="19"/>
                      <a:pt x="28" y="21"/>
                      <a:pt x="29" y="22"/>
                    </a:cubicBezTo>
                    <a:cubicBezTo>
                      <a:pt x="31" y="23"/>
                      <a:pt x="32" y="25"/>
                      <a:pt x="32" y="26"/>
                    </a:cubicBezTo>
                    <a:cubicBezTo>
                      <a:pt x="32" y="27"/>
                      <a:pt x="32" y="27"/>
                      <a:pt x="32" y="27"/>
                    </a:cubicBezTo>
                    <a:cubicBezTo>
                      <a:pt x="33" y="28"/>
                      <a:pt x="33" y="29"/>
                      <a:pt x="33" y="30"/>
                    </a:cubicBezTo>
                    <a:cubicBezTo>
                      <a:pt x="33" y="30"/>
                      <a:pt x="33" y="30"/>
                      <a:pt x="33" y="30"/>
                    </a:cubicBezTo>
                    <a:cubicBezTo>
                      <a:pt x="33" y="30"/>
                      <a:pt x="33" y="30"/>
                      <a:pt x="33" y="30"/>
                    </a:cubicBezTo>
                    <a:cubicBezTo>
                      <a:pt x="33" y="31"/>
                      <a:pt x="33" y="31"/>
                      <a:pt x="33" y="31"/>
                    </a:cubicBezTo>
                    <a:cubicBezTo>
                      <a:pt x="33" y="30"/>
                      <a:pt x="33" y="30"/>
                      <a:pt x="33" y="30"/>
                    </a:cubicBezTo>
                    <a:cubicBezTo>
                      <a:pt x="33" y="30"/>
                      <a:pt x="33" y="30"/>
                      <a:pt x="33" y="30"/>
                    </a:cubicBezTo>
                    <a:cubicBezTo>
                      <a:pt x="33" y="31"/>
                      <a:pt x="33" y="31"/>
                      <a:pt x="33" y="31"/>
                    </a:cubicBezTo>
                    <a:cubicBezTo>
                      <a:pt x="33" y="30"/>
                      <a:pt x="33" y="30"/>
                      <a:pt x="33" y="30"/>
                    </a:cubicBezTo>
                    <a:cubicBezTo>
                      <a:pt x="34" y="31"/>
                      <a:pt x="34" y="31"/>
                      <a:pt x="34" y="31"/>
                    </a:cubicBezTo>
                    <a:cubicBezTo>
                      <a:pt x="34" y="30"/>
                      <a:pt x="34" y="30"/>
                      <a:pt x="34" y="30"/>
                    </a:cubicBezTo>
                    <a:cubicBezTo>
                      <a:pt x="33" y="30"/>
                      <a:pt x="33" y="30"/>
                      <a:pt x="33" y="30"/>
                    </a:cubicBezTo>
                    <a:cubicBezTo>
                      <a:pt x="34" y="31"/>
                      <a:pt x="34" y="31"/>
                      <a:pt x="34" y="31"/>
                    </a:cubicBezTo>
                    <a:cubicBezTo>
                      <a:pt x="34" y="30"/>
                      <a:pt x="34" y="30"/>
                      <a:pt x="34" y="30"/>
                    </a:cubicBezTo>
                    <a:cubicBezTo>
                      <a:pt x="32" y="30"/>
                      <a:pt x="31" y="31"/>
                      <a:pt x="30" y="32"/>
                    </a:cubicBezTo>
                    <a:cubicBezTo>
                      <a:pt x="29" y="33"/>
                      <a:pt x="29" y="34"/>
                      <a:pt x="29" y="35"/>
                    </a:cubicBezTo>
                    <a:cubicBezTo>
                      <a:pt x="29" y="37"/>
                      <a:pt x="30" y="39"/>
                      <a:pt x="31" y="40"/>
                    </a:cubicBezTo>
                    <a:cubicBezTo>
                      <a:pt x="32" y="41"/>
                      <a:pt x="33" y="42"/>
                      <a:pt x="35" y="43"/>
                    </a:cubicBezTo>
                    <a:cubicBezTo>
                      <a:pt x="51" y="49"/>
                      <a:pt x="51" y="49"/>
                      <a:pt x="51" y="49"/>
                    </a:cubicBezTo>
                    <a:cubicBezTo>
                      <a:pt x="53" y="49"/>
                      <a:pt x="54" y="50"/>
                      <a:pt x="56" y="50"/>
                    </a:cubicBezTo>
                    <a:cubicBezTo>
                      <a:pt x="57" y="50"/>
                      <a:pt x="57" y="50"/>
                      <a:pt x="58" y="49"/>
                    </a:cubicBezTo>
                    <a:cubicBezTo>
                      <a:pt x="59" y="49"/>
                      <a:pt x="59" y="49"/>
                      <a:pt x="60" y="48"/>
                    </a:cubicBezTo>
                    <a:cubicBezTo>
                      <a:pt x="60" y="48"/>
                      <a:pt x="60" y="48"/>
                      <a:pt x="60" y="48"/>
                    </a:cubicBezTo>
                    <a:cubicBezTo>
                      <a:pt x="60" y="48"/>
                      <a:pt x="60" y="48"/>
                      <a:pt x="60" y="48"/>
                    </a:cubicBezTo>
                    <a:cubicBezTo>
                      <a:pt x="61" y="47"/>
                      <a:pt x="61" y="47"/>
                      <a:pt x="61" y="46"/>
                    </a:cubicBezTo>
                    <a:cubicBezTo>
                      <a:pt x="61" y="45"/>
                      <a:pt x="60" y="44"/>
                      <a:pt x="60" y="42"/>
                    </a:cubicBezTo>
                    <a:cubicBezTo>
                      <a:pt x="60" y="41"/>
                      <a:pt x="59" y="40"/>
                      <a:pt x="58" y="39"/>
                    </a:cubicBezTo>
                    <a:cubicBezTo>
                      <a:pt x="57" y="38"/>
                      <a:pt x="57" y="38"/>
                      <a:pt x="57" y="38"/>
                    </a:cubicBezTo>
                    <a:cubicBezTo>
                      <a:pt x="57" y="37"/>
                      <a:pt x="57" y="37"/>
                      <a:pt x="56" y="37"/>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5" y="36"/>
                      <a:pt x="55" y="36"/>
                      <a:pt x="55" y="36"/>
                    </a:cubicBezTo>
                    <a:cubicBezTo>
                      <a:pt x="56" y="37"/>
                      <a:pt x="56" y="37"/>
                      <a:pt x="56" y="37"/>
                    </a:cubicBezTo>
                    <a:cubicBezTo>
                      <a:pt x="56" y="36"/>
                      <a:pt x="56" y="36"/>
                      <a:pt x="56" y="36"/>
                    </a:cubicBezTo>
                    <a:cubicBezTo>
                      <a:pt x="55" y="36"/>
                      <a:pt x="55" y="36"/>
                      <a:pt x="55" y="36"/>
                    </a:cubicBezTo>
                    <a:cubicBezTo>
                      <a:pt x="56" y="37"/>
                      <a:pt x="56" y="37"/>
                      <a:pt x="56" y="37"/>
                    </a:cubicBezTo>
                    <a:cubicBezTo>
                      <a:pt x="55" y="36"/>
                      <a:pt x="55" y="36"/>
                      <a:pt x="55" y="36"/>
                    </a:cubicBezTo>
                    <a:cubicBezTo>
                      <a:pt x="55" y="37"/>
                      <a:pt x="55" y="37"/>
                      <a:pt x="55" y="37"/>
                    </a:cubicBezTo>
                    <a:cubicBezTo>
                      <a:pt x="55" y="37"/>
                      <a:pt x="55" y="37"/>
                      <a:pt x="56" y="37"/>
                    </a:cubicBezTo>
                    <a:cubicBezTo>
                      <a:pt x="55" y="36"/>
                      <a:pt x="55" y="36"/>
                      <a:pt x="55" y="36"/>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6" y="38"/>
                      <a:pt x="56" y="38"/>
                    </a:cubicBezTo>
                    <a:cubicBezTo>
                      <a:pt x="59" y="38"/>
                      <a:pt x="61" y="36"/>
                      <a:pt x="61" y="34"/>
                    </a:cubicBezTo>
                    <a:cubicBezTo>
                      <a:pt x="61" y="33"/>
                      <a:pt x="61" y="33"/>
                      <a:pt x="61" y="33"/>
                    </a:cubicBezTo>
                    <a:cubicBezTo>
                      <a:pt x="61" y="31"/>
                      <a:pt x="60" y="30"/>
                      <a:pt x="59" y="29"/>
                    </a:cubicBezTo>
                    <a:cubicBezTo>
                      <a:pt x="58" y="28"/>
                      <a:pt x="57" y="27"/>
                      <a:pt x="56" y="27"/>
                    </a:cubicBezTo>
                    <a:cubicBezTo>
                      <a:pt x="55" y="29"/>
                      <a:pt x="55" y="29"/>
                      <a:pt x="55" y="29"/>
                    </a:cubicBezTo>
                    <a:cubicBezTo>
                      <a:pt x="56" y="27"/>
                      <a:pt x="56" y="27"/>
                      <a:pt x="56" y="27"/>
                    </a:cubicBezTo>
                    <a:cubicBezTo>
                      <a:pt x="55" y="26"/>
                      <a:pt x="55" y="26"/>
                      <a:pt x="55" y="26"/>
                    </a:cubicBezTo>
                    <a:cubicBezTo>
                      <a:pt x="55" y="26"/>
                      <a:pt x="55" y="26"/>
                      <a:pt x="55" y="26"/>
                    </a:cubicBezTo>
                    <a:cubicBezTo>
                      <a:pt x="55" y="26"/>
                      <a:pt x="55" y="26"/>
                      <a:pt x="55" y="26"/>
                    </a:cubicBezTo>
                    <a:cubicBezTo>
                      <a:pt x="54" y="26"/>
                      <a:pt x="52" y="25"/>
                      <a:pt x="51" y="24"/>
                    </a:cubicBezTo>
                    <a:cubicBezTo>
                      <a:pt x="49" y="23"/>
                      <a:pt x="48" y="22"/>
                      <a:pt x="47" y="21"/>
                    </a:cubicBezTo>
                    <a:cubicBezTo>
                      <a:pt x="43" y="16"/>
                      <a:pt x="43" y="16"/>
                      <a:pt x="43" y="16"/>
                    </a:cubicBezTo>
                    <a:cubicBezTo>
                      <a:pt x="42" y="14"/>
                      <a:pt x="41" y="12"/>
                      <a:pt x="39" y="11"/>
                    </a:cubicBezTo>
                    <a:cubicBezTo>
                      <a:pt x="37" y="10"/>
                      <a:pt x="36" y="9"/>
                      <a:pt x="34" y="8"/>
                    </a:cubicBezTo>
                    <a:cubicBezTo>
                      <a:pt x="11" y="0"/>
                      <a:pt x="11" y="0"/>
                      <a:pt x="11" y="0"/>
                    </a:cubicBezTo>
                    <a:cubicBezTo>
                      <a:pt x="10" y="0"/>
                      <a:pt x="9" y="0"/>
                      <a:pt x="8" y="0"/>
                    </a:cubicBezTo>
                    <a:cubicBezTo>
                      <a:pt x="5" y="0"/>
                      <a:pt x="2" y="1"/>
                      <a:pt x="1" y="3"/>
                    </a:cubicBezTo>
                    <a:lnTo>
                      <a:pt x="3"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282"/>
              <p:cNvSpPr>
                <a:spLocks/>
              </p:cNvSpPr>
              <p:nvPr/>
            </p:nvSpPr>
            <p:spPr bwMode="auto">
              <a:xfrm>
                <a:off x="-4938711" y="2427285"/>
                <a:ext cx="384175" cy="342899"/>
              </a:xfrm>
              <a:custGeom>
                <a:avLst/>
                <a:gdLst/>
                <a:ahLst/>
                <a:cxnLst>
                  <a:cxn ang="0">
                    <a:pos x="5" y="9"/>
                  </a:cxn>
                  <a:cxn ang="0">
                    <a:pos x="5" y="9"/>
                  </a:cxn>
                  <a:cxn ang="0">
                    <a:pos x="5" y="9"/>
                  </a:cxn>
                  <a:cxn ang="0">
                    <a:pos x="6" y="8"/>
                  </a:cxn>
                  <a:cxn ang="0">
                    <a:pos x="19" y="11"/>
                  </a:cxn>
                  <a:cxn ang="0">
                    <a:pos x="25" y="5"/>
                  </a:cxn>
                  <a:cxn ang="0">
                    <a:pos x="25" y="5"/>
                  </a:cxn>
                  <a:cxn ang="0">
                    <a:pos x="36" y="7"/>
                  </a:cxn>
                  <a:cxn ang="0">
                    <a:pos x="53" y="14"/>
                  </a:cxn>
                  <a:cxn ang="0">
                    <a:pos x="60" y="13"/>
                  </a:cxn>
                  <a:cxn ang="0">
                    <a:pos x="93" y="33"/>
                  </a:cxn>
                  <a:cxn ang="0">
                    <a:pos x="98" y="59"/>
                  </a:cxn>
                  <a:cxn ang="0">
                    <a:pos x="93" y="72"/>
                  </a:cxn>
                  <a:cxn ang="0">
                    <a:pos x="96" y="87"/>
                  </a:cxn>
                  <a:cxn ang="0">
                    <a:pos x="96" y="87"/>
                  </a:cxn>
                  <a:cxn ang="0">
                    <a:pos x="97" y="87"/>
                  </a:cxn>
                  <a:cxn ang="0">
                    <a:pos x="97" y="87"/>
                  </a:cxn>
                  <a:cxn ang="0">
                    <a:pos x="97" y="87"/>
                  </a:cxn>
                  <a:cxn ang="0">
                    <a:pos x="65" y="60"/>
                  </a:cxn>
                  <a:cxn ang="0">
                    <a:pos x="57" y="42"/>
                  </a:cxn>
                  <a:cxn ang="0">
                    <a:pos x="30" y="23"/>
                  </a:cxn>
                  <a:cxn ang="0">
                    <a:pos x="12" y="23"/>
                  </a:cxn>
                  <a:cxn ang="0">
                    <a:pos x="11" y="22"/>
                  </a:cxn>
                  <a:cxn ang="0">
                    <a:pos x="10" y="22"/>
                  </a:cxn>
                  <a:cxn ang="0">
                    <a:pos x="11" y="22"/>
                  </a:cxn>
                  <a:cxn ang="0">
                    <a:pos x="11" y="21"/>
                  </a:cxn>
                  <a:cxn ang="0">
                    <a:pos x="5" y="15"/>
                  </a:cxn>
                  <a:cxn ang="0">
                    <a:pos x="4" y="16"/>
                  </a:cxn>
                  <a:cxn ang="0">
                    <a:pos x="5" y="16"/>
                  </a:cxn>
                  <a:cxn ang="0">
                    <a:pos x="5" y="9"/>
                  </a:cxn>
                  <a:cxn ang="0">
                    <a:pos x="2" y="13"/>
                  </a:cxn>
                  <a:cxn ang="0">
                    <a:pos x="6" y="20"/>
                  </a:cxn>
                  <a:cxn ang="0">
                    <a:pos x="8" y="26"/>
                  </a:cxn>
                  <a:cxn ang="0">
                    <a:pos x="24" y="27"/>
                  </a:cxn>
                  <a:cxn ang="0">
                    <a:pos x="43" y="37"/>
                  </a:cxn>
                  <a:cxn ang="0">
                    <a:pos x="59" y="54"/>
                  </a:cxn>
                  <a:cxn ang="0">
                    <a:pos x="93" y="90"/>
                  </a:cxn>
                  <a:cxn ang="0">
                    <a:pos x="100" y="84"/>
                  </a:cxn>
                  <a:cxn ang="0">
                    <a:pos x="98" y="69"/>
                  </a:cxn>
                  <a:cxn ang="0">
                    <a:pos x="102" y="58"/>
                  </a:cxn>
                  <a:cxn ang="0">
                    <a:pos x="70" y="16"/>
                  </a:cxn>
                  <a:cxn ang="0">
                    <a:pos x="58" y="8"/>
                  </a:cxn>
                  <a:cxn ang="0">
                    <a:pos x="50" y="10"/>
                  </a:cxn>
                  <a:cxn ang="0">
                    <a:pos x="50" y="11"/>
                  </a:cxn>
                  <a:cxn ang="0">
                    <a:pos x="46" y="9"/>
                  </a:cxn>
                  <a:cxn ang="0">
                    <a:pos x="24" y="1"/>
                  </a:cxn>
                  <a:cxn ang="0">
                    <a:pos x="19" y="7"/>
                  </a:cxn>
                  <a:cxn ang="0">
                    <a:pos x="19" y="7"/>
                  </a:cxn>
                  <a:cxn ang="0">
                    <a:pos x="19" y="7"/>
                  </a:cxn>
                  <a:cxn ang="0">
                    <a:pos x="4" y="4"/>
                  </a:cxn>
                  <a:cxn ang="0">
                    <a:pos x="2" y="12"/>
                  </a:cxn>
                </a:cxnLst>
                <a:rect l="0" t="0" r="r" b="b"/>
                <a:pathLst>
                  <a:path w="102" h="91">
                    <a:moveTo>
                      <a:pt x="3" y="10"/>
                    </a:move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8"/>
                      <a:pt x="5" y="8"/>
                      <a:pt x="5" y="8"/>
                    </a:cubicBezTo>
                    <a:cubicBezTo>
                      <a:pt x="5" y="8"/>
                      <a:pt x="5" y="8"/>
                      <a:pt x="6" y="8"/>
                    </a:cubicBezTo>
                    <a:cubicBezTo>
                      <a:pt x="6" y="8"/>
                      <a:pt x="6" y="8"/>
                      <a:pt x="6" y="8"/>
                    </a:cubicBezTo>
                    <a:cubicBezTo>
                      <a:pt x="6" y="8"/>
                      <a:pt x="6" y="8"/>
                      <a:pt x="6" y="8"/>
                    </a:cubicBezTo>
                    <a:cubicBezTo>
                      <a:pt x="6" y="7"/>
                      <a:pt x="7" y="7"/>
                      <a:pt x="8" y="7"/>
                    </a:cubicBezTo>
                    <a:cubicBezTo>
                      <a:pt x="9" y="7"/>
                      <a:pt x="11" y="8"/>
                      <a:pt x="12" y="8"/>
                    </a:cubicBezTo>
                    <a:cubicBezTo>
                      <a:pt x="13" y="9"/>
                      <a:pt x="13" y="9"/>
                      <a:pt x="13" y="9"/>
                    </a:cubicBezTo>
                    <a:cubicBezTo>
                      <a:pt x="15" y="10"/>
                      <a:pt x="17" y="11"/>
                      <a:pt x="19" y="11"/>
                    </a:cubicBezTo>
                    <a:cubicBezTo>
                      <a:pt x="20" y="11"/>
                      <a:pt x="21" y="11"/>
                      <a:pt x="22" y="10"/>
                    </a:cubicBezTo>
                    <a:cubicBezTo>
                      <a:pt x="22" y="10"/>
                      <a:pt x="22" y="10"/>
                      <a:pt x="22" y="10"/>
                    </a:cubicBezTo>
                    <a:cubicBezTo>
                      <a:pt x="24" y="9"/>
                      <a:pt x="25" y="7"/>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7" y="4"/>
                      <a:pt x="28" y="4"/>
                    </a:cubicBezTo>
                    <a:cubicBezTo>
                      <a:pt x="29" y="4"/>
                      <a:pt x="31" y="4"/>
                      <a:pt x="32" y="5"/>
                    </a:cubicBezTo>
                    <a:cubicBezTo>
                      <a:pt x="34" y="5"/>
                      <a:pt x="35" y="6"/>
                      <a:pt x="36" y="7"/>
                    </a:cubicBezTo>
                    <a:cubicBezTo>
                      <a:pt x="44" y="12"/>
                      <a:pt x="44" y="12"/>
                      <a:pt x="44" y="12"/>
                    </a:cubicBezTo>
                    <a:cubicBezTo>
                      <a:pt x="46" y="14"/>
                      <a:pt x="48" y="15"/>
                      <a:pt x="50" y="15"/>
                    </a:cubicBezTo>
                    <a:cubicBezTo>
                      <a:pt x="51" y="15"/>
                      <a:pt x="52" y="14"/>
                      <a:pt x="53" y="14"/>
                    </a:cubicBezTo>
                    <a:cubicBezTo>
                      <a:pt x="53" y="14"/>
                      <a:pt x="53" y="14"/>
                      <a:pt x="53" y="14"/>
                    </a:cubicBezTo>
                    <a:cubicBezTo>
                      <a:pt x="53" y="14"/>
                      <a:pt x="53" y="14"/>
                      <a:pt x="53" y="14"/>
                    </a:cubicBezTo>
                    <a:cubicBezTo>
                      <a:pt x="53" y="13"/>
                      <a:pt x="53" y="13"/>
                      <a:pt x="53" y="13"/>
                    </a:cubicBezTo>
                    <a:cubicBezTo>
                      <a:pt x="54" y="13"/>
                      <a:pt x="56" y="12"/>
                      <a:pt x="58" y="12"/>
                    </a:cubicBezTo>
                    <a:cubicBezTo>
                      <a:pt x="58" y="12"/>
                      <a:pt x="59" y="13"/>
                      <a:pt x="60" y="13"/>
                    </a:cubicBezTo>
                    <a:cubicBezTo>
                      <a:pt x="61" y="13"/>
                      <a:pt x="61" y="14"/>
                      <a:pt x="61" y="14"/>
                    </a:cubicBezTo>
                    <a:cubicBezTo>
                      <a:pt x="62" y="15"/>
                      <a:pt x="63" y="16"/>
                      <a:pt x="64" y="17"/>
                    </a:cubicBezTo>
                    <a:cubicBezTo>
                      <a:pt x="66" y="18"/>
                      <a:pt x="67" y="19"/>
                      <a:pt x="69" y="20"/>
                    </a:cubicBezTo>
                    <a:cubicBezTo>
                      <a:pt x="93" y="33"/>
                      <a:pt x="93" y="33"/>
                      <a:pt x="93" y="33"/>
                    </a:cubicBezTo>
                    <a:cubicBezTo>
                      <a:pt x="94" y="33"/>
                      <a:pt x="95" y="34"/>
                      <a:pt x="95" y="36"/>
                    </a:cubicBezTo>
                    <a:cubicBezTo>
                      <a:pt x="96" y="37"/>
                      <a:pt x="97" y="39"/>
                      <a:pt x="97" y="40"/>
                    </a:cubicBezTo>
                    <a:cubicBezTo>
                      <a:pt x="98" y="59"/>
                      <a:pt x="98" y="59"/>
                      <a:pt x="98" y="59"/>
                    </a:cubicBezTo>
                    <a:cubicBezTo>
                      <a:pt x="98" y="59"/>
                      <a:pt x="98" y="59"/>
                      <a:pt x="98" y="59"/>
                    </a:cubicBezTo>
                    <a:cubicBezTo>
                      <a:pt x="98" y="61"/>
                      <a:pt x="97" y="62"/>
                      <a:pt x="97" y="63"/>
                    </a:cubicBezTo>
                    <a:cubicBezTo>
                      <a:pt x="96" y="65"/>
                      <a:pt x="96" y="65"/>
                      <a:pt x="96" y="65"/>
                    </a:cubicBezTo>
                    <a:cubicBezTo>
                      <a:pt x="94" y="66"/>
                      <a:pt x="94" y="67"/>
                      <a:pt x="93" y="68"/>
                    </a:cubicBezTo>
                    <a:cubicBezTo>
                      <a:pt x="93" y="69"/>
                      <a:pt x="93" y="71"/>
                      <a:pt x="93" y="72"/>
                    </a:cubicBezTo>
                    <a:cubicBezTo>
                      <a:pt x="93" y="73"/>
                      <a:pt x="93" y="75"/>
                      <a:pt x="93" y="76"/>
                    </a:cubicBezTo>
                    <a:cubicBezTo>
                      <a:pt x="95" y="85"/>
                      <a:pt x="95" y="85"/>
                      <a:pt x="95" y="85"/>
                    </a:cubicBezTo>
                    <a:cubicBezTo>
                      <a:pt x="96" y="86"/>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7" y="88"/>
                      <a:pt x="97" y="88"/>
                      <a:pt x="97" y="88"/>
                    </a:cubicBezTo>
                    <a:cubicBezTo>
                      <a:pt x="97" y="87"/>
                      <a:pt x="97" y="87"/>
                      <a:pt x="97" y="87"/>
                    </a:cubicBezTo>
                    <a:cubicBezTo>
                      <a:pt x="96" y="87"/>
                      <a:pt x="96" y="87"/>
                      <a:pt x="96" y="87"/>
                    </a:cubicBezTo>
                    <a:cubicBezTo>
                      <a:pt x="97" y="88"/>
                      <a:pt x="97" y="88"/>
                      <a:pt x="97" y="88"/>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6" y="86"/>
                      <a:pt x="96" y="86"/>
                      <a:pt x="96" y="86"/>
                    </a:cubicBezTo>
                    <a:cubicBezTo>
                      <a:pt x="68" y="64"/>
                      <a:pt x="68" y="64"/>
                      <a:pt x="68" y="64"/>
                    </a:cubicBezTo>
                    <a:cubicBezTo>
                      <a:pt x="67" y="63"/>
                      <a:pt x="66" y="61"/>
                      <a:pt x="65" y="60"/>
                    </a:cubicBezTo>
                    <a:cubicBezTo>
                      <a:pt x="64" y="58"/>
                      <a:pt x="63" y="56"/>
                      <a:pt x="63" y="55"/>
                    </a:cubicBezTo>
                    <a:cubicBezTo>
                      <a:pt x="63" y="53"/>
                      <a:pt x="63" y="53"/>
                      <a:pt x="63" y="53"/>
                    </a:cubicBezTo>
                    <a:cubicBezTo>
                      <a:pt x="63" y="51"/>
                      <a:pt x="62" y="49"/>
                      <a:pt x="61" y="47"/>
                    </a:cubicBezTo>
                    <a:cubicBezTo>
                      <a:pt x="60" y="45"/>
                      <a:pt x="58" y="43"/>
                      <a:pt x="57" y="42"/>
                    </a:cubicBezTo>
                    <a:cubicBezTo>
                      <a:pt x="54" y="40"/>
                      <a:pt x="54" y="40"/>
                      <a:pt x="54" y="40"/>
                    </a:cubicBezTo>
                    <a:cubicBezTo>
                      <a:pt x="52" y="38"/>
                      <a:pt x="48" y="35"/>
                      <a:pt x="45" y="34"/>
                    </a:cubicBezTo>
                    <a:cubicBezTo>
                      <a:pt x="35" y="26"/>
                      <a:pt x="35" y="26"/>
                      <a:pt x="35" y="26"/>
                    </a:cubicBezTo>
                    <a:cubicBezTo>
                      <a:pt x="33" y="25"/>
                      <a:pt x="32" y="24"/>
                      <a:pt x="30" y="23"/>
                    </a:cubicBezTo>
                    <a:cubicBezTo>
                      <a:pt x="28" y="23"/>
                      <a:pt x="26" y="22"/>
                      <a:pt x="24" y="22"/>
                    </a:cubicBezTo>
                    <a:cubicBezTo>
                      <a:pt x="24" y="22"/>
                      <a:pt x="24" y="22"/>
                      <a:pt x="24" y="22"/>
                    </a:cubicBezTo>
                    <a:cubicBezTo>
                      <a:pt x="24" y="22"/>
                      <a:pt x="24" y="22"/>
                      <a:pt x="24" y="22"/>
                    </a:cubicBezTo>
                    <a:cubicBezTo>
                      <a:pt x="12" y="23"/>
                      <a:pt x="12" y="23"/>
                      <a:pt x="12" y="23"/>
                    </a:cubicBezTo>
                    <a:cubicBezTo>
                      <a:pt x="12" y="23"/>
                      <a:pt x="12" y="23"/>
                      <a:pt x="12" y="23"/>
                    </a:cubicBezTo>
                    <a:cubicBezTo>
                      <a:pt x="11" y="23"/>
                      <a:pt x="11" y="23"/>
                      <a:pt x="11"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1" y="21"/>
                      <a:pt x="11" y="21"/>
                      <a:pt x="11" y="21"/>
                    </a:cubicBezTo>
                    <a:cubicBezTo>
                      <a:pt x="11" y="20"/>
                      <a:pt x="10" y="18"/>
                      <a:pt x="9" y="17"/>
                    </a:cubicBezTo>
                    <a:cubicBezTo>
                      <a:pt x="9" y="16"/>
                      <a:pt x="7" y="16"/>
                      <a:pt x="6" y="16"/>
                    </a:cubicBezTo>
                    <a:cubicBezTo>
                      <a:pt x="6" y="15"/>
                      <a:pt x="5" y="15"/>
                      <a:pt x="5" y="15"/>
                    </a:cubicBezTo>
                    <a:cubicBezTo>
                      <a:pt x="5" y="15"/>
                      <a:pt x="5" y="15"/>
                      <a:pt x="5" y="15"/>
                    </a:cubicBezTo>
                    <a:cubicBezTo>
                      <a:pt x="4" y="16"/>
                      <a:pt x="4" y="16"/>
                      <a:pt x="4" y="16"/>
                    </a:cubicBezTo>
                    <a:cubicBezTo>
                      <a:pt x="5" y="16"/>
                      <a:pt x="5" y="16"/>
                      <a:pt x="5" y="16"/>
                    </a:cubicBezTo>
                    <a:cubicBezTo>
                      <a:pt x="5" y="15"/>
                      <a:pt x="5" y="15"/>
                      <a:pt x="5" y="15"/>
                    </a:cubicBezTo>
                    <a:cubicBezTo>
                      <a:pt x="4" y="16"/>
                      <a:pt x="4" y="16"/>
                      <a:pt x="4" y="16"/>
                    </a:cubicBezTo>
                    <a:cubicBezTo>
                      <a:pt x="5" y="16"/>
                      <a:pt x="5" y="16"/>
                      <a:pt x="5" y="16"/>
                    </a:cubicBezTo>
                    <a:cubicBezTo>
                      <a:pt x="4" y="16"/>
                      <a:pt x="4" y="16"/>
                      <a:pt x="4" y="16"/>
                    </a:cubicBezTo>
                    <a:cubicBezTo>
                      <a:pt x="5" y="16"/>
                      <a:pt x="5" y="16"/>
                      <a:pt x="5" y="16"/>
                    </a:cubicBezTo>
                    <a:cubicBezTo>
                      <a:pt x="5" y="16"/>
                      <a:pt x="5" y="16"/>
                      <a:pt x="5" y="16"/>
                    </a:cubicBezTo>
                    <a:cubicBezTo>
                      <a:pt x="4" y="16"/>
                      <a:pt x="4" y="16"/>
                      <a:pt x="4" y="16"/>
                    </a:cubicBezTo>
                    <a:cubicBezTo>
                      <a:pt x="5" y="16"/>
                      <a:pt x="5" y="16"/>
                      <a:pt x="5" y="16"/>
                    </a:cubicBezTo>
                    <a:cubicBezTo>
                      <a:pt x="6" y="15"/>
                      <a:pt x="6" y="14"/>
                      <a:pt x="6" y="13"/>
                    </a:cubicBezTo>
                    <a:cubicBezTo>
                      <a:pt x="6" y="11"/>
                      <a:pt x="6" y="10"/>
                      <a:pt x="5" y="9"/>
                    </a:cubicBezTo>
                    <a:cubicBezTo>
                      <a:pt x="3" y="10"/>
                      <a:pt x="3" y="10"/>
                      <a:pt x="3" y="10"/>
                    </a:cubicBezTo>
                    <a:cubicBezTo>
                      <a:pt x="2" y="12"/>
                      <a:pt x="2" y="12"/>
                      <a:pt x="2" y="12"/>
                    </a:cubicBezTo>
                    <a:cubicBezTo>
                      <a:pt x="2" y="13"/>
                      <a:pt x="2" y="13"/>
                      <a:pt x="2" y="13"/>
                    </a:cubicBezTo>
                    <a:cubicBezTo>
                      <a:pt x="2" y="13"/>
                      <a:pt x="2" y="13"/>
                      <a:pt x="2" y="13"/>
                    </a:cubicBezTo>
                    <a:cubicBezTo>
                      <a:pt x="1" y="14"/>
                      <a:pt x="1" y="15"/>
                      <a:pt x="1" y="16"/>
                    </a:cubicBezTo>
                    <a:cubicBezTo>
                      <a:pt x="1" y="17"/>
                      <a:pt x="2" y="18"/>
                      <a:pt x="2" y="18"/>
                    </a:cubicBezTo>
                    <a:cubicBezTo>
                      <a:pt x="3" y="19"/>
                      <a:pt x="4" y="19"/>
                      <a:pt x="5" y="20"/>
                    </a:cubicBezTo>
                    <a:cubicBezTo>
                      <a:pt x="6" y="20"/>
                      <a:pt x="6" y="20"/>
                      <a:pt x="6" y="20"/>
                    </a:cubicBezTo>
                    <a:cubicBezTo>
                      <a:pt x="7" y="21"/>
                      <a:pt x="7" y="21"/>
                      <a:pt x="7" y="21"/>
                    </a:cubicBezTo>
                    <a:cubicBezTo>
                      <a:pt x="7" y="21"/>
                      <a:pt x="7" y="21"/>
                      <a:pt x="7" y="21"/>
                    </a:cubicBezTo>
                    <a:cubicBezTo>
                      <a:pt x="6" y="22"/>
                      <a:pt x="6" y="22"/>
                      <a:pt x="6" y="22"/>
                    </a:cubicBezTo>
                    <a:cubicBezTo>
                      <a:pt x="6" y="24"/>
                      <a:pt x="7" y="25"/>
                      <a:pt x="8" y="26"/>
                    </a:cubicBezTo>
                    <a:cubicBezTo>
                      <a:pt x="10" y="27"/>
                      <a:pt x="11" y="27"/>
                      <a:pt x="12" y="27"/>
                    </a:cubicBezTo>
                    <a:cubicBezTo>
                      <a:pt x="13" y="27"/>
                      <a:pt x="13" y="27"/>
                      <a:pt x="13" y="27"/>
                    </a:cubicBezTo>
                    <a:cubicBezTo>
                      <a:pt x="24" y="27"/>
                      <a:pt x="24" y="27"/>
                      <a:pt x="24" y="27"/>
                    </a:cubicBezTo>
                    <a:cubicBezTo>
                      <a:pt x="24" y="27"/>
                      <a:pt x="24" y="27"/>
                      <a:pt x="24" y="27"/>
                    </a:cubicBezTo>
                    <a:cubicBezTo>
                      <a:pt x="24" y="27"/>
                      <a:pt x="24" y="27"/>
                      <a:pt x="24" y="27"/>
                    </a:cubicBezTo>
                    <a:cubicBezTo>
                      <a:pt x="25" y="27"/>
                      <a:pt x="27" y="27"/>
                      <a:pt x="28" y="28"/>
                    </a:cubicBezTo>
                    <a:cubicBezTo>
                      <a:pt x="30" y="28"/>
                      <a:pt x="31" y="29"/>
                      <a:pt x="32" y="29"/>
                    </a:cubicBezTo>
                    <a:cubicBezTo>
                      <a:pt x="43" y="37"/>
                      <a:pt x="43" y="37"/>
                      <a:pt x="43" y="37"/>
                    </a:cubicBezTo>
                    <a:cubicBezTo>
                      <a:pt x="45" y="39"/>
                      <a:pt x="49" y="42"/>
                      <a:pt x="52" y="44"/>
                    </a:cubicBezTo>
                    <a:cubicBezTo>
                      <a:pt x="54" y="45"/>
                      <a:pt x="54" y="45"/>
                      <a:pt x="54" y="45"/>
                    </a:cubicBezTo>
                    <a:cubicBezTo>
                      <a:pt x="55" y="46"/>
                      <a:pt x="56" y="47"/>
                      <a:pt x="57" y="49"/>
                    </a:cubicBezTo>
                    <a:cubicBezTo>
                      <a:pt x="58" y="51"/>
                      <a:pt x="58" y="52"/>
                      <a:pt x="59" y="54"/>
                    </a:cubicBezTo>
                    <a:cubicBezTo>
                      <a:pt x="59" y="55"/>
                      <a:pt x="59" y="55"/>
                      <a:pt x="59" y="55"/>
                    </a:cubicBezTo>
                    <a:cubicBezTo>
                      <a:pt x="59" y="58"/>
                      <a:pt x="60" y="60"/>
                      <a:pt x="61" y="62"/>
                    </a:cubicBezTo>
                    <a:cubicBezTo>
                      <a:pt x="62" y="64"/>
                      <a:pt x="64" y="66"/>
                      <a:pt x="65" y="67"/>
                    </a:cubicBezTo>
                    <a:cubicBezTo>
                      <a:pt x="93" y="90"/>
                      <a:pt x="93" y="90"/>
                      <a:pt x="93" y="90"/>
                    </a:cubicBezTo>
                    <a:cubicBezTo>
                      <a:pt x="94" y="90"/>
                      <a:pt x="95" y="91"/>
                      <a:pt x="97" y="91"/>
                    </a:cubicBezTo>
                    <a:cubicBezTo>
                      <a:pt x="98" y="91"/>
                      <a:pt x="99" y="90"/>
                      <a:pt x="99" y="89"/>
                    </a:cubicBezTo>
                    <a:cubicBezTo>
                      <a:pt x="100" y="89"/>
                      <a:pt x="100" y="88"/>
                      <a:pt x="100" y="87"/>
                    </a:cubicBezTo>
                    <a:cubicBezTo>
                      <a:pt x="100" y="86"/>
                      <a:pt x="100" y="85"/>
                      <a:pt x="100" y="84"/>
                    </a:cubicBezTo>
                    <a:cubicBezTo>
                      <a:pt x="97" y="75"/>
                      <a:pt x="97" y="75"/>
                      <a:pt x="97" y="75"/>
                    </a:cubicBezTo>
                    <a:cubicBezTo>
                      <a:pt x="97" y="74"/>
                      <a:pt x="97" y="73"/>
                      <a:pt x="97" y="72"/>
                    </a:cubicBezTo>
                    <a:cubicBezTo>
                      <a:pt x="97" y="71"/>
                      <a:pt x="97" y="70"/>
                      <a:pt x="97" y="70"/>
                    </a:cubicBezTo>
                    <a:cubicBezTo>
                      <a:pt x="98" y="69"/>
                      <a:pt x="98" y="69"/>
                      <a:pt x="98" y="69"/>
                    </a:cubicBezTo>
                    <a:cubicBezTo>
                      <a:pt x="98" y="69"/>
                      <a:pt x="98" y="69"/>
                      <a:pt x="98" y="69"/>
                    </a:cubicBezTo>
                    <a:cubicBezTo>
                      <a:pt x="99" y="68"/>
                      <a:pt x="100" y="66"/>
                      <a:pt x="101" y="65"/>
                    </a:cubicBezTo>
                    <a:cubicBezTo>
                      <a:pt x="101" y="63"/>
                      <a:pt x="102" y="61"/>
                      <a:pt x="102" y="59"/>
                    </a:cubicBezTo>
                    <a:cubicBezTo>
                      <a:pt x="102" y="58"/>
                      <a:pt x="102" y="58"/>
                      <a:pt x="102" y="58"/>
                    </a:cubicBezTo>
                    <a:cubicBezTo>
                      <a:pt x="101" y="40"/>
                      <a:pt x="101" y="40"/>
                      <a:pt x="101" y="40"/>
                    </a:cubicBezTo>
                    <a:cubicBezTo>
                      <a:pt x="101" y="38"/>
                      <a:pt x="100" y="35"/>
                      <a:pt x="99" y="34"/>
                    </a:cubicBezTo>
                    <a:cubicBezTo>
                      <a:pt x="98" y="32"/>
                      <a:pt x="97" y="30"/>
                      <a:pt x="95" y="29"/>
                    </a:cubicBezTo>
                    <a:cubicBezTo>
                      <a:pt x="70" y="16"/>
                      <a:pt x="70" y="16"/>
                      <a:pt x="70" y="16"/>
                    </a:cubicBezTo>
                    <a:cubicBezTo>
                      <a:pt x="69" y="16"/>
                      <a:pt x="68" y="15"/>
                      <a:pt x="67" y="14"/>
                    </a:cubicBezTo>
                    <a:cubicBezTo>
                      <a:pt x="66" y="13"/>
                      <a:pt x="65" y="12"/>
                      <a:pt x="65" y="12"/>
                    </a:cubicBezTo>
                    <a:cubicBezTo>
                      <a:pt x="65" y="10"/>
                      <a:pt x="63" y="10"/>
                      <a:pt x="62" y="9"/>
                    </a:cubicBezTo>
                    <a:cubicBezTo>
                      <a:pt x="61" y="8"/>
                      <a:pt x="59" y="8"/>
                      <a:pt x="58" y="8"/>
                    </a:cubicBezTo>
                    <a:cubicBezTo>
                      <a:pt x="56" y="8"/>
                      <a:pt x="55" y="8"/>
                      <a:pt x="53" y="9"/>
                    </a:cubicBezTo>
                    <a:cubicBezTo>
                      <a:pt x="52" y="9"/>
                      <a:pt x="51" y="10"/>
                      <a:pt x="50" y="10"/>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0"/>
                      <a:pt x="50" y="10"/>
                      <a:pt x="50" y="10"/>
                    </a:cubicBezTo>
                    <a:cubicBezTo>
                      <a:pt x="49" y="10"/>
                      <a:pt x="48" y="10"/>
                      <a:pt x="46" y="9"/>
                    </a:cubicBezTo>
                    <a:cubicBezTo>
                      <a:pt x="39" y="3"/>
                      <a:pt x="39" y="3"/>
                      <a:pt x="39" y="3"/>
                    </a:cubicBezTo>
                    <a:cubicBezTo>
                      <a:pt x="37" y="2"/>
                      <a:pt x="36" y="2"/>
                      <a:pt x="34" y="1"/>
                    </a:cubicBezTo>
                    <a:cubicBezTo>
                      <a:pt x="32" y="0"/>
                      <a:pt x="30" y="0"/>
                      <a:pt x="28" y="0"/>
                    </a:cubicBezTo>
                    <a:cubicBezTo>
                      <a:pt x="27" y="0"/>
                      <a:pt x="25" y="0"/>
                      <a:pt x="24" y="1"/>
                    </a:cubicBezTo>
                    <a:cubicBezTo>
                      <a:pt x="23" y="1"/>
                      <a:pt x="23" y="1"/>
                      <a:pt x="22" y="2"/>
                    </a:cubicBezTo>
                    <a:cubicBezTo>
                      <a:pt x="22" y="2"/>
                      <a:pt x="21" y="3"/>
                      <a:pt x="21" y="4"/>
                    </a:cubicBezTo>
                    <a:cubicBezTo>
                      <a:pt x="21" y="5"/>
                      <a:pt x="20" y="6"/>
                      <a:pt x="19" y="7"/>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19" y="7"/>
                      <a:pt x="19" y="7"/>
                      <a:pt x="19" y="7"/>
                    </a:cubicBezTo>
                    <a:cubicBezTo>
                      <a:pt x="19" y="7"/>
                      <a:pt x="17" y="6"/>
                      <a:pt x="16" y="6"/>
                    </a:cubicBezTo>
                    <a:cubicBezTo>
                      <a:pt x="15" y="5"/>
                      <a:pt x="15" y="5"/>
                      <a:pt x="15" y="5"/>
                    </a:cubicBezTo>
                    <a:cubicBezTo>
                      <a:pt x="13" y="4"/>
                      <a:pt x="10" y="3"/>
                      <a:pt x="8" y="3"/>
                    </a:cubicBezTo>
                    <a:cubicBezTo>
                      <a:pt x="7" y="3"/>
                      <a:pt x="5" y="3"/>
                      <a:pt x="4" y="4"/>
                    </a:cubicBezTo>
                    <a:cubicBezTo>
                      <a:pt x="4" y="4"/>
                      <a:pt x="4" y="4"/>
                      <a:pt x="4" y="4"/>
                    </a:cubicBezTo>
                    <a:cubicBezTo>
                      <a:pt x="4" y="4"/>
                      <a:pt x="4" y="4"/>
                      <a:pt x="4" y="4"/>
                    </a:cubicBezTo>
                    <a:cubicBezTo>
                      <a:pt x="2" y="5"/>
                      <a:pt x="1" y="7"/>
                      <a:pt x="0" y="9"/>
                    </a:cubicBezTo>
                    <a:cubicBezTo>
                      <a:pt x="0" y="10"/>
                      <a:pt x="1" y="11"/>
                      <a:pt x="2" y="12"/>
                    </a:cubicBezTo>
                    <a:lnTo>
                      <a:pt x="3"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283"/>
              <p:cNvSpPr>
                <a:spLocks/>
              </p:cNvSpPr>
              <p:nvPr/>
            </p:nvSpPr>
            <p:spPr bwMode="auto">
              <a:xfrm>
                <a:off x="-3748087" y="2501897"/>
                <a:ext cx="2044700" cy="2208211"/>
              </a:xfrm>
              <a:custGeom>
                <a:avLst/>
                <a:gdLst/>
                <a:ahLst/>
                <a:cxnLst>
                  <a:cxn ang="0">
                    <a:pos x="149" y="233"/>
                  </a:cxn>
                  <a:cxn ang="0">
                    <a:pos x="200" y="200"/>
                  </a:cxn>
                  <a:cxn ang="0">
                    <a:pos x="136" y="153"/>
                  </a:cxn>
                  <a:cxn ang="0">
                    <a:pos x="118" y="159"/>
                  </a:cxn>
                  <a:cxn ang="0">
                    <a:pos x="91" y="153"/>
                  </a:cxn>
                  <a:cxn ang="0">
                    <a:pos x="125" y="110"/>
                  </a:cxn>
                  <a:cxn ang="0">
                    <a:pos x="135" y="95"/>
                  </a:cxn>
                  <a:cxn ang="0">
                    <a:pos x="144" y="108"/>
                  </a:cxn>
                  <a:cxn ang="0">
                    <a:pos x="176" y="71"/>
                  </a:cxn>
                  <a:cxn ang="0">
                    <a:pos x="146" y="91"/>
                  </a:cxn>
                  <a:cxn ang="0">
                    <a:pos x="186" y="35"/>
                  </a:cxn>
                  <a:cxn ang="0">
                    <a:pos x="206" y="57"/>
                  </a:cxn>
                  <a:cxn ang="0">
                    <a:pos x="376" y="30"/>
                  </a:cxn>
                  <a:cxn ang="0">
                    <a:pos x="540" y="125"/>
                  </a:cxn>
                  <a:cxn ang="0">
                    <a:pos x="499" y="130"/>
                  </a:cxn>
                  <a:cxn ang="0">
                    <a:pos x="471" y="177"/>
                  </a:cxn>
                  <a:cxn ang="0">
                    <a:pos x="513" y="269"/>
                  </a:cxn>
                  <a:cxn ang="0">
                    <a:pos x="475" y="332"/>
                  </a:cxn>
                  <a:cxn ang="0">
                    <a:pos x="488" y="385"/>
                  </a:cxn>
                  <a:cxn ang="0">
                    <a:pos x="462" y="329"/>
                  </a:cxn>
                  <a:cxn ang="0">
                    <a:pos x="380" y="349"/>
                  </a:cxn>
                  <a:cxn ang="0">
                    <a:pos x="380" y="350"/>
                  </a:cxn>
                  <a:cxn ang="0">
                    <a:pos x="260" y="232"/>
                  </a:cxn>
                  <a:cxn ang="0">
                    <a:pos x="295" y="281"/>
                  </a:cxn>
                  <a:cxn ang="0">
                    <a:pos x="236" y="336"/>
                  </a:cxn>
                  <a:cxn ang="0">
                    <a:pos x="223" y="451"/>
                  </a:cxn>
                  <a:cxn ang="0">
                    <a:pos x="142" y="582"/>
                  </a:cxn>
                  <a:cxn ang="0">
                    <a:pos x="71" y="361"/>
                  </a:cxn>
                  <a:cxn ang="0">
                    <a:pos x="73" y="364"/>
                  </a:cxn>
                  <a:cxn ang="0">
                    <a:pos x="142" y="587"/>
                  </a:cxn>
                  <a:cxn ang="0">
                    <a:pos x="226" y="449"/>
                  </a:cxn>
                  <a:cxn ang="0">
                    <a:pos x="239" y="332"/>
                  </a:cxn>
                  <a:cxn ang="0">
                    <a:pos x="206" y="251"/>
                  </a:cxn>
                  <a:cxn ang="0">
                    <a:pos x="301" y="278"/>
                  </a:cxn>
                  <a:cxn ang="0">
                    <a:pos x="298" y="266"/>
                  </a:cxn>
                  <a:cxn ang="0">
                    <a:pos x="376" y="350"/>
                  </a:cxn>
                  <a:cxn ang="0">
                    <a:pos x="459" y="336"/>
                  </a:cxn>
                  <a:cxn ang="0">
                    <a:pos x="473" y="335"/>
                  </a:cxn>
                  <a:cxn ang="0">
                    <a:pos x="473" y="336"/>
                  </a:cxn>
                  <a:cxn ang="0">
                    <a:pos x="516" y="242"/>
                  </a:cxn>
                  <a:cxn ang="0">
                    <a:pos x="475" y="179"/>
                  </a:cxn>
                  <a:cxn ang="0">
                    <a:pos x="501" y="123"/>
                  </a:cxn>
                  <a:cxn ang="0">
                    <a:pos x="542" y="118"/>
                  </a:cxn>
                  <a:cxn ang="0">
                    <a:pos x="299" y="0"/>
                  </a:cxn>
                  <a:cxn ang="0">
                    <a:pos x="199" y="48"/>
                  </a:cxn>
                  <a:cxn ang="0">
                    <a:pos x="197" y="48"/>
                  </a:cxn>
                  <a:cxn ang="0">
                    <a:pos x="206" y="38"/>
                  </a:cxn>
                  <a:cxn ang="0">
                    <a:pos x="138" y="85"/>
                  </a:cxn>
                  <a:cxn ang="0">
                    <a:pos x="171" y="57"/>
                  </a:cxn>
                  <a:cxn ang="0">
                    <a:pos x="175" y="75"/>
                  </a:cxn>
                  <a:cxn ang="0">
                    <a:pos x="182" y="74"/>
                  </a:cxn>
                  <a:cxn ang="0">
                    <a:pos x="145" y="106"/>
                  </a:cxn>
                  <a:cxn ang="0">
                    <a:pos x="125" y="106"/>
                  </a:cxn>
                  <a:cxn ang="0">
                    <a:pos x="68" y="160"/>
                  </a:cxn>
                  <a:cxn ang="0">
                    <a:pos x="134" y="185"/>
                  </a:cxn>
                  <a:cxn ang="0">
                    <a:pos x="139" y="157"/>
                  </a:cxn>
                  <a:cxn ang="0">
                    <a:pos x="171" y="181"/>
                  </a:cxn>
                  <a:cxn ang="0">
                    <a:pos x="173" y="187"/>
                  </a:cxn>
                  <a:cxn ang="0">
                    <a:pos x="195" y="229"/>
                  </a:cxn>
                  <a:cxn ang="0">
                    <a:pos x="122" y="196"/>
                  </a:cxn>
                </a:cxnLst>
                <a:rect l="0" t="0" r="r" b="b"/>
                <a:pathLst>
                  <a:path w="544" h="587">
                    <a:moveTo>
                      <a:pt x="3" y="312"/>
                    </a:moveTo>
                    <a:cubicBezTo>
                      <a:pt x="5" y="311"/>
                      <a:pt x="5" y="311"/>
                      <a:pt x="5" y="311"/>
                    </a:cubicBezTo>
                    <a:cubicBezTo>
                      <a:pt x="5" y="310"/>
                      <a:pt x="4" y="309"/>
                      <a:pt x="4" y="308"/>
                    </a:cubicBezTo>
                    <a:cubicBezTo>
                      <a:pt x="4" y="306"/>
                      <a:pt x="5" y="302"/>
                      <a:pt x="6" y="301"/>
                    </a:cubicBezTo>
                    <a:cubicBezTo>
                      <a:pt x="46" y="220"/>
                      <a:pt x="46" y="220"/>
                      <a:pt x="46" y="220"/>
                    </a:cubicBezTo>
                    <a:cubicBezTo>
                      <a:pt x="47" y="219"/>
                      <a:pt x="48" y="218"/>
                      <a:pt x="49" y="217"/>
                    </a:cubicBezTo>
                    <a:cubicBezTo>
                      <a:pt x="50" y="215"/>
                      <a:pt x="52" y="215"/>
                      <a:pt x="53" y="214"/>
                    </a:cubicBezTo>
                    <a:cubicBezTo>
                      <a:pt x="117" y="198"/>
                      <a:pt x="117" y="198"/>
                      <a:pt x="117" y="198"/>
                    </a:cubicBezTo>
                    <a:cubicBezTo>
                      <a:pt x="118" y="198"/>
                      <a:pt x="118" y="198"/>
                      <a:pt x="118" y="198"/>
                    </a:cubicBezTo>
                    <a:cubicBezTo>
                      <a:pt x="118" y="198"/>
                      <a:pt x="118" y="198"/>
                      <a:pt x="119" y="199"/>
                    </a:cubicBezTo>
                    <a:cubicBezTo>
                      <a:pt x="119" y="199"/>
                      <a:pt x="120" y="200"/>
                      <a:pt x="120" y="201"/>
                    </a:cubicBezTo>
                    <a:cubicBezTo>
                      <a:pt x="120" y="212"/>
                      <a:pt x="120" y="212"/>
                      <a:pt x="120" y="212"/>
                    </a:cubicBezTo>
                    <a:cubicBezTo>
                      <a:pt x="120" y="214"/>
                      <a:pt x="121" y="216"/>
                      <a:pt x="122" y="218"/>
                    </a:cubicBezTo>
                    <a:cubicBezTo>
                      <a:pt x="123" y="220"/>
                      <a:pt x="125" y="222"/>
                      <a:pt x="127" y="223"/>
                    </a:cubicBezTo>
                    <a:cubicBezTo>
                      <a:pt x="145" y="232"/>
                      <a:pt x="145" y="232"/>
                      <a:pt x="145" y="232"/>
                    </a:cubicBezTo>
                    <a:cubicBezTo>
                      <a:pt x="146" y="233"/>
                      <a:pt x="148" y="233"/>
                      <a:pt x="149" y="233"/>
                    </a:cubicBezTo>
                    <a:cubicBezTo>
                      <a:pt x="152" y="233"/>
                      <a:pt x="154" y="232"/>
                      <a:pt x="156" y="231"/>
                    </a:cubicBezTo>
                    <a:cubicBezTo>
                      <a:pt x="159" y="228"/>
                      <a:pt x="159" y="228"/>
                      <a:pt x="159" y="228"/>
                    </a:cubicBezTo>
                    <a:cubicBezTo>
                      <a:pt x="160" y="228"/>
                      <a:pt x="162" y="227"/>
                      <a:pt x="163" y="227"/>
                    </a:cubicBezTo>
                    <a:cubicBezTo>
                      <a:pt x="164" y="227"/>
                      <a:pt x="165" y="228"/>
                      <a:pt x="166" y="228"/>
                    </a:cubicBezTo>
                    <a:cubicBezTo>
                      <a:pt x="172" y="233"/>
                      <a:pt x="172" y="233"/>
                      <a:pt x="172" y="233"/>
                    </a:cubicBezTo>
                    <a:cubicBezTo>
                      <a:pt x="174" y="234"/>
                      <a:pt x="177" y="235"/>
                      <a:pt x="179" y="235"/>
                    </a:cubicBezTo>
                    <a:cubicBezTo>
                      <a:pt x="181" y="235"/>
                      <a:pt x="182" y="234"/>
                      <a:pt x="184" y="233"/>
                    </a:cubicBezTo>
                    <a:cubicBezTo>
                      <a:pt x="185" y="232"/>
                      <a:pt x="185" y="232"/>
                      <a:pt x="185" y="232"/>
                    </a:cubicBezTo>
                    <a:cubicBezTo>
                      <a:pt x="186" y="232"/>
                      <a:pt x="187" y="232"/>
                      <a:pt x="188" y="232"/>
                    </a:cubicBezTo>
                    <a:cubicBezTo>
                      <a:pt x="190" y="232"/>
                      <a:pt x="191" y="232"/>
                      <a:pt x="192" y="233"/>
                    </a:cubicBezTo>
                    <a:cubicBezTo>
                      <a:pt x="194" y="234"/>
                      <a:pt x="194" y="234"/>
                      <a:pt x="194" y="234"/>
                    </a:cubicBezTo>
                    <a:cubicBezTo>
                      <a:pt x="195" y="235"/>
                      <a:pt x="196" y="235"/>
                      <a:pt x="197" y="235"/>
                    </a:cubicBezTo>
                    <a:cubicBezTo>
                      <a:pt x="199" y="235"/>
                      <a:pt x="200" y="234"/>
                      <a:pt x="201" y="233"/>
                    </a:cubicBezTo>
                    <a:cubicBezTo>
                      <a:pt x="202" y="232"/>
                      <a:pt x="202" y="231"/>
                      <a:pt x="202" y="229"/>
                    </a:cubicBezTo>
                    <a:cubicBezTo>
                      <a:pt x="202" y="206"/>
                      <a:pt x="202" y="206"/>
                      <a:pt x="202" y="206"/>
                    </a:cubicBezTo>
                    <a:cubicBezTo>
                      <a:pt x="202" y="204"/>
                      <a:pt x="201" y="202"/>
                      <a:pt x="200" y="200"/>
                    </a:cubicBezTo>
                    <a:cubicBezTo>
                      <a:pt x="199" y="198"/>
                      <a:pt x="197" y="197"/>
                      <a:pt x="195" y="196"/>
                    </a:cubicBezTo>
                    <a:cubicBezTo>
                      <a:pt x="183" y="192"/>
                      <a:pt x="183" y="192"/>
                      <a:pt x="183" y="192"/>
                    </a:cubicBezTo>
                    <a:cubicBezTo>
                      <a:pt x="182" y="192"/>
                      <a:pt x="181" y="191"/>
                      <a:pt x="180" y="190"/>
                    </a:cubicBezTo>
                    <a:cubicBezTo>
                      <a:pt x="179" y="189"/>
                      <a:pt x="178" y="188"/>
                      <a:pt x="177" y="186"/>
                    </a:cubicBezTo>
                    <a:cubicBezTo>
                      <a:pt x="176" y="181"/>
                      <a:pt x="176" y="181"/>
                      <a:pt x="176" y="181"/>
                    </a:cubicBezTo>
                    <a:cubicBezTo>
                      <a:pt x="176" y="180"/>
                      <a:pt x="175" y="179"/>
                      <a:pt x="174" y="178"/>
                    </a:cubicBezTo>
                    <a:cubicBezTo>
                      <a:pt x="174" y="178"/>
                      <a:pt x="173" y="177"/>
                      <a:pt x="171" y="177"/>
                    </a:cubicBezTo>
                    <a:cubicBezTo>
                      <a:pt x="170" y="177"/>
                      <a:pt x="170" y="177"/>
                      <a:pt x="169" y="178"/>
                    </a:cubicBezTo>
                    <a:cubicBezTo>
                      <a:pt x="168" y="178"/>
                      <a:pt x="168" y="179"/>
                      <a:pt x="167" y="180"/>
                    </a:cubicBezTo>
                    <a:cubicBezTo>
                      <a:pt x="164" y="185"/>
                      <a:pt x="164" y="185"/>
                      <a:pt x="164" y="185"/>
                    </a:cubicBezTo>
                    <a:cubicBezTo>
                      <a:pt x="163" y="186"/>
                      <a:pt x="163" y="186"/>
                      <a:pt x="163" y="186"/>
                    </a:cubicBezTo>
                    <a:cubicBezTo>
                      <a:pt x="162" y="186"/>
                      <a:pt x="162" y="186"/>
                      <a:pt x="161" y="185"/>
                    </a:cubicBezTo>
                    <a:cubicBezTo>
                      <a:pt x="143" y="156"/>
                      <a:pt x="143" y="156"/>
                      <a:pt x="143" y="156"/>
                    </a:cubicBezTo>
                    <a:cubicBezTo>
                      <a:pt x="143" y="155"/>
                      <a:pt x="142" y="154"/>
                      <a:pt x="141" y="154"/>
                    </a:cubicBezTo>
                    <a:cubicBezTo>
                      <a:pt x="141" y="153"/>
                      <a:pt x="140" y="153"/>
                      <a:pt x="138" y="153"/>
                    </a:cubicBezTo>
                    <a:cubicBezTo>
                      <a:pt x="138" y="153"/>
                      <a:pt x="137" y="153"/>
                      <a:pt x="136" y="153"/>
                    </a:cubicBezTo>
                    <a:cubicBezTo>
                      <a:pt x="135" y="154"/>
                      <a:pt x="135" y="154"/>
                      <a:pt x="135" y="155"/>
                    </a:cubicBezTo>
                    <a:cubicBezTo>
                      <a:pt x="134" y="156"/>
                      <a:pt x="134" y="157"/>
                      <a:pt x="134" y="159"/>
                    </a:cubicBezTo>
                    <a:cubicBezTo>
                      <a:pt x="134" y="161"/>
                      <a:pt x="135" y="164"/>
                      <a:pt x="136" y="166"/>
                    </a:cubicBezTo>
                    <a:cubicBezTo>
                      <a:pt x="141" y="175"/>
                      <a:pt x="141" y="175"/>
                      <a:pt x="141" y="175"/>
                    </a:cubicBezTo>
                    <a:cubicBezTo>
                      <a:pt x="141" y="176"/>
                      <a:pt x="142" y="177"/>
                      <a:pt x="142" y="179"/>
                    </a:cubicBezTo>
                    <a:cubicBezTo>
                      <a:pt x="142" y="180"/>
                      <a:pt x="141" y="182"/>
                      <a:pt x="141" y="183"/>
                    </a:cubicBezTo>
                    <a:cubicBezTo>
                      <a:pt x="141" y="183"/>
                      <a:pt x="141" y="183"/>
                      <a:pt x="141" y="183"/>
                    </a:cubicBezTo>
                    <a:cubicBezTo>
                      <a:pt x="140" y="184"/>
                      <a:pt x="140" y="184"/>
                      <a:pt x="140" y="184"/>
                    </a:cubicBezTo>
                    <a:cubicBezTo>
                      <a:pt x="140" y="184"/>
                      <a:pt x="140" y="184"/>
                      <a:pt x="140" y="184"/>
                    </a:cubicBezTo>
                    <a:cubicBezTo>
                      <a:pt x="140" y="184"/>
                      <a:pt x="140" y="184"/>
                      <a:pt x="140" y="184"/>
                    </a:cubicBezTo>
                    <a:cubicBezTo>
                      <a:pt x="139" y="185"/>
                      <a:pt x="139" y="185"/>
                      <a:pt x="139" y="185"/>
                    </a:cubicBezTo>
                    <a:cubicBezTo>
                      <a:pt x="139" y="184"/>
                      <a:pt x="139" y="184"/>
                      <a:pt x="139" y="184"/>
                    </a:cubicBezTo>
                    <a:cubicBezTo>
                      <a:pt x="138" y="184"/>
                      <a:pt x="138" y="184"/>
                      <a:pt x="138" y="183"/>
                    </a:cubicBezTo>
                    <a:cubicBezTo>
                      <a:pt x="129" y="163"/>
                      <a:pt x="129" y="163"/>
                      <a:pt x="129" y="163"/>
                    </a:cubicBezTo>
                    <a:cubicBezTo>
                      <a:pt x="127" y="160"/>
                      <a:pt x="124" y="158"/>
                      <a:pt x="121" y="158"/>
                    </a:cubicBezTo>
                    <a:cubicBezTo>
                      <a:pt x="120" y="158"/>
                      <a:pt x="119" y="158"/>
                      <a:pt x="118" y="159"/>
                    </a:cubicBezTo>
                    <a:cubicBezTo>
                      <a:pt x="105" y="165"/>
                      <a:pt x="105" y="165"/>
                      <a:pt x="105" y="165"/>
                    </a:cubicBezTo>
                    <a:cubicBezTo>
                      <a:pt x="102" y="167"/>
                      <a:pt x="98" y="170"/>
                      <a:pt x="96" y="173"/>
                    </a:cubicBezTo>
                    <a:cubicBezTo>
                      <a:pt x="86" y="187"/>
                      <a:pt x="86" y="187"/>
                      <a:pt x="86" y="187"/>
                    </a:cubicBezTo>
                    <a:cubicBezTo>
                      <a:pt x="85" y="188"/>
                      <a:pt x="84" y="189"/>
                      <a:pt x="83" y="190"/>
                    </a:cubicBezTo>
                    <a:cubicBezTo>
                      <a:pt x="81" y="191"/>
                      <a:pt x="80" y="191"/>
                      <a:pt x="79" y="191"/>
                    </a:cubicBezTo>
                    <a:cubicBezTo>
                      <a:pt x="62" y="192"/>
                      <a:pt x="62" y="192"/>
                      <a:pt x="62" y="192"/>
                    </a:cubicBezTo>
                    <a:cubicBezTo>
                      <a:pt x="61" y="192"/>
                      <a:pt x="61" y="192"/>
                      <a:pt x="61" y="192"/>
                    </a:cubicBezTo>
                    <a:cubicBezTo>
                      <a:pt x="61" y="192"/>
                      <a:pt x="61" y="192"/>
                      <a:pt x="61" y="192"/>
                    </a:cubicBezTo>
                    <a:cubicBezTo>
                      <a:pt x="60" y="192"/>
                      <a:pt x="60" y="191"/>
                      <a:pt x="60" y="190"/>
                    </a:cubicBezTo>
                    <a:cubicBezTo>
                      <a:pt x="60" y="189"/>
                      <a:pt x="60" y="189"/>
                      <a:pt x="60" y="189"/>
                    </a:cubicBezTo>
                    <a:cubicBezTo>
                      <a:pt x="64" y="170"/>
                      <a:pt x="64" y="170"/>
                      <a:pt x="64" y="170"/>
                    </a:cubicBezTo>
                    <a:cubicBezTo>
                      <a:pt x="65" y="169"/>
                      <a:pt x="66" y="167"/>
                      <a:pt x="67" y="166"/>
                    </a:cubicBezTo>
                    <a:cubicBezTo>
                      <a:pt x="67" y="165"/>
                      <a:pt x="69" y="164"/>
                      <a:pt x="69" y="164"/>
                    </a:cubicBezTo>
                    <a:cubicBezTo>
                      <a:pt x="82" y="162"/>
                      <a:pt x="82" y="162"/>
                      <a:pt x="82" y="162"/>
                    </a:cubicBezTo>
                    <a:cubicBezTo>
                      <a:pt x="84" y="161"/>
                      <a:pt x="86" y="160"/>
                      <a:pt x="87" y="158"/>
                    </a:cubicBezTo>
                    <a:cubicBezTo>
                      <a:pt x="89" y="157"/>
                      <a:pt x="90" y="155"/>
                      <a:pt x="91" y="153"/>
                    </a:cubicBezTo>
                    <a:cubicBezTo>
                      <a:pt x="91" y="151"/>
                      <a:pt x="91" y="151"/>
                      <a:pt x="91" y="151"/>
                    </a:cubicBezTo>
                    <a:cubicBezTo>
                      <a:pt x="92" y="150"/>
                      <a:pt x="92" y="148"/>
                      <a:pt x="92" y="147"/>
                    </a:cubicBezTo>
                    <a:cubicBezTo>
                      <a:pt x="92" y="144"/>
                      <a:pt x="91" y="141"/>
                      <a:pt x="90" y="139"/>
                    </a:cubicBezTo>
                    <a:cubicBezTo>
                      <a:pt x="89" y="138"/>
                      <a:pt x="89" y="138"/>
                      <a:pt x="89" y="138"/>
                    </a:cubicBezTo>
                    <a:cubicBezTo>
                      <a:pt x="89" y="138"/>
                      <a:pt x="90" y="137"/>
                      <a:pt x="91" y="136"/>
                    </a:cubicBezTo>
                    <a:cubicBezTo>
                      <a:pt x="109" y="126"/>
                      <a:pt x="109" y="126"/>
                      <a:pt x="109" y="126"/>
                    </a:cubicBezTo>
                    <a:cubicBezTo>
                      <a:pt x="112" y="124"/>
                      <a:pt x="116" y="121"/>
                      <a:pt x="118" y="118"/>
                    </a:cubicBezTo>
                    <a:cubicBezTo>
                      <a:pt x="120" y="114"/>
                      <a:pt x="120" y="114"/>
                      <a:pt x="120" y="114"/>
                    </a:cubicBezTo>
                    <a:cubicBezTo>
                      <a:pt x="121" y="113"/>
                      <a:pt x="122" y="112"/>
                      <a:pt x="123" y="111"/>
                    </a:cubicBezTo>
                    <a:cubicBezTo>
                      <a:pt x="124" y="111"/>
                      <a:pt x="124"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6" y="110"/>
                      <a:pt x="127" y="110"/>
                      <a:pt x="128" y="109"/>
                    </a:cubicBezTo>
                    <a:cubicBezTo>
                      <a:pt x="130" y="108"/>
                      <a:pt x="131" y="106"/>
                      <a:pt x="133" y="103"/>
                    </a:cubicBezTo>
                    <a:cubicBezTo>
                      <a:pt x="135" y="97"/>
                      <a:pt x="135" y="97"/>
                      <a:pt x="135" y="97"/>
                    </a:cubicBezTo>
                    <a:cubicBezTo>
                      <a:pt x="135" y="97"/>
                      <a:pt x="135" y="96"/>
                      <a:pt x="136" y="96"/>
                    </a:cubicBezTo>
                    <a:cubicBezTo>
                      <a:pt x="136" y="96"/>
                      <a:pt x="136" y="96"/>
                      <a:pt x="136" y="96"/>
                    </a:cubicBezTo>
                    <a:cubicBezTo>
                      <a:pt x="135" y="95"/>
                      <a:pt x="135" y="95"/>
                      <a:pt x="135" y="95"/>
                    </a:cubicBezTo>
                    <a:cubicBezTo>
                      <a:pt x="135" y="96"/>
                      <a:pt x="135" y="96"/>
                      <a:pt x="135" y="96"/>
                    </a:cubicBezTo>
                    <a:cubicBezTo>
                      <a:pt x="136" y="96"/>
                      <a:pt x="136" y="96"/>
                      <a:pt x="136" y="96"/>
                    </a:cubicBezTo>
                    <a:cubicBezTo>
                      <a:pt x="135" y="95"/>
                      <a:pt x="135" y="95"/>
                      <a:pt x="135" y="95"/>
                    </a:cubicBezTo>
                    <a:cubicBezTo>
                      <a:pt x="135" y="96"/>
                      <a:pt x="135" y="96"/>
                      <a:pt x="135" y="96"/>
                    </a:cubicBezTo>
                    <a:cubicBezTo>
                      <a:pt x="135" y="95"/>
                      <a:pt x="135" y="95"/>
                      <a:pt x="135" y="95"/>
                    </a:cubicBezTo>
                    <a:cubicBezTo>
                      <a:pt x="134" y="96"/>
                      <a:pt x="134" y="96"/>
                      <a:pt x="134" y="96"/>
                    </a:cubicBezTo>
                    <a:cubicBezTo>
                      <a:pt x="135" y="96"/>
                      <a:pt x="135" y="96"/>
                      <a:pt x="135" y="96"/>
                    </a:cubicBezTo>
                    <a:cubicBezTo>
                      <a:pt x="135" y="95"/>
                      <a:pt x="135" y="95"/>
                      <a:pt x="135" y="95"/>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5" y="97"/>
                      <a:pt x="135" y="97"/>
                      <a:pt x="135" y="97"/>
                    </a:cubicBezTo>
                    <a:cubicBezTo>
                      <a:pt x="136" y="101"/>
                      <a:pt x="136" y="101"/>
                      <a:pt x="136" y="101"/>
                    </a:cubicBezTo>
                    <a:cubicBezTo>
                      <a:pt x="136" y="103"/>
                      <a:pt x="137" y="105"/>
                      <a:pt x="138" y="107"/>
                    </a:cubicBezTo>
                    <a:cubicBezTo>
                      <a:pt x="140" y="109"/>
                      <a:pt x="142" y="110"/>
                      <a:pt x="144" y="110"/>
                    </a:cubicBezTo>
                    <a:cubicBezTo>
                      <a:pt x="144" y="108"/>
                      <a:pt x="144" y="108"/>
                      <a:pt x="144" y="108"/>
                    </a:cubicBezTo>
                    <a:cubicBezTo>
                      <a:pt x="144" y="110"/>
                      <a:pt x="144" y="110"/>
                      <a:pt x="144" y="110"/>
                    </a:cubicBezTo>
                    <a:cubicBezTo>
                      <a:pt x="144" y="110"/>
                      <a:pt x="144" y="110"/>
                      <a:pt x="144" y="110"/>
                    </a:cubicBezTo>
                    <a:cubicBezTo>
                      <a:pt x="144" y="110"/>
                      <a:pt x="144" y="110"/>
                      <a:pt x="144" y="110"/>
                    </a:cubicBezTo>
                    <a:cubicBezTo>
                      <a:pt x="144" y="110"/>
                      <a:pt x="144" y="110"/>
                      <a:pt x="144" y="110"/>
                    </a:cubicBezTo>
                    <a:cubicBezTo>
                      <a:pt x="144" y="111"/>
                      <a:pt x="145" y="111"/>
                      <a:pt x="146" y="111"/>
                    </a:cubicBezTo>
                    <a:cubicBezTo>
                      <a:pt x="149" y="111"/>
                      <a:pt x="152" y="109"/>
                      <a:pt x="155" y="107"/>
                    </a:cubicBezTo>
                    <a:cubicBezTo>
                      <a:pt x="170" y="91"/>
                      <a:pt x="170" y="91"/>
                      <a:pt x="170" y="91"/>
                    </a:cubicBezTo>
                    <a:cubicBezTo>
                      <a:pt x="172" y="88"/>
                      <a:pt x="176" y="85"/>
                      <a:pt x="178" y="83"/>
                    </a:cubicBezTo>
                    <a:cubicBezTo>
                      <a:pt x="182" y="81"/>
                      <a:pt x="182" y="81"/>
                      <a:pt x="182" y="81"/>
                    </a:cubicBezTo>
                    <a:cubicBezTo>
                      <a:pt x="183" y="80"/>
                      <a:pt x="184" y="79"/>
                      <a:pt x="185" y="78"/>
                    </a:cubicBezTo>
                    <a:cubicBezTo>
                      <a:pt x="186" y="77"/>
                      <a:pt x="186" y="76"/>
                      <a:pt x="186" y="74"/>
                    </a:cubicBezTo>
                    <a:cubicBezTo>
                      <a:pt x="186" y="73"/>
                      <a:pt x="186" y="73"/>
                      <a:pt x="186" y="73"/>
                    </a:cubicBezTo>
                    <a:cubicBezTo>
                      <a:pt x="186" y="72"/>
                      <a:pt x="185" y="71"/>
                      <a:pt x="184" y="70"/>
                    </a:cubicBezTo>
                    <a:cubicBezTo>
                      <a:pt x="183" y="70"/>
                      <a:pt x="182" y="70"/>
                      <a:pt x="181" y="70"/>
                    </a:cubicBezTo>
                    <a:cubicBezTo>
                      <a:pt x="180" y="70"/>
                      <a:pt x="179" y="70"/>
                      <a:pt x="177" y="71"/>
                    </a:cubicBezTo>
                    <a:cubicBezTo>
                      <a:pt x="176" y="71"/>
                      <a:pt x="176" y="71"/>
                      <a:pt x="176" y="71"/>
                    </a:cubicBezTo>
                    <a:cubicBezTo>
                      <a:pt x="175" y="71"/>
                      <a:pt x="175" y="71"/>
                      <a:pt x="175" y="71"/>
                    </a:cubicBezTo>
                    <a:cubicBezTo>
                      <a:pt x="174" y="71"/>
                      <a:pt x="172" y="70"/>
                      <a:pt x="172" y="69"/>
                    </a:cubicBezTo>
                    <a:cubicBezTo>
                      <a:pt x="172" y="69"/>
                      <a:pt x="172" y="68"/>
                      <a:pt x="172" y="67"/>
                    </a:cubicBezTo>
                    <a:cubicBezTo>
                      <a:pt x="172" y="66"/>
                      <a:pt x="172" y="64"/>
                      <a:pt x="173" y="63"/>
                    </a:cubicBezTo>
                    <a:cubicBezTo>
                      <a:pt x="174" y="61"/>
                      <a:pt x="175" y="59"/>
                      <a:pt x="175" y="57"/>
                    </a:cubicBezTo>
                    <a:cubicBezTo>
                      <a:pt x="175" y="57"/>
                      <a:pt x="175" y="56"/>
                      <a:pt x="174" y="55"/>
                    </a:cubicBezTo>
                    <a:cubicBezTo>
                      <a:pt x="174" y="54"/>
                      <a:pt x="173" y="54"/>
                      <a:pt x="172" y="53"/>
                    </a:cubicBezTo>
                    <a:cubicBezTo>
                      <a:pt x="171" y="53"/>
                      <a:pt x="171" y="53"/>
                      <a:pt x="171" y="53"/>
                    </a:cubicBezTo>
                    <a:cubicBezTo>
                      <a:pt x="169" y="53"/>
                      <a:pt x="168" y="54"/>
                      <a:pt x="167" y="54"/>
                    </a:cubicBezTo>
                    <a:cubicBezTo>
                      <a:pt x="165" y="55"/>
                      <a:pt x="164" y="56"/>
                      <a:pt x="163" y="58"/>
                    </a:cubicBezTo>
                    <a:cubicBezTo>
                      <a:pt x="161" y="61"/>
                      <a:pt x="161" y="61"/>
                      <a:pt x="161" y="61"/>
                    </a:cubicBezTo>
                    <a:cubicBezTo>
                      <a:pt x="158" y="65"/>
                      <a:pt x="157" y="70"/>
                      <a:pt x="156" y="74"/>
                    </a:cubicBezTo>
                    <a:cubicBezTo>
                      <a:pt x="156" y="77"/>
                      <a:pt x="154" y="82"/>
                      <a:pt x="152" y="84"/>
                    </a:cubicBezTo>
                    <a:cubicBezTo>
                      <a:pt x="148" y="90"/>
                      <a:pt x="148" y="90"/>
                      <a:pt x="148" y="90"/>
                    </a:cubicBezTo>
                    <a:cubicBezTo>
                      <a:pt x="147" y="91"/>
                      <a:pt x="147" y="91"/>
                      <a:pt x="147" y="91"/>
                    </a:cubicBezTo>
                    <a:cubicBezTo>
                      <a:pt x="146" y="91"/>
                      <a:pt x="146" y="91"/>
                      <a:pt x="146" y="91"/>
                    </a:cubicBezTo>
                    <a:cubicBezTo>
                      <a:pt x="146" y="90"/>
                      <a:pt x="146" y="90"/>
                      <a:pt x="146" y="89"/>
                    </a:cubicBezTo>
                    <a:cubicBezTo>
                      <a:pt x="144" y="86"/>
                      <a:pt x="144" y="86"/>
                      <a:pt x="144" y="86"/>
                    </a:cubicBezTo>
                    <a:cubicBezTo>
                      <a:pt x="144" y="84"/>
                      <a:pt x="143" y="83"/>
                      <a:pt x="141" y="82"/>
                    </a:cubicBezTo>
                    <a:cubicBezTo>
                      <a:pt x="140" y="80"/>
                      <a:pt x="138" y="80"/>
                      <a:pt x="136" y="80"/>
                    </a:cubicBezTo>
                    <a:cubicBezTo>
                      <a:pt x="135" y="80"/>
                      <a:pt x="135" y="80"/>
                      <a:pt x="135" y="80"/>
                    </a:cubicBezTo>
                    <a:cubicBezTo>
                      <a:pt x="135" y="80"/>
                      <a:pt x="135" y="80"/>
                      <a:pt x="135" y="80"/>
                    </a:cubicBezTo>
                    <a:cubicBezTo>
                      <a:pt x="135" y="80"/>
                      <a:pt x="135" y="80"/>
                      <a:pt x="135" y="80"/>
                    </a:cubicBezTo>
                    <a:cubicBezTo>
                      <a:pt x="134" y="79"/>
                      <a:pt x="134" y="79"/>
                      <a:pt x="134" y="79"/>
                    </a:cubicBezTo>
                    <a:cubicBezTo>
                      <a:pt x="134" y="78"/>
                      <a:pt x="134" y="78"/>
                      <a:pt x="134" y="78"/>
                    </a:cubicBezTo>
                    <a:cubicBezTo>
                      <a:pt x="134" y="77"/>
                      <a:pt x="134" y="77"/>
                      <a:pt x="134" y="76"/>
                    </a:cubicBezTo>
                    <a:cubicBezTo>
                      <a:pt x="134" y="76"/>
                      <a:pt x="134" y="76"/>
                      <a:pt x="134" y="76"/>
                    </a:cubicBezTo>
                    <a:cubicBezTo>
                      <a:pt x="134" y="73"/>
                      <a:pt x="137" y="68"/>
                      <a:pt x="139" y="67"/>
                    </a:cubicBezTo>
                    <a:cubicBezTo>
                      <a:pt x="174" y="32"/>
                      <a:pt x="174" y="32"/>
                      <a:pt x="174" y="32"/>
                    </a:cubicBezTo>
                    <a:cubicBezTo>
                      <a:pt x="175" y="31"/>
                      <a:pt x="177" y="31"/>
                      <a:pt x="178" y="31"/>
                    </a:cubicBezTo>
                    <a:cubicBezTo>
                      <a:pt x="179" y="31"/>
                      <a:pt x="180" y="31"/>
                      <a:pt x="180" y="31"/>
                    </a:cubicBezTo>
                    <a:cubicBezTo>
                      <a:pt x="186" y="35"/>
                      <a:pt x="186" y="35"/>
                      <a:pt x="186" y="35"/>
                    </a:cubicBezTo>
                    <a:cubicBezTo>
                      <a:pt x="188" y="37"/>
                      <a:pt x="193" y="39"/>
                      <a:pt x="196" y="40"/>
                    </a:cubicBezTo>
                    <a:cubicBezTo>
                      <a:pt x="204" y="42"/>
                      <a:pt x="204" y="42"/>
                      <a:pt x="204" y="42"/>
                    </a:cubicBezTo>
                    <a:cubicBezTo>
                      <a:pt x="205" y="42"/>
                      <a:pt x="206" y="43"/>
                      <a:pt x="206" y="43"/>
                    </a:cubicBezTo>
                    <a:cubicBezTo>
                      <a:pt x="206" y="43"/>
                      <a:pt x="206" y="43"/>
                      <a:pt x="206" y="43"/>
                    </a:cubicBezTo>
                    <a:cubicBezTo>
                      <a:pt x="206" y="44"/>
                      <a:pt x="206" y="44"/>
                      <a:pt x="206" y="44"/>
                    </a:cubicBezTo>
                    <a:cubicBezTo>
                      <a:pt x="206" y="44"/>
                      <a:pt x="205" y="44"/>
                      <a:pt x="204" y="45"/>
                    </a:cubicBezTo>
                    <a:cubicBezTo>
                      <a:pt x="203" y="45"/>
                      <a:pt x="202" y="45"/>
                      <a:pt x="201" y="45"/>
                    </a:cubicBezTo>
                    <a:cubicBezTo>
                      <a:pt x="201" y="45"/>
                      <a:pt x="201" y="45"/>
                      <a:pt x="201" y="45"/>
                    </a:cubicBezTo>
                    <a:cubicBezTo>
                      <a:pt x="198" y="45"/>
                      <a:pt x="198" y="45"/>
                      <a:pt x="198" y="45"/>
                    </a:cubicBezTo>
                    <a:cubicBezTo>
                      <a:pt x="198" y="45"/>
                      <a:pt x="198" y="45"/>
                      <a:pt x="198" y="45"/>
                    </a:cubicBezTo>
                    <a:cubicBezTo>
                      <a:pt x="197" y="45"/>
                      <a:pt x="196" y="45"/>
                      <a:pt x="196" y="46"/>
                    </a:cubicBezTo>
                    <a:cubicBezTo>
                      <a:pt x="195" y="46"/>
                      <a:pt x="195" y="46"/>
                      <a:pt x="195" y="46"/>
                    </a:cubicBezTo>
                    <a:cubicBezTo>
                      <a:pt x="194" y="47"/>
                      <a:pt x="194" y="47"/>
                      <a:pt x="194" y="48"/>
                    </a:cubicBezTo>
                    <a:cubicBezTo>
                      <a:pt x="194" y="49"/>
                      <a:pt x="195" y="50"/>
                      <a:pt x="195" y="50"/>
                    </a:cubicBezTo>
                    <a:cubicBezTo>
                      <a:pt x="196" y="51"/>
                      <a:pt x="196" y="51"/>
                      <a:pt x="197" y="52"/>
                    </a:cubicBezTo>
                    <a:cubicBezTo>
                      <a:pt x="206" y="57"/>
                      <a:pt x="206" y="57"/>
                      <a:pt x="206" y="57"/>
                    </a:cubicBezTo>
                    <a:cubicBezTo>
                      <a:pt x="207" y="58"/>
                      <a:pt x="208" y="58"/>
                      <a:pt x="209" y="58"/>
                    </a:cubicBezTo>
                    <a:cubicBezTo>
                      <a:pt x="212" y="58"/>
                      <a:pt x="215" y="56"/>
                      <a:pt x="216" y="53"/>
                    </a:cubicBezTo>
                    <a:cubicBezTo>
                      <a:pt x="216" y="52"/>
                      <a:pt x="217" y="51"/>
                      <a:pt x="218" y="50"/>
                    </a:cubicBezTo>
                    <a:cubicBezTo>
                      <a:pt x="219" y="50"/>
                      <a:pt x="220" y="49"/>
                      <a:pt x="221" y="49"/>
                    </a:cubicBezTo>
                    <a:cubicBezTo>
                      <a:pt x="256" y="49"/>
                      <a:pt x="256" y="49"/>
                      <a:pt x="256" y="49"/>
                    </a:cubicBezTo>
                    <a:cubicBezTo>
                      <a:pt x="258" y="49"/>
                      <a:pt x="260" y="49"/>
                      <a:pt x="262" y="48"/>
                    </a:cubicBezTo>
                    <a:cubicBezTo>
                      <a:pt x="264" y="48"/>
                      <a:pt x="265" y="47"/>
                      <a:pt x="267" y="46"/>
                    </a:cubicBezTo>
                    <a:cubicBezTo>
                      <a:pt x="278" y="39"/>
                      <a:pt x="278" y="39"/>
                      <a:pt x="278" y="39"/>
                    </a:cubicBezTo>
                    <a:cubicBezTo>
                      <a:pt x="281" y="37"/>
                      <a:pt x="284" y="33"/>
                      <a:pt x="286" y="30"/>
                    </a:cubicBezTo>
                    <a:cubicBezTo>
                      <a:pt x="292" y="17"/>
                      <a:pt x="292" y="17"/>
                      <a:pt x="292" y="17"/>
                    </a:cubicBezTo>
                    <a:cubicBezTo>
                      <a:pt x="293" y="15"/>
                      <a:pt x="294" y="13"/>
                      <a:pt x="294" y="11"/>
                    </a:cubicBezTo>
                    <a:cubicBezTo>
                      <a:pt x="295" y="9"/>
                      <a:pt x="295" y="7"/>
                      <a:pt x="295" y="5"/>
                    </a:cubicBezTo>
                    <a:cubicBezTo>
                      <a:pt x="295" y="5"/>
                      <a:pt x="295" y="4"/>
                      <a:pt x="296" y="4"/>
                    </a:cubicBezTo>
                    <a:cubicBezTo>
                      <a:pt x="296" y="4"/>
                      <a:pt x="296" y="4"/>
                      <a:pt x="296" y="4"/>
                    </a:cubicBezTo>
                    <a:cubicBezTo>
                      <a:pt x="297" y="4"/>
                      <a:pt x="297" y="4"/>
                      <a:pt x="297" y="4"/>
                    </a:cubicBezTo>
                    <a:cubicBezTo>
                      <a:pt x="376" y="30"/>
                      <a:pt x="376" y="30"/>
                      <a:pt x="376" y="30"/>
                    </a:cubicBezTo>
                    <a:cubicBezTo>
                      <a:pt x="377" y="30"/>
                      <a:pt x="378" y="31"/>
                      <a:pt x="379" y="31"/>
                    </a:cubicBezTo>
                    <a:cubicBezTo>
                      <a:pt x="382" y="31"/>
                      <a:pt x="384" y="30"/>
                      <a:pt x="386" y="27"/>
                    </a:cubicBezTo>
                    <a:cubicBezTo>
                      <a:pt x="386" y="27"/>
                      <a:pt x="387" y="27"/>
                      <a:pt x="388" y="26"/>
                    </a:cubicBezTo>
                    <a:cubicBezTo>
                      <a:pt x="388" y="26"/>
                      <a:pt x="389" y="26"/>
                      <a:pt x="390" y="26"/>
                    </a:cubicBezTo>
                    <a:cubicBezTo>
                      <a:pt x="391" y="26"/>
                      <a:pt x="391" y="26"/>
                      <a:pt x="392" y="26"/>
                    </a:cubicBezTo>
                    <a:cubicBezTo>
                      <a:pt x="503" y="53"/>
                      <a:pt x="503" y="53"/>
                      <a:pt x="503" y="53"/>
                    </a:cubicBezTo>
                    <a:cubicBezTo>
                      <a:pt x="504" y="54"/>
                      <a:pt x="506" y="54"/>
                      <a:pt x="507" y="55"/>
                    </a:cubicBezTo>
                    <a:cubicBezTo>
                      <a:pt x="509" y="56"/>
                      <a:pt x="510" y="57"/>
                      <a:pt x="511" y="58"/>
                    </a:cubicBezTo>
                    <a:cubicBezTo>
                      <a:pt x="524" y="72"/>
                      <a:pt x="524" y="72"/>
                      <a:pt x="524" y="72"/>
                    </a:cubicBezTo>
                    <a:cubicBezTo>
                      <a:pt x="525" y="72"/>
                      <a:pt x="525" y="73"/>
                      <a:pt x="525" y="73"/>
                    </a:cubicBezTo>
                    <a:cubicBezTo>
                      <a:pt x="525" y="74"/>
                      <a:pt x="525" y="74"/>
                      <a:pt x="524" y="75"/>
                    </a:cubicBezTo>
                    <a:cubicBezTo>
                      <a:pt x="521" y="76"/>
                      <a:pt x="521" y="76"/>
                      <a:pt x="521" y="76"/>
                    </a:cubicBezTo>
                    <a:cubicBezTo>
                      <a:pt x="519" y="77"/>
                      <a:pt x="517" y="80"/>
                      <a:pt x="517" y="82"/>
                    </a:cubicBezTo>
                    <a:cubicBezTo>
                      <a:pt x="517" y="84"/>
                      <a:pt x="518" y="85"/>
                      <a:pt x="519" y="87"/>
                    </a:cubicBezTo>
                    <a:cubicBezTo>
                      <a:pt x="538" y="120"/>
                      <a:pt x="538" y="120"/>
                      <a:pt x="538" y="120"/>
                    </a:cubicBezTo>
                    <a:cubicBezTo>
                      <a:pt x="539" y="121"/>
                      <a:pt x="540" y="123"/>
                      <a:pt x="540" y="125"/>
                    </a:cubicBezTo>
                    <a:cubicBezTo>
                      <a:pt x="540" y="126"/>
                      <a:pt x="539" y="127"/>
                      <a:pt x="539" y="128"/>
                    </a:cubicBezTo>
                    <a:cubicBezTo>
                      <a:pt x="539" y="129"/>
                      <a:pt x="538" y="129"/>
                      <a:pt x="538" y="129"/>
                    </a:cubicBezTo>
                    <a:cubicBezTo>
                      <a:pt x="538" y="129"/>
                      <a:pt x="538" y="129"/>
                      <a:pt x="538" y="129"/>
                    </a:cubicBezTo>
                    <a:cubicBezTo>
                      <a:pt x="538" y="129"/>
                      <a:pt x="537" y="129"/>
                      <a:pt x="536" y="128"/>
                    </a:cubicBezTo>
                    <a:cubicBezTo>
                      <a:pt x="503" y="78"/>
                      <a:pt x="503" y="78"/>
                      <a:pt x="503" y="78"/>
                    </a:cubicBezTo>
                    <a:cubicBezTo>
                      <a:pt x="502" y="76"/>
                      <a:pt x="499" y="74"/>
                      <a:pt x="496" y="74"/>
                    </a:cubicBezTo>
                    <a:cubicBezTo>
                      <a:pt x="495" y="74"/>
                      <a:pt x="494" y="75"/>
                      <a:pt x="493" y="75"/>
                    </a:cubicBezTo>
                    <a:cubicBezTo>
                      <a:pt x="474" y="86"/>
                      <a:pt x="474" y="86"/>
                      <a:pt x="474" y="86"/>
                    </a:cubicBezTo>
                    <a:cubicBezTo>
                      <a:pt x="471" y="88"/>
                      <a:pt x="470" y="91"/>
                      <a:pt x="470" y="94"/>
                    </a:cubicBezTo>
                    <a:cubicBezTo>
                      <a:pt x="470" y="96"/>
                      <a:pt x="470" y="97"/>
                      <a:pt x="470" y="98"/>
                    </a:cubicBezTo>
                    <a:cubicBezTo>
                      <a:pt x="475" y="114"/>
                      <a:pt x="475" y="114"/>
                      <a:pt x="475" y="114"/>
                    </a:cubicBezTo>
                    <a:cubicBezTo>
                      <a:pt x="476" y="116"/>
                      <a:pt x="477" y="118"/>
                      <a:pt x="479" y="119"/>
                    </a:cubicBezTo>
                    <a:cubicBezTo>
                      <a:pt x="480" y="121"/>
                      <a:pt x="482" y="122"/>
                      <a:pt x="484" y="122"/>
                    </a:cubicBezTo>
                    <a:cubicBezTo>
                      <a:pt x="495" y="124"/>
                      <a:pt x="495" y="124"/>
                      <a:pt x="495" y="124"/>
                    </a:cubicBezTo>
                    <a:cubicBezTo>
                      <a:pt x="495" y="124"/>
                      <a:pt x="497" y="125"/>
                      <a:pt x="497" y="126"/>
                    </a:cubicBezTo>
                    <a:cubicBezTo>
                      <a:pt x="498" y="127"/>
                      <a:pt x="499" y="128"/>
                      <a:pt x="499" y="130"/>
                    </a:cubicBezTo>
                    <a:cubicBezTo>
                      <a:pt x="505" y="155"/>
                      <a:pt x="505" y="155"/>
                      <a:pt x="505" y="155"/>
                    </a:cubicBezTo>
                    <a:cubicBezTo>
                      <a:pt x="505" y="156"/>
                      <a:pt x="505" y="157"/>
                      <a:pt x="505" y="158"/>
                    </a:cubicBezTo>
                    <a:cubicBezTo>
                      <a:pt x="505" y="161"/>
                      <a:pt x="505" y="164"/>
                      <a:pt x="504" y="166"/>
                    </a:cubicBezTo>
                    <a:cubicBezTo>
                      <a:pt x="500" y="175"/>
                      <a:pt x="500" y="175"/>
                      <a:pt x="500" y="175"/>
                    </a:cubicBezTo>
                    <a:cubicBezTo>
                      <a:pt x="499" y="177"/>
                      <a:pt x="499" y="178"/>
                      <a:pt x="499" y="180"/>
                    </a:cubicBezTo>
                    <a:cubicBezTo>
                      <a:pt x="499" y="183"/>
                      <a:pt x="500" y="186"/>
                      <a:pt x="501" y="188"/>
                    </a:cubicBezTo>
                    <a:cubicBezTo>
                      <a:pt x="516" y="205"/>
                      <a:pt x="516" y="205"/>
                      <a:pt x="516" y="205"/>
                    </a:cubicBezTo>
                    <a:cubicBezTo>
                      <a:pt x="517" y="206"/>
                      <a:pt x="518" y="208"/>
                      <a:pt x="518" y="210"/>
                    </a:cubicBezTo>
                    <a:cubicBezTo>
                      <a:pt x="518" y="211"/>
                      <a:pt x="518" y="211"/>
                      <a:pt x="518" y="211"/>
                    </a:cubicBezTo>
                    <a:cubicBezTo>
                      <a:pt x="517" y="212"/>
                      <a:pt x="517" y="212"/>
                      <a:pt x="517" y="212"/>
                    </a:cubicBezTo>
                    <a:cubicBezTo>
                      <a:pt x="517" y="212"/>
                      <a:pt x="516" y="212"/>
                      <a:pt x="515" y="211"/>
                    </a:cubicBezTo>
                    <a:cubicBezTo>
                      <a:pt x="494" y="187"/>
                      <a:pt x="494" y="187"/>
                      <a:pt x="494" y="187"/>
                    </a:cubicBezTo>
                    <a:cubicBezTo>
                      <a:pt x="492" y="185"/>
                      <a:pt x="488" y="182"/>
                      <a:pt x="485" y="180"/>
                    </a:cubicBezTo>
                    <a:cubicBezTo>
                      <a:pt x="478" y="176"/>
                      <a:pt x="478" y="176"/>
                      <a:pt x="478" y="176"/>
                    </a:cubicBezTo>
                    <a:cubicBezTo>
                      <a:pt x="477" y="175"/>
                      <a:pt x="476" y="175"/>
                      <a:pt x="475" y="175"/>
                    </a:cubicBezTo>
                    <a:cubicBezTo>
                      <a:pt x="473" y="175"/>
                      <a:pt x="472" y="176"/>
                      <a:pt x="471" y="177"/>
                    </a:cubicBezTo>
                    <a:cubicBezTo>
                      <a:pt x="470" y="178"/>
                      <a:pt x="469" y="179"/>
                      <a:pt x="469" y="180"/>
                    </a:cubicBezTo>
                    <a:cubicBezTo>
                      <a:pt x="468" y="181"/>
                      <a:pt x="468" y="182"/>
                      <a:pt x="468" y="184"/>
                    </a:cubicBezTo>
                    <a:cubicBezTo>
                      <a:pt x="468" y="187"/>
                      <a:pt x="469" y="190"/>
                      <a:pt x="471" y="193"/>
                    </a:cubicBezTo>
                    <a:cubicBezTo>
                      <a:pt x="472" y="195"/>
                      <a:pt x="472" y="195"/>
                      <a:pt x="472" y="195"/>
                    </a:cubicBezTo>
                    <a:cubicBezTo>
                      <a:pt x="473" y="196"/>
                      <a:pt x="474" y="197"/>
                      <a:pt x="475" y="198"/>
                    </a:cubicBezTo>
                    <a:cubicBezTo>
                      <a:pt x="477" y="199"/>
                      <a:pt x="478" y="200"/>
                      <a:pt x="480" y="200"/>
                    </a:cubicBezTo>
                    <a:cubicBezTo>
                      <a:pt x="481" y="200"/>
                      <a:pt x="481" y="200"/>
                      <a:pt x="482" y="200"/>
                    </a:cubicBezTo>
                    <a:cubicBezTo>
                      <a:pt x="482" y="199"/>
                      <a:pt x="482" y="199"/>
                      <a:pt x="482" y="199"/>
                    </a:cubicBezTo>
                    <a:cubicBezTo>
                      <a:pt x="482" y="199"/>
                      <a:pt x="483" y="200"/>
                      <a:pt x="484" y="200"/>
                    </a:cubicBezTo>
                    <a:cubicBezTo>
                      <a:pt x="484" y="201"/>
                      <a:pt x="485" y="202"/>
                      <a:pt x="485" y="203"/>
                    </a:cubicBezTo>
                    <a:cubicBezTo>
                      <a:pt x="486" y="206"/>
                      <a:pt x="486" y="206"/>
                      <a:pt x="486" y="206"/>
                    </a:cubicBezTo>
                    <a:cubicBezTo>
                      <a:pt x="487" y="210"/>
                      <a:pt x="490" y="215"/>
                      <a:pt x="493" y="217"/>
                    </a:cubicBezTo>
                    <a:cubicBezTo>
                      <a:pt x="508" y="233"/>
                      <a:pt x="508" y="233"/>
                      <a:pt x="508" y="233"/>
                    </a:cubicBezTo>
                    <a:cubicBezTo>
                      <a:pt x="509" y="234"/>
                      <a:pt x="510" y="235"/>
                      <a:pt x="511" y="237"/>
                    </a:cubicBezTo>
                    <a:cubicBezTo>
                      <a:pt x="511" y="239"/>
                      <a:pt x="512" y="241"/>
                      <a:pt x="512" y="242"/>
                    </a:cubicBezTo>
                    <a:cubicBezTo>
                      <a:pt x="513" y="269"/>
                      <a:pt x="513" y="269"/>
                      <a:pt x="513" y="269"/>
                    </a:cubicBezTo>
                    <a:cubicBezTo>
                      <a:pt x="513" y="269"/>
                      <a:pt x="513" y="269"/>
                      <a:pt x="513" y="269"/>
                    </a:cubicBezTo>
                    <a:cubicBezTo>
                      <a:pt x="513" y="271"/>
                      <a:pt x="513" y="272"/>
                      <a:pt x="512" y="272"/>
                    </a:cubicBezTo>
                    <a:cubicBezTo>
                      <a:pt x="512" y="273"/>
                      <a:pt x="511" y="273"/>
                      <a:pt x="510" y="273"/>
                    </a:cubicBezTo>
                    <a:cubicBezTo>
                      <a:pt x="493" y="273"/>
                      <a:pt x="493" y="273"/>
                      <a:pt x="493" y="273"/>
                    </a:cubicBezTo>
                    <a:cubicBezTo>
                      <a:pt x="490" y="273"/>
                      <a:pt x="489" y="275"/>
                      <a:pt x="487" y="276"/>
                    </a:cubicBezTo>
                    <a:cubicBezTo>
                      <a:pt x="486" y="278"/>
                      <a:pt x="485" y="280"/>
                      <a:pt x="485" y="282"/>
                    </a:cubicBezTo>
                    <a:cubicBezTo>
                      <a:pt x="485" y="289"/>
                      <a:pt x="485" y="289"/>
                      <a:pt x="485" y="289"/>
                    </a:cubicBezTo>
                    <a:cubicBezTo>
                      <a:pt x="485" y="293"/>
                      <a:pt x="487" y="299"/>
                      <a:pt x="489" y="302"/>
                    </a:cubicBezTo>
                    <a:cubicBezTo>
                      <a:pt x="502" y="324"/>
                      <a:pt x="502" y="324"/>
                      <a:pt x="502" y="324"/>
                    </a:cubicBezTo>
                    <a:cubicBezTo>
                      <a:pt x="503" y="325"/>
                      <a:pt x="503" y="326"/>
                      <a:pt x="503" y="328"/>
                    </a:cubicBezTo>
                    <a:cubicBezTo>
                      <a:pt x="503" y="329"/>
                      <a:pt x="503" y="331"/>
                      <a:pt x="502" y="332"/>
                    </a:cubicBezTo>
                    <a:cubicBezTo>
                      <a:pt x="492" y="349"/>
                      <a:pt x="492" y="349"/>
                      <a:pt x="492" y="349"/>
                    </a:cubicBezTo>
                    <a:cubicBezTo>
                      <a:pt x="492" y="350"/>
                      <a:pt x="491" y="350"/>
                      <a:pt x="491" y="350"/>
                    </a:cubicBezTo>
                    <a:cubicBezTo>
                      <a:pt x="490" y="350"/>
                      <a:pt x="490" y="350"/>
                      <a:pt x="489" y="349"/>
                    </a:cubicBezTo>
                    <a:cubicBezTo>
                      <a:pt x="477" y="333"/>
                      <a:pt x="477" y="333"/>
                      <a:pt x="477" y="333"/>
                    </a:cubicBezTo>
                    <a:cubicBezTo>
                      <a:pt x="476" y="333"/>
                      <a:pt x="476" y="332"/>
                      <a:pt x="475" y="332"/>
                    </a:cubicBezTo>
                    <a:cubicBezTo>
                      <a:pt x="474" y="331"/>
                      <a:pt x="474" y="331"/>
                      <a:pt x="473" y="331"/>
                    </a:cubicBezTo>
                    <a:cubicBezTo>
                      <a:pt x="472" y="331"/>
                      <a:pt x="471" y="331"/>
                      <a:pt x="471" y="332"/>
                    </a:cubicBezTo>
                    <a:cubicBezTo>
                      <a:pt x="470" y="332"/>
                      <a:pt x="470" y="333"/>
                      <a:pt x="469" y="334"/>
                    </a:cubicBezTo>
                    <a:cubicBezTo>
                      <a:pt x="469" y="335"/>
                      <a:pt x="469" y="336"/>
                      <a:pt x="469" y="337"/>
                    </a:cubicBezTo>
                    <a:cubicBezTo>
                      <a:pt x="469" y="341"/>
                      <a:pt x="469" y="341"/>
                      <a:pt x="469" y="341"/>
                    </a:cubicBezTo>
                    <a:cubicBezTo>
                      <a:pt x="469" y="345"/>
                      <a:pt x="470" y="351"/>
                      <a:pt x="472" y="354"/>
                    </a:cubicBezTo>
                    <a:cubicBezTo>
                      <a:pt x="487" y="384"/>
                      <a:pt x="487" y="384"/>
                      <a:pt x="487" y="384"/>
                    </a:cubicBezTo>
                    <a:cubicBezTo>
                      <a:pt x="488" y="384"/>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9" y="385"/>
                      <a:pt x="489" y="385"/>
                      <a:pt x="489" y="385"/>
                    </a:cubicBezTo>
                    <a:cubicBezTo>
                      <a:pt x="488" y="384"/>
                      <a:pt x="488" y="384"/>
                      <a:pt x="488" y="384"/>
                    </a:cubicBezTo>
                    <a:cubicBezTo>
                      <a:pt x="488" y="385"/>
                      <a:pt x="488" y="385"/>
                      <a:pt x="488" y="385"/>
                    </a:cubicBezTo>
                    <a:cubicBezTo>
                      <a:pt x="489" y="385"/>
                      <a:pt x="489" y="385"/>
                      <a:pt x="489" y="385"/>
                    </a:cubicBezTo>
                    <a:cubicBezTo>
                      <a:pt x="488" y="384"/>
                      <a:pt x="488" y="384"/>
                      <a:pt x="488" y="384"/>
                    </a:cubicBezTo>
                    <a:cubicBezTo>
                      <a:pt x="489" y="385"/>
                      <a:pt x="489" y="385"/>
                      <a:pt x="489" y="385"/>
                    </a:cubicBezTo>
                    <a:cubicBezTo>
                      <a:pt x="489" y="384"/>
                      <a:pt x="489" y="384"/>
                      <a:pt x="489" y="384"/>
                    </a:cubicBezTo>
                    <a:cubicBezTo>
                      <a:pt x="488" y="384"/>
                      <a:pt x="488" y="384"/>
                      <a:pt x="488" y="384"/>
                    </a:cubicBezTo>
                    <a:cubicBezTo>
                      <a:pt x="489" y="385"/>
                      <a:pt x="489" y="385"/>
                      <a:pt x="489" y="385"/>
                    </a:cubicBezTo>
                    <a:cubicBezTo>
                      <a:pt x="489" y="384"/>
                      <a:pt x="489" y="384"/>
                      <a:pt x="489" y="384"/>
                    </a:cubicBezTo>
                    <a:cubicBezTo>
                      <a:pt x="489" y="384"/>
                      <a:pt x="489" y="384"/>
                      <a:pt x="489" y="384"/>
                    </a:cubicBezTo>
                    <a:cubicBezTo>
                      <a:pt x="488" y="384"/>
                      <a:pt x="488" y="384"/>
                      <a:pt x="488" y="384"/>
                    </a:cubicBezTo>
                    <a:cubicBezTo>
                      <a:pt x="483" y="381"/>
                      <a:pt x="483" y="381"/>
                      <a:pt x="483" y="381"/>
                    </a:cubicBezTo>
                    <a:cubicBezTo>
                      <a:pt x="482" y="381"/>
                      <a:pt x="481" y="380"/>
                      <a:pt x="480" y="379"/>
                    </a:cubicBezTo>
                    <a:cubicBezTo>
                      <a:pt x="479" y="377"/>
                      <a:pt x="477" y="376"/>
                      <a:pt x="477" y="374"/>
                    </a:cubicBezTo>
                    <a:cubicBezTo>
                      <a:pt x="466" y="351"/>
                      <a:pt x="466" y="351"/>
                      <a:pt x="466" y="351"/>
                    </a:cubicBezTo>
                    <a:cubicBezTo>
                      <a:pt x="465" y="349"/>
                      <a:pt x="463" y="343"/>
                      <a:pt x="463" y="340"/>
                    </a:cubicBezTo>
                    <a:cubicBezTo>
                      <a:pt x="463" y="336"/>
                      <a:pt x="463" y="336"/>
                      <a:pt x="463" y="336"/>
                    </a:cubicBezTo>
                    <a:cubicBezTo>
                      <a:pt x="463" y="333"/>
                      <a:pt x="463" y="331"/>
                      <a:pt x="462" y="329"/>
                    </a:cubicBezTo>
                    <a:cubicBezTo>
                      <a:pt x="462" y="327"/>
                      <a:pt x="461" y="324"/>
                      <a:pt x="459" y="323"/>
                    </a:cubicBezTo>
                    <a:cubicBezTo>
                      <a:pt x="425" y="277"/>
                      <a:pt x="425" y="277"/>
                      <a:pt x="425" y="277"/>
                    </a:cubicBezTo>
                    <a:cubicBezTo>
                      <a:pt x="424" y="275"/>
                      <a:pt x="422" y="274"/>
                      <a:pt x="420" y="274"/>
                    </a:cubicBezTo>
                    <a:cubicBezTo>
                      <a:pt x="418" y="274"/>
                      <a:pt x="416" y="275"/>
                      <a:pt x="414" y="277"/>
                    </a:cubicBezTo>
                    <a:cubicBezTo>
                      <a:pt x="391" y="309"/>
                      <a:pt x="391" y="309"/>
                      <a:pt x="391" y="309"/>
                    </a:cubicBezTo>
                    <a:cubicBezTo>
                      <a:pt x="389" y="312"/>
                      <a:pt x="387" y="316"/>
                      <a:pt x="387" y="321"/>
                    </a:cubicBezTo>
                    <a:cubicBezTo>
                      <a:pt x="387" y="322"/>
                      <a:pt x="387" y="322"/>
                      <a:pt x="387" y="322"/>
                    </a:cubicBezTo>
                    <a:cubicBezTo>
                      <a:pt x="387" y="322"/>
                      <a:pt x="387" y="322"/>
                      <a:pt x="387" y="322"/>
                    </a:cubicBezTo>
                    <a:cubicBezTo>
                      <a:pt x="387" y="323"/>
                      <a:pt x="387" y="323"/>
                      <a:pt x="387" y="324"/>
                    </a:cubicBezTo>
                    <a:cubicBezTo>
                      <a:pt x="387" y="327"/>
                      <a:pt x="387" y="332"/>
                      <a:pt x="386" y="334"/>
                    </a:cubicBezTo>
                    <a:cubicBezTo>
                      <a:pt x="380" y="348"/>
                      <a:pt x="380" y="348"/>
                      <a:pt x="380" y="348"/>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49"/>
                      <a:pt x="380" y="349"/>
                      <a:pt x="380" y="348"/>
                    </a:cubicBezTo>
                    <a:cubicBezTo>
                      <a:pt x="356" y="286"/>
                      <a:pt x="356" y="286"/>
                      <a:pt x="356" y="286"/>
                    </a:cubicBezTo>
                    <a:cubicBezTo>
                      <a:pt x="355" y="284"/>
                      <a:pt x="354" y="283"/>
                      <a:pt x="353" y="282"/>
                    </a:cubicBezTo>
                    <a:cubicBezTo>
                      <a:pt x="352" y="281"/>
                      <a:pt x="351" y="280"/>
                      <a:pt x="349" y="280"/>
                    </a:cubicBezTo>
                    <a:cubicBezTo>
                      <a:pt x="348" y="280"/>
                      <a:pt x="347" y="280"/>
                      <a:pt x="347" y="281"/>
                    </a:cubicBezTo>
                    <a:cubicBezTo>
                      <a:pt x="346" y="281"/>
                      <a:pt x="346" y="281"/>
                      <a:pt x="346" y="281"/>
                    </a:cubicBezTo>
                    <a:cubicBezTo>
                      <a:pt x="345" y="281"/>
                      <a:pt x="344" y="281"/>
                      <a:pt x="342" y="279"/>
                    </a:cubicBezTo>
                    <a:cubicBezTo>
                      <a:pt x="331" y="268"/>
                      <a:pt x="331" y="268"/>
                      <a:pt x="331" y="268"/>
                    </a:cubicBezTo>
                    <a:cubicBezTo>
                      <a:pt x="330" y="266"/>
                      <a:pt x="328" y="265"/>
                      <a:pt x="326" y="264"/>
                    </a:cubicBezTo>
                    <a:cubicBezTo>
                      <a:pt x="325" y="263"/>
                      <a:pt x="323" y="263"/>
                      <a:pt x="321" y="263"/>
                    </a:cubicBezTo>
                    <a:cubicBezTo>
                      <a:pt x="304" y="263"/>
                      <a:pt x="304" y="263"/>
                      <a:pt x="304" y="263"/>
                    </a:cubicBezTo>
                    <a:cubicBezTo>
                      <a:pt x="303" y="263"/>
                      <a:pt x="301" y="262"/>
                      <a:pt x="300" y="262"/>
                    </a:cubicBezTo>
                    <a:cubicBezTo>
                      <a:pt x="298" y="261"/>
                      <a:pt x="297" y="261"/>
                      <a:pt x="296" y="260"/>
                    </a:cubicBezTo>
                    <a:cubicBezTo>
                      <a:pt x="260" y="232"/>
                      <a:pt x="260" y="232"/>
                      <a:pt x="260" y="232"/>
                    </a:cubicBezTo>
                    <a:cubicBezTo>
                      <a:pt x="259" y="231"/>
                      <a:pt x="257" y="231"/>
                      <a:pt x="256" y="231"/>
                    </a:cubicBezTo>
                    <a:cubicBezTo>
                      <a:pt x="253" y="231"/>
                      <a:pt x="251" y="232"/>
                      <a:pt x="249" y="234"/>
                    </a:cubicBezTo>
                    <a:cubicBezTo>
                      <a:pt x="249" y="235"/>
                      <a:pt x="249" y="235"/>
                      <a:pt x="249" y="235"/>
                    </a:cubicBezTo>
                    <a:cubicBezTo>
                      <a:pt x="249" y="235"/>
                      <a:pt x="249" y="235"/>
                      <a:pt x="249" y="235"/>
                    </a:cubicBezTo>
                    <a:cubicBezTo>
                      <a:pt x="249" y="235"/>
                      <a:pt x="249" y="235"/>
                      <a:pt x="249" y="235"/>
                    </a:cubicBezTo>
                    <a:cubicBezTo>
                      <a:pt x="248" y="236"/>
                      <a:pt x="247" y="238"/>
                      <a:pt x="247" y="240"/>
                    </a:cubicBezTo>
                    <a:cubicBezTo>
                      <a:pt x="247" y="242"/>
                      <a:pt x="248" y="245"/>
                      <a:pt x="249" y="246"/>
                    </a:cubicBezTo>
                    <a:cubicBezTo>
                      <a:pt x="268" y="265"/>
                      <a:pt x="268" y="265"/>
                      <a:pt x="268" y="265"/>
                    </a:cubicBezTo>
                    <a:cubicBezTo>
                      <a:pt x="269" y="266"/>
                      <a:pt x="271" y="267"/>
                      <a:pt x="273" y="268"/>
                    </a:cubicBezTo>
                    <a:cubicBezTo>
                      <a:pt x="275" y="269"/>
                      <a:pt x="277" y="269"/>
                      <a:pt x="279" y="269"/>
                    </a:cubicBezTo>
                    <a:cubicBezTo>
                      <a:pt x="282" y="269"/>
                      <a:pt x="282" y="269"/>
                      <a:pt x="282" y="269"/>
                    </a:cubicBezTo>
                    <a:cubicBezTo>
                      <a:pt x="283" y="269"/>
                      <a:pt x="285" y="270"/>
                      <a:pt x="286" y="270"/>
                    </a:cubicBezTo>
                    <a:cubicBezTo>
                      <a:pt x="288" y="271"/>
                      <a:pt x="289" y="272"/>
                      <a:pt x="290" y="272"/>
                    </a:cubicBezTo>
                    <a:cubicBezTo>
                      <a:pt x="295" y="275"/>
                      <a:pt x="295" y="275"/>
                      <a:pt x="295" y="275"/>
                    </a:cubicBezTo>
                    <a:cubicBezTo>
                      <a:pt x="296" y="276"/>
                      <a:pt x="296" y="277"/>
                      <a:pt x="296" y="278"/>
                    </a:cubicBezTo>
                    <a:cubicBezTo>
                      <a:pt x="296" y="279"/>
                      <a:pt x="296" y="280"/>
                      <a:pt x="295" y="281"/>
                    </a:cubicBezTo>
                    <a:cubicBezTo>
                      <a:pt x="271" y="317"/>
                      <a:pt x="271" y="317"/>
                      <a:pt x="271" y="317"/>
                    </a:cubicBezTo>
                    <a:cubicBezTo>
                      <a:pt x="270" y="318"/>
                      <a:pt x="269" y="319"/>
                      <a:pt x="267" y="320"/>
                    </a:cubicBezTo>
                    <a:cubicBezTo>
                      <a:pt x="266" y="320"/>
                      <a:pt x="265" y="321"/>
                      <a:pt x="264" y="321"/>
                    </a:cubicBezTo>
                    <a:cubicBezTo>
                      <a:pt x="257" y="321"/>
                      <a:pt x="257" y="321"/>
                      <a:pt x="257" y="321"/>
                    </a:cubicBezTo>
                    <a:cubicBezTo>
                      <a:pt x="256" y="321"/>
                      <a:pt x="255" y="320"/>
                      <a:pt x="253" y="320"/>
                    </a:cubicBezTo>
                    <a:cubicBezTo>
                      <a:pt x="252" y="319"/>
                      <a:pt x="250" y="318"/>
                      <a:pt x="249" y="317"/>
                    </a:cubicBezTo>
                    <a:cubicBezTo>
                      <a:pt x="240" y="309"/>
                      <a:pt x="240" y="309"/>
                      <a:pt x="240" y="309"/>
                    </a:cubicBezTo>
                    <a:cubicBezTo>
                      <a:pt x="238" y="307"/>
                      <a:pt x="235" y="303"/>
                      <a:pt x="234" y="300"/>
                    </a:cubicBezTo>
                    <a:cubicBezTo>
                      <a:pt x="214" y="254"/>
                      <a:pt x="214" y="254"/>
                      <a:pt x="214" y="254"/>
                    </a:cubicBezTo>
                    <a:cubicBezTo>
                      <a:pt x="213" y="253"/>
                      <a:pt x="212" y="251"/>
                      <a:pt x="211" y="250"/>
                    </a:cubicBezTo>
                    <a:cubicBezTo>
                      <a:pt x="209" y="248"/>
                      <a:pt x="208" y="247"/>
                      <a:pt x="206" y="247"/>
                    </a:cubicBezTo>
                    <a:cubicBezTo>
                      <a:pt x="205" y="247"/>
                      <a:pt x="203" y="248"/>
                      <a:pt x="203" y="249"/>
                    </a:cubicBezTo>
                    <a:cubicBezTo>
                      <a:pt x="202" y="250"/>
                      <a:pt x="202" y="251"/>
                      <a:pt x="202" y="252"/>
                    </a:cubicBezTo>
                    <a:cubicBezTo>
                      <a:pt x="202" y="254"/>
                      <a:pt x="202" y="255"/>
                      <a:pt x="203" y="256"/>
                    </a:cubicBezTo>
                    <a:cubicBezTo>
                      <a:pt x="232" y="331"/>
                      <a:pt x="232" y="331"/>
                      <a:pt x="232" y="331"/>
                    </a:cubicBezTo>
                    <a:cubicBezTo>
                      <a:pt x="233" y="333"/>
                      <a:pt x="234" y="334"/>
                      <a:pt x="236" y="336"/>
                    </a:cubicBezTo>
                    <a:cubicBezTo>
                      <a:pt x="237" y="337"/>
                      <a:pt x="239" y="338"/>
                      <a:pt x="241" y="338"/>
                    </a:cubicBezTo>
                    <a:cubicBezTo>
                      <a:pt x="242" y="338"/>
                      <a:pt x="242" y="338"/>
                      <a:pt x="242" y="338"/>
                    </a:cubicBezTo>
                    <a:cubicBezTo>
                      <a:pt x="266" y="336"/>
                      <a:pt x="266" y="336"/>
                      <a:pt x="266" y="336"/>
                    </a:cubicBezTo>
                    <a:cubicBezTo>
                      <a:pt x="266" y="336"/>
                      <a:pt x="266" y="336"/>
                      <a:pt x="266" y="336"/>
                    </a:cubicBezTo>
                    <a:cubicBezTo>
                      <a:pt x="267" y="336"/>
                      <a:pt x="267" y="336"/>
                      <a:pt x="267" y="336"/>
                    </a:cubicBezTo>
                    <a:cubicBezTo>
                      <a:pt x="267" y="337"/>
                      <a:pt x="267" y="337"/>
                      <a:pt x="267" y="337"/>
                    </a:cubicBezTo>
                    <a:cubicBezTo>
                      <a:pt x="267" y="338"/>
                      <a:pt x="267" y="338"/>
                      <a:pt x="266" y="339"/>
                    </a:cubicBezTo>
                    <a:cubicBezTo>
                      <a:pt x="250" y="380"/>
                      <a:pt x="250" y="380"/>
                      <a:pt x="250" y="380"/>
                    </a:cubicBezTo>
                    <a:cubicBezTo>
                      <a:pt x="248" y="383"/>
                      <a:pt x="246" y="388"/>
                      <a:pt x="244" y="390"/>
                    </a:cubicBezTo>
                    <a:cubicBezTo>
                      <a:pt x="223" y="415"/>
                      <a:pt x="223" y="415"/>
                      <a:pt x="223" y="415"/>
                    </a:cubicBezTo>
                    <a:cubicBezTo>
                      <a:pt x="222" y="417"/>
                      <a:pt x="221" y="419"/>
                      <a:pt x="220" y="421"/>
                    </a:cubicBezTo>
                    <a:cubicBezTo>
                      <a:pt x="220" y="423"/>
                      <a:pt x="219" y="426"/>
                      <a:pt x="219" y="428"/>
                    </a:cubicBezTo>
                    <a:cubicBezTo>
                      <a:pt x="219" y="437"/>
                      <a:pt x="219" y="437"/>
                      <a:pt x="219" y="437"/>
                    </a:cubicBezTo>
                    <a:cubicBezTo>
                      <a:pt x="219" y="441"/>
                      <a:pt x="220" y="447"/>
                      <a:pt x="222" y="450"/>
                    </a:cubicBezTo>
                    <a:cubicBezTo>
                      <a:pt x="222" y="450"/>
                      <a:pt x="222" y="450"/>
                      <a:pt x="222" y="450"/>
                    </a:cubicBezTo>
                    <a:cubicBezTo>
                      <a:pt x="223" y="451"/>
                      <a:pt x="223" y="451"/>
                      <a:pt x="223" y="451"/>
                    </a:cubicBezTo>
                    <a:cubicBezTo>
                      <a:pt x="223" y="451"/>
                      <a:pt x="223" y="451"/>
                      <a:pt x="223" y="451"/>
                    </a:cubicBezTo>
                    <a:cubicBezTo>
                      <a:pt x="224" y="454"/>
                      <a:pt x="225" y="459"/>
                      <a:pt x="225" y="462"/>
                    </a:cubicBezTo>
                    <a:cubicBezTo>
                      <a:pt x="225" y="481"/>
                      <a:pt x="225" y="481"/>
                      <a:pt x="225" y="481"/>
                    </a:cubicBezTo>
                    <a:cubicBezTo>
                      <a:pt x="225" y="482"/>
                      <a:pt x="225" y="484"/>
                      <a:pt x="224" y="486"/>
                    </a:cubicBezTo>
                    <a:cubicBezTo>
                      <a:pt x="224" y="488"/>
                      <a:pt x="223" y="489"/>
                      <a:pt x="222" y="490"/>
                    </a:cubicBezTo>
                    <a:cubicBezTo>
                      <a:pt x="206" y="506"/>
                      <a:pt x="206" y="506"/>
                      <a:pt x="206" y="506"/>
                    </a:cubicBezTo>
                    <a:cubicBezTo>
                      <a:pt x="204" y="507"/>
                      <a:pt x="203" y="509"/>
                      <a:pt x="202" y="511"/>
                    </a:cubicBezTo>
                    <a:cubicBezTo>
                      <a:pt x="202" y="513"/>
                      <a:pt x="201" y="516"/>
                      <a:pt x="201" y="518"/>
                    </a:cubicBezTo>
                    <a:cubicBezTo>
                      <a:pt x="201" y="526"/>
                      <a:pt x="201" y="526"/>
                      <a:pt x="201" y="526"/>
                    </a:cubicBezTo>
                    <a:cubicBezTo>
                      <a:pt x="201" y="527"/>
                      <a:pt x="201" y="529"/>
                      <a:pt x="200" y="531"/>
                    </a:cubicBezTo>
                    <a:cubicBezTo>
                      <a:pt x="199" y="533"/>
                      <a:pt x="199" y="535"/>
                      <a:pt x="198" y="536"/>
                    </a:cubicBezTo>
                    <a:cubicBezTo>
                      <a:pt x="170" y="570"/>
                      <a:pt x="170" y="570"/>
                      <a:pt x="170" y="570"/>
                    </a:cubicBezTo>
                    <a:cubicBezTo>
                      <a:pt x="169" y="571"/>
                      <a:pt x="168" y="573"/>
                      <a:pt x="166" y="574"/>
                    </a:cubicBezTo>
                    <a:cubicBezTo>
                      <a:pt x="165" y="575"/>
                      <a:pt x="163" y="576"/>
                      <a:pt x="162" y="576"/>
                    </a:cubicBezTo>
                    <a:cubicBezTo>
                      <a:pt x="142" y="582"/>
                      <a:pt x="142" y="582"/>
                      <a:pt x="142" y="582"/>
                    </a:cubicBezTo>
                    <a:cubicBezTo>
                      <a:pt x="142" y="582"/>
                      <a:pt x="142" y="582"/>
                      <a:pt x="142" y="582"/>
                    </a:cubicBezTo>
                    <a:cubicBezTo>
                      <a:pt x="141" y="582"/>
                      <a:pt x="141" y="582"/>
                      <a:pt x="140" y="582"/>
                    </a:cubicBezTo>
                    <a:cubicBezTo>
                      <a:pt x="139" y="581"/>
                      <a:pt x="139" y="580"/>
                      <a:pt x="138" y="579"/>
                    </a:cubicBezTo>
                    <a:cubicBezTo>
                      <a:pt x="111" y="492"/>
                      <a:pt x="111" y="492"/>
                      <a:pt x="111" y="492"/>
                    </a:cubicBezTo>
                    <a:cubicBezTo>
                      <a:pt x="111" y="491"/>
                      <a:pt x="111" y="489"/>
                      <a:pt x="111" y="487"/>
                    </a:cubicBezTo>
                    <a:cubicBezTo>
                      <a:pt x="111" y="485"/>
                      <a:pt x="111" y="483"/>
                      <a:pt x="112" y="481"/>
                    </a:cubicBezTo>
                    <a:cubicBezTo>
                      <a:pt x="117" y="467"/>
                      <a:pt x="117" y="467"/>
                      <a:pt x="117" y="467"/>
                    </a:cubicBezTo>
                    <a:cubicBezTo>
                      <a:pt x="118" y="465"/>
                      <a:pt x="118" y="462"/>
                      <a:pt x="118" y="459"/>
                    </a:cubicBezTo>
                    <a:cubicBezTo>
                      <a:pt x="118" y="457"/>
                      <a:pt x="118" y="455"/>
                      <a:pt x="118" y="453"/>
                    </a:cubicBezTo>
                    <a:cubicBezTo>
                      <a:pt x="108" y="415"/>
                      <a:pt x="108" y="415"/>
                      <a:pt x="108" y="415"/>
                    </a:cubicBezTo>
                    <a:cubicBezTo>
                      <a:pt x="108" y="412"/>
                      <a:pt x="107" y="406"/>
                      <a:pt x="107" y="403"/>
                    </a:cubicBezTo>
                    <a:cubicBezTo>
                      <a:pt x="107" y="388"/>
                      <a:pt x="107" y="388"/>
                      <a:pt x="107" y="388"/>
                    </a:cubicBezTo>
                    <a:cubicBezTo>
                      <a:pt x="107" y="385"/>
                      <a:pt x="106" y="383"/>
                      <a:pt x="105" y="381"/>
                    </a:cubicBezTo>
                    <a:cubicBezTo>
                      <a:pt x="104" y="379"/>
                      <a:pt x="103" y="377"/>
                      <a:pt x="102" y="376"/>
                    </a:cubicBezTo>
                    <a:cubicBezTo>
                      <a:pt x="82" y="361"/>
                      <a:pt x="82" y="361"/>
                      <a:pt x="82" y="361"/>
                    </a:cubicBezTo>
                    <a:cubicBezTo>
                      <a:pt x="81" y="360"/>
                      <a:pt x="78" y="359"/>
                      <a:pt x="76" y="359"/>
                    </a:cubicBezTo>
                    <a:cubicBezTo>
                      <a:pt x="74" y="359"/>
                      <a:pt x="73" y="360"/>
                      <a:pt x="71" y="361"/>
                    </a:cubicBezTo>
                    <a:cubicBezTo>
                      <a:pt x="58" y="368"/>
                      <a:pt x="58" y="368"/>
                      <a:pt x="58" y="368"/>
                    </a:cubicBezTo>
                    <a:cubicBezTo>
                      <a:pt x="56" y="369"/>
                      <a:pt x="53" y="370"/>
                      <a:pt x="51" y="370"/>
                    </a:cubicBezTo>
                    <a:cubicBezTo>
                      <a:pt x="50" y="370"/>
                      <a:pt x="50" y="370"/>
                      <a:pt x="50" y="370"/>
                    </a:cubicBezTo>
                    <a:cubicBezTo>
                      <a:pt x="19" y="363"/>
                      <a:pt x="19" y="363"/>
                      <a:pt x="19" y="363"/>
                    </a:cubicBezTo>
                    <a:cubicBezTo>
                      <a:pt x="18" y="363"/>
                      <a:pt x="17" y="363"/>
                      <a:pt x="16" y="361"/>
                    </a:cubicBezTo>
                    <a:cubicBezTo>
                      <a:pt x="15" y="360"/>
                      <a:pt x="15" y="359"/>
                      <a:pt x="14" y="358"/>
                    </a:cubicBezTo>
                    <a:cubicBezTo>
                      <a:pt x="5" y="311"/>
                      <a:pt x="5" y="311"/>
                      <a:pt x="5" y="311"/>
                    </a:cubicBezTo>
                    <a:cubicBezTo>
                      <a:pt x="3" y="312"/>
                      <a:pt x="3" y="312"/>
                      <a:pt x="3" y="312"/>
                    </a:cubicBezTo>
                    <a:cubicBezTo>
                      <a:pt x="0" y="312"/>
                      <a:pt x="0" y="312"/>
                      <a:pt x="0" y="312"/>
                    </a:cubicBezTo>
                    <a:cubicBezTo>
                      <a:pt x="10" y="358"/>
                      <a:pt x="10" y="358"/>
                      <a:pt x="10" y="358"/>
                    </a:cubicBezTo>
                    <a:cubicBezTo>
                      <a:pt x="11" y="361"/>
                      <a:pt x="12" y="363"/>
                      <a:pt x="13" y="364"/>
                    </a:cubicBezTo>
                    <a:cubicBezTo>
                      <a:pt x="14" y="366"/>
                      <a:pt x="16" y="367"/>
                      <a:pt x="18" y="368"/>
                    </a:cubicBezTo>
                    <a:cubicBezTo>
                      <a:pt x="49" y="374"/>
                      <a:pt x="49" y="374"/>
                      <a:pt x="49" y="374"/>
                    </a:cubicBezTo>
                    <a:cubicBezTo>
                      <a:pt x="50" y="374"/>
                      <a:pt x="50" y="374"/>
                      <a:pt x="51" y="374"/>
                    </a:cubicBezTo>
                    <a:cubicBezTo>
                      <a:pt x="54" y="374"/>
                      <a:pt x="57" y="373"/>
                      <a:pt x="60" y="372"/>
                    </a:cubicBezTo>
                    <a:cubicBezTo>
                      <a:pt x="73" y="364"/>
                      <a:pt x="73" y="364"/>
                      <a:pt x="73" y="364"/>
                    </a:cubicBezTo>
                    <a:cubicBezTo>
                      <a:pt x="74" y="364"/>
                      <a:pt x="75" y="364"/>
                      <a:pt x="76" y="364"/>
                    </a:cubicBezTo>
                    <a:cubicBezTo>
                      <a:pt x="77" y="364"/>
                      <a:pt x="79" y="364"/>
                      <a:pt x="80" y="365"/>
                    </a:cubicBezTo>
                    <a:cubicBezTo>
                      <a:pt x="99" y="379"/>
                      <a:pt x="99" y="379"/>
                      <a:pt x="99" y="379"/>
                    </a:cubicBezTo>
                    <a:cubicBezTo>
                      <a:pt x="100" y="380"/>
                      <a:pt x="101" y="381"/>
                      <a:pt x="101" y="383"/>
                    </a:cubicBezTo>
                    <a:cubicBezTo>
                      <a:pt x="102" y="384"/>
                      <a:pt x="103" y="386"/>
                      <a:pt x="103" y="388"/>
                    </a:cubicBezTo>
                    <a:cubicBezTo>
                      <a:pt x="103" y="403"/>
                      <a:pt x="103" y="403"/>
                      <a:pt x="103" y="403"/>
                    </a:cubicBezTo>
                    <a:cubicBezTo>
                      <a:pt x="103" y="407"/>
                      <a:pt x="103" y="413"/>
                      <a:pt x="104" y="416"/>
                    </a:cubicBezTo>
                    <a:cubicBezTo>
                      <a:pt x="114" y="454"/>
                      <a:pt x="114" y="454"/>
                      <a:pt x="114" y="454"/>
                    </a:cubicBezTo>
                    <a:cubicBezTo>
                      <a:pt x="114" y="456"/>
                      <a:pt x="114" y="457"/>
                      <a:pt x="114" y="459"/>
                    </a:cubicBezTo>
                    <a:cubicBezTo>
                      <a:pt x="114" y="461"/>
                      <a:pt x="114" y="464"/>
                      <a:pt x="113" y="466"/>
                    </a:cubicBezTo>
                    <a:cubicBezTo>
                      <a:pt x="108" y="480"/>
                      <a:pt x="108" y="480"/>
                      <a:pt x="108" y="480"/>
                    </a:cubicBezTo>
                    <a:cubicBezTo>
                      <a:pt x="107" y="482"/>
                      <a:pt x="107" y="485"/>
                      <a:pt x="107" y="487"/>
                    </a:cubicBezTo>
                    <a:cubicBezTo>
                      <a:pt x="107" y="489"/>
                      <a:pt x="107" y="491"/>
                      <a:pt x="107" y="493"/>
                    </a:cubicBezTo>
                    <a:cubicBezTo>
                      <a:pt x="134" y="580"/>
                      <a:pt x="134" y="580"/>
                      <a:pt x="134" y="580"/>
                    </a:cubicBezTo>
                    <a:cubicBezTo>
                      <a:pt x="135" y="582"/>
                      <a:pt x="136" y="584"/>
                      <a:pt x="137" y="585"/>
                    </a:cubicBezTo>
                    <a:cubicBezTo>
                      <a:pt x="138" y="586"/>
                      <a:pt x="140" y="587"/>
                      <a:pt x="142" y="587"/>
                    </a:cubicBezTo>
                    <a:cubicBezTo>
                      <a:pt x="142" y="587"/>
                      <a:pt x="143" y="587"/>
                      <a:pt x="144" y="586"/>
                    </a:cubicBezTo>
                    <a:cubicBezTo>
                      <a:pt x="164" y="580"/>
                      <a:pt x="164" y="580"/>
                      <a:pt x="164" y="580"/>
                    </a:cubicBezTo>
                    <a:cubicBezTo>
                      <a:pt x="165" y="579"/>
                      <a:pt x="167" y="578"/>
                      <a:pt x="169" y="577"/>
                    </a:cubicBezTo>
                    <a:cubicBezTo>
                      <a:pt x="171" y="576"/>
                      <a:pt x="172" y="575"/>
                      <a:pt x="173" y="573"/>
                    </a:cubicBezTo>
                    <a:cubicBezTo>
                      <a:pt x="201" y="539"/>
                      <a:pt x="201" y="539"/>
                      <a:pt x="201" y="539"/>
                    </a:cubicBezTo>
                    <a:cubicBezTo>
                      <a:pt x="202" y="537"/>
                      <a:pt x="203" y="535"/>
                      <a:pt x="204" y="533"/>
                    </a:cubicBezTo>
                    <a:cubicBezTo>
                      <a:pt x="205" y="530"/>
                      <a:pt x="205" y="528"/>
                      <a:pt x="205" y="526"/>
                    </a:cubicBezTo>
                    <a:cubicBezTo>
                      <a:pt x="205" y="518"/>
                      <a:pt x="205" y="518"/>
                      <a:pt x="205" y="518"/>
                    </a:cubicBezTo>
                    <a:cubicBezTo>
                      <a:pt x="205" y="516"/>
                      <a:pt x="206" y="515"/>
                      <a:pt x="206" y="513"/>
                    </a:cubicBezTo>
                    <a:cubicBezTo>
                      <a:pt x="207" y="511"/>
                      <a:pt x="208" y="510"/>
                      <a:pt x="209" y="509"/>
                    </a:cubicBezTo>
                    <a:cubicBezTo>
                      <a:pt x="225" y="493"/>
                      <a:pt x="225" y="493"/>
                      <a:pt x="225" y="493"/>
                    </a:cubicBezTo>
                    <a:cubicBezTo>
                      <a:pt x="226" y="492"/>
                      <a:pt x="227" y="490"/>
                      <a:pt x="228" y="488"/>
                    </a:cubicBezTo>
                    <a:cubicBezTo>
                      <a:pt x="229" y="485"/>
                      <a:pt x="230" y="483"/>
                      <a:pt x="230" y="481"/>
                    </a:cubicBezTo>
                    <a:cubicBezTo>
                      <a:pt x="230" y="462"/>
                      <a:pt x="230" y="462"/>
                      <a:pt x="230" y="462"/>
                    </a:cubicBezTo>
                    <a:cubicBezTo>
                      <a:pt x="230" y="458"/>
                      <a:pt x="228" y="453"/>
                      <a:pt x="226" y="449"/>
                    </a:cubicBezTo>
                    <a:cubicBezTo>
                      <a:pt x="226" y="449"/>
                      <a:pt x="226" y="449"/>
                      <a:pt x="226" y="449"/>
                    </a:cubicBezTo>
                    <a:cubicBezTo>
                      <a:pt x="226" y="448"/>
                      <a:pt x="226" y="448"/>
                      <a:pt x="226" y="448"/>
                    </a:cubicBezTo>
                    <a:cubicBezTo>
                      <a:pt x="226" y="448"/>
                      <a:pt x="226" y="448"/>
                      <a:pt x="226" y="448"/>
                    </a:cubicBezTo>
                    <a:cubicBezTo>
                      <a:pt x="225" y="446"/>
                      <a:pt x="223" y="440"/>
                      <a:pt x="223" y="437"/>
                    </a:cubicBezTo>
                    <a:cubicBezTo>
                      <a:pt x="223" y="428"/>
                      <a:pt x="223" y="428"/>
                      <a:pt x="223" y="428"/>
                    </a:cubicBezTo>
                    <a:cubicBezTo>
                      <a:pt x="223" y="426"/>
                      <a:pt x="224" y="424"/>
                      <a:pt x="224" y="423"/>
                    </a:cubicBezTo>
                    <a:cubicBezTo>
                      <a:pt x="225" y="421"/>
                      <a:pt x="226" y="419"/>
                      <a:pt x="227" y="418"/>
                    </a:cubicBezTo>
                    <a:cubicBezTo>
                      <a:pt x="247" y="393"/>
                      <a:pt x="247" y="393"/>
                      <a:pt x="247" y="393"/>
                    </a:cubicBezTo>
                    <a:cubicBezTo>
                      <a:pt x="249" y="390"/>
                      <a:pt x="252" y="385"/>
                      <a:pt x="254" y="382"/>
                    </a:cubicBezTo>
                    <a:cubicBezTo>
                      <a:pt x="270" y="340"/>
                      <a:pt x="270" y="340"/>
                      <a:pt x="270" y="340"/>
                    </a:cubicBezTo>
                    <a:cubicBezTo>
                      <a:pt x="271" y="339"/>
                      <a:pt x="271" y="338"/>
                      <a:pt x="271" y="337"/>
                    </a:cubicBezTo>
                    <a:cubicBezTo>
                      <a:pt x="271" y="336"/>
                      <a:pt x="271" y="334"/>
                      <a:pt x="270" y="333"/>
                    </a:cubicBezTo>
                    <a:cubicBezTo>
                      <a:pt x="269" y="332"/>
                      <a:pt x="267" y="332"/>
                      <a:pt x="266" y="332"/>
                    </a:cubicBezTo>
                    <a:cubicBezTo>
                      <a:pt x="266" y="332"/>
                      <a:pt x="266" y="332"/>
                      <a:pt x="266" y="332"/>
                    </a:cubicBezTo>
                    <a:cubicBezTo>
                      <a:pt x="242" y="334"/>
                      <a:pt x="242" y="334"/>
                      <a:pt x="242" y="334"/>
                    </a:cubicBezTo>
                    <a:cubicBezTo>
                      <a:pt x="241" y="334"/>
                      <a:pt x="241" y="334"/>
                      <a:pt x="241" y="334"/>
                    </a:cubicBezTo>
                    <a:cubicBezTo>
                      <a:pt x="241" y="334"/>
                      <a:pt x="240" y="333"/>
                      <a:pt x="239" y="332"/>
                    </a:cubicBezTo>
                    <a:cubicBezTo>
                      <a:pt x="238" y="332"/>
                      <a:pt x="237" y="330"/>
                      <a:pt x="236" y="329"/>
                    </a:cubicBezTo>
                    <a:cubicBezTo>
                      <a:pt x="207" y="255"/>
                      <a:pt x="207" y="255"/>
                      <a:pt x="207" y="255"/>
                    </a:cubicBezTo>
                    <a:cubicBezTo>
                      <a:pt x="206" y="254"/>
                      <a:pt x="206" y="253"/>
                      <a:pt x="206" y="252"/>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7" y="252"/>
                      <a:pt x="208" y="253"/>
                    </a:cubicBezTo>
                    <a:cubicBezTo>
                      <a:pt x="209" y="254"/>
                      <a:pt x="210" y="255"/>
                      <a:pt x="210" y="256"/>
                    </a:cubicBezTo>
                    <a:cubicBezTo>
                      <a:pt x="230" y="301"/>
                      <a:pt x="230" y="301"/>
                      <a:pt x="230" y="301"/>
                    </a:cubicBezTo>
                    <a:cubicBezTo>
                      <a:pt x="232" y="305"/>
                      <a:pt x="235" y="309"/>
                      <a:pt x="237" y="312"/>
                    </a:cubicBezTo>
                    <a:cubicBezTo>
                      <a:pt x="246" y="321"/>
                      <a:pt x="246" y="321"/>
                      <a:pt x="246" y="321"/>
                    </a:cubicBezTo>
                    <a:cubicBezTo>
                      <a:pt x="248" y="322"/>
                      <a:pt x="249" y="323"/>
                      <a:pt x="251" y="324"/>
                    </a:cubicBezTo>
                    <a:cubicBezTo>
                      <a:pt x="253" y="325"/>
                      <a:pt x="255" y="325"/>
                      <a:pt x="257" y="325"/>
                    </a:cubicBezTo>
                    <a:cubicBezTo>
                      <a:pt x="264" y="325"/>
                      <a:pt x="264" y="325"/>
                      <a:pt x="264" y="325"/>
                    </a:cubicBezTo>
                    <a:cubicBezTo>
                      <a:pt x="266" y="325"/>
                      <a:pt x="268" y="324"/>
                      <a:pt x="270" y="323"/>
                    </a:cubicBezTo>
                    <a:cubicBezTo>
                      <a:pt x="271" y="322"/>
                      <a:pt x="273" y="321"/>
                      <a:pt x="274" y="319"/>
                    </a:cubicBezTo>
                    <a:cubicBezTo>
                      <a:pt x="299" y="283"/>
                      <a:pt x="299" y="283"/>
                      <a:pt x="299" y="283"/>
                    </a:cubicBezTo>
                    <a:cubicBezTo>
                      <a:pt x="300" y="282"/>
                      <a:pt x="301" y="280"/>
                      <a:pt x="301" y="278"/>
                    </a:cubicBezTo>
                    <a:cubicBezTo>
                      <a:pt x="301" y="276"/>
                      <a:pt x="299" y="273"/>
                      <a:pt x="297" y="272"/>
                    </a:cubicBezTo>
                    <a:cubicBezTo>
                      <a:pt x="293" y="269"/>
                      <a:pt x="293" y="269"/>
                      <a:pt x="293" y="269"/>
                    </a:cubicBezTo>
                    <a:cubicBezTo>
                      <a:pt x="291" y="268"/>
                      <a:pt x="289" y="267"/>
                      <a:pt x="288" y="266"/>
                    </a:cubicBezTo>
                    <a:cubicBezTo>
                      <a:pt x="286" y="266"/>
                      <a:pt x="284" y="265"/>
                      <a:pt x="282" y="265"/>
                    </a:cubicBezTo>
                    <a:cubicBezTo>
                      <a:pt x="279" y="265"/>
                      <a:pt x="279" y="265"/>
                      <a:pt x="279" y="265"/>
                    </a:cubicBezTo>
                    <a:cubicBezTo>
                      <a:pt x="278" y="265"/>
                      <a:pt x="276" y="265"/>
                      <a:pt x="275" y="264"/>
                    </a:cubicBezTo>
                    <a:cubicBezTo>
                      <a:pt x="273" y="264"/>
                      <a:pt x="272" y="263"/>
                      <a:pt x="271" y="262"/>
                    </a:cubicBezTo>
                    <a:cubicBezTo>
                      <a:pt x="253" y="243"/>
                      <a:pt x="253" y="243"/>
                      <a:pt x="253" y="243"/>
                    </a:cubicBezTo>
                    <a:cubicBezTo>
                      <a:pt x="252" y="242"/>
                      <a:pt x="251" y="241"/>
                      <a:pt x="251" y="240"/>
                    </a:cubicBezTo>
                    <a:cubicBezTo>
                      <a:pt x="251" y="239"/>
                      <a:pt x="252" y="238"/>
                      <a:pt x="252" y="237"/>
                    </a:cubicBezTo>
                    <a:cubicBezTo>
                      <a:pt x="252" y="237"/>
                      <a:pt x="252" y="237"/>
                      <a:pt x="252" y="237"/>
                    </a:cubicBezTo>
                    <a:cubicBezTo>
                      <a:pt x="253" y="237"/>
                      <a:pt x="253" y="237"/>
                      <a:pt x="253" y="237"/>
                    </a:cubicBezTo>
                    <a:cubicBezTo>
                      <a:pt x="253" y="236"/>
                      <a:pt x="255" y="235"/>
                      <a:pt x="256" y="235"/>
                    </a:cubicBezTo>
                    <a:cubicBezTo>
                      <a:pt x="256" y="235"/>
                      <a:pt x="257" y="235"/>
                      <a:pt x="258" y="236"/>
                    </a:cubicBezTo>
                    <a:cubicBezTo>
                      <a:pt x="293" y="263"/>
                      <a:pt x="293" y="263"/>
                      <a:pt x="293" y="263"/>
                    </a:cubicBezTo>
                    <a:cubicBezTo>
                      <a:pt x="295" y="264"/>
                      <a:pt x="296" y="265"/>
                      <a:pt x="298" y="266"/>
                    </a:cubicBezTo>
                    <a:cubicBezTo>
                      <a:pt x="300" y="267"/>
                      <a:pt x="302" y="267"/>
                      <a:pt x="304" y="267"/>
                    </a:cubicBezTo>
                    <a:cubicBezTo>
                      <a:pt x="321" y="267"/>
                      <a:pt x="321" y="267"/>
                      <a:pt x="321" y="267"/>
                    </a:cubicBezTo>
                    <a:cubicBezTo>
                      <a:pt x="322" y="267"/>
                      <a:pt x="323" y="267"/>
                      <a:pt x="325" y="268"/>
                    </a:cubicBezTo>
                    <a:cubicBezTo>
                      <a:pt x="326" y="269"/>
                      <a:pt x="327" y="270"/>
                      <a:pt x="328" y="271"/>
                    </a:cubicBezTo>
                    <a:cubicBezTo>
                      <a:pt x="339" y="282"/>
                      <a:pt x="339" y="282"/>
                      <a:pt x="339" y="282"/>
                    </a:cubicBezTo>
                    <a:cubicBezTo>
                      <a:pt x="341" y="284"/>
                      <a:pt x="344" y="285"/>
                      <a:pt x="346" y="285"/>
                    </a:cubicBezTo>
                    <a:cubicBezTo>
                      <a:pt x="347" y="285"/>
                      <a:pt x="348" y="285"/>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50" y="284"/>
                      <a:pt x="350" y="285"/>
                    </a:cubicBezTo>
                    <a:cubicBezTo>
                      <a:pt x="351" y="285"/>
                      <a:pt x="351" y="286"/>
                      <a:pt x="352" y="287"/>
                    </a:cubicBezTo>
                    <a:cubicBezTo>
                      <a:pt x="376" y="350"/>
                      <a:pt x="376" y="350"/>
                      <a:pt x="376" y="350"/>
                    </a:cubicBezTo>
                    <a:cubicBezTo>
                      <a:pt x="376" y="351"/>
                      <a:pt x="377" y="352"/>
                      <a:pt x="377" y="352"/>
                    </a:cubicBezTo>
                    <a:cubicBezTo>
                      <a:pt x="378" y="353"/>
                      <a:pt x="379" y="354"/>
                      <a:pt x="380" y="354"/>
                    </a:cubicBezTo>
                    <a:cubicBezTo>
                      <a:pt x="381" y="354"/>
                      <a:pt x="382" y="353"/>
                      <a:pt x="383" y="352"/>
                    </a:cubicBezTo>
                    <a:cubicBezTo>
                      <a:pt x="384" y="352"/>
                      <a:pt x="384" y="351"/>
                      <a:pt x="384" y="350"/>
                    </a:cubicBezTo>
                    <a:cubicBezTo>
                      <a:pt x="390" y="336"/>
                      <a:pt x="390" y="336"/>
                      <a:pt x="390" y="336"/>
                    </a:cubicBezTo>
                    <a:cubicBezTo>
                      <a:pt x="391" y="332"/>
                      <a:pt x="392" y="327"/>
                      <a:pt x="392" y="324"/>
                    </a:cubicBezTo>
                    <a:cubicBezTo>
                      <a:pt x="392" y="323"/>
                      <a:pt x="392" y="323"/>
                      <a:pt x="392" y="322"/>
                    </a:cubicBezTo>
                    <a:cubicBezTo>
                      <a:pt x="392" y="321"/>
                      <a:pt x="392" y="321"/>
                      <a:pt x="392" y="321"/>
                    </a:cubicBezTo>
                    <a:cubicBezTo>
                      <a:pt x="392" y="321"/>
                      <a:pt x="392" y="321"/>
                      <a:pt x="392" y="321"/>
                    </a:cubicBezTo>
                    <a:cubicBezTo>
                      <a:pt x="392" y="317"/>
                      <a:pt x="393" y="313"/>
                      <a:pt x="394" y="311"/>
                    </a:cubicBezTo>
                    <a:cubicBezTo>
                      <a:pt x="418" y="279"/>
                      <a:pt x="418" y="279"/>
                      <a:pt x="418" y="279"/>
                    </a:cubicBezTo>
                    <a:cubicBezTo>
                      <a:pt x="419" y="278"/>
                      <a:pt x="419" y="278"/>
                      <a:pt x="420" y="278"/>
                    </a:cubicBezTo>
                    <a:cubicBezTo>
                      <a:pt x="420" y="278"/>
                      <a:pt x="421" y="278"/>
                      <a:pt x="422" y="279"/>
                    </a:cubicBezTo>
                    <a:cubicBezTo>
                      <a:pt x="456" y="325"/>
                      <a:pt x="456" y="325"/>
                      <a:pt x="456" y="325"/>
                    </a:cubicBezTo>
                    <a:cubicBezTo>
                      <a:pt x="457" y="326"/>
                      <a:pt x="458" y="328"/>
                      <a:pt x="458" y="330"/>
                    </a:cubicBezTo>
                    <a:cubicBezTo>
                      <a:pt x="459" y="332"/>
                      <a:pt x="459" y="334"/>
                      <a:pt x="459" y="336"/>
                    </a:cubicBezTo>
                    <a:cubicBezTo>
                      <a:pt x="459" y="340"/>
                      <a:pt x="459" y="340"/>
                      <a:pt x="459" y="340"/>
                    </a:cubicBezTo>
                    <a:cubicBezTo>
                      <a:pt x="459" y="344"/>
                      <a:pt x="460" y="350"/>
                      <a:pt x="462" y="353"/>
                    </a:cubicBezTo>
                    <a:cubicBezTo>
                      <a:pt x="473" y="376"/>
                      <a:pt x="473" y="376"/>
                      <a:pt x="473" y="376"/>
                    </a:cubicBezTo>
                    <a:cubicBezTo>
                      <a:pt x="474" y="378"/>
                      <a:pt x="475" y="380"/>
                      <a:pt x="477" y="381"/>
                    </a:cubicBezTo>
                    <a:cubicBezTo>
                      <a:pt x="478" y="383"/>
                      <a:pt x="480" y="384"/>
                      <a:pt x="481" y="385"/>
                    </a:cubicBezTo>
                    <a:cubicBezTo>
                      <a:pt x="486" y="388"/>
                      <a:pt x="486" y="388"/>
                      <a:pt x="486" y="388"/>
                    </a:cubicBezTo>
                    <a:cubicBezTo>
                      <a:pt x="487" y="388"/>
                      <a:pt x="488" y="388"/>
                      <a:pt x="489" y="388"/>
                    </a:cubicBezTo>
                    <a:cubicBezTo>
                      <a:pt x="490" y="388"/>
                      <a:pt x="491" y="388"/>
                      <a:pt x="491" y="387"/>
                    </a:cubicBezTo>
                    <a:cubicBezTo>
                      <a:pt x="492" y="387"/>
                      <a:pt x="492" y="386"/>
                      <a:pt x="492" y="385"/>
                    </a:cubicBezTo>
                    <a:cubicBezTo>
                      <a:pt x="492" y="384"/>
                      <a:pt x="492" y="383"/>
                      <a:pt x="491" y="382"/>
                    </a:cubicBezTo>
                    <a:cubicBezTo>
                      <a:pt x="476" y="352"/>
                      <a:pt x="476" y="352"/>
                      <a:pt x="476" y="352"/>
                    </a:cubicBezTo>
                    <a:cubicBezTo>
                      <a:pt x="475" y="350"/>
                      <a:pt x="473" y="344"/>
                      <a:pt x="473" y="341"/>
                    </a:cubicBezTo>
                    <a:cubicBezTo>
                      <a:pt x="473" y="337"/>
                      <a:pt x="473" y="337"/>
                      <a:pt x="473" y="337"/>
                    </a:cubicBezTo>
                    <a:cubicBezTo>
                      <a:pt x="473" y="336"/>
                      <a:pt x="474" y="335"/>
                      <a:pt x="474" y="335"/>
                    </a:cubicBezTo>
                    <a:cubicBezTo>
                      <a:pt x="474" y="335"/>
                      <a:pt x="474" y="335"/>
                      <a:pt x="474" y="335"/>
                    </a:cubicBezTo>
                    <a:cubicBezTo>
                      <a:pt x="473" y="335"/>
                      <a:pt x="473" y="335"/>
                      <a:pt x="473" y="335"/>
                    </a:cubicBezTo>
                    <a:cubicBezTo>
                      <a:pt x="473" y="335"/>
                      <a:pt x="473" y="335"/>
                      <a:pt x="473" y="335"/>
                    </a:cubicBezTo>
                    <a:cubicBezTo>
                      <a:pt x="474" y="335"/>
                      <a:pt x="474" y="335"/>
                      <a:pt x="474" y="335"/>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6"/>
                      <a:pt x="473" y="336"/>
                      <a:pt x="473" y="336"/>
                    </a:cubicBezTo>
                    <a:cubicBezTo>
                      <a:pt x="486" y="352"/>
                      <a:pt x="486" y="352"/>
                      <a:pt x="486" y="352"/>
                    </a:cubicBezTo>
                    <a:cubicBezTo>
                      <a:pt x="487" y="353"/>
                      <a:pt x="489" y="354"/>
                      <a:pt x="491" y="354"/>
                    </a:cubicBezTo>
                    <a:cubicBezTo>
                      <a:pt x="493" y="354"/>
                      <a:pt x="495" y="353"/>
                      <a:pt x="496" y="351"/>
                    </a:cubicBezTo>
                    <a:cubicBezTo>
                      <a:pt x="506" y="334"/>
                      <a:pt x="506" y="334"/>
                      <a:pt x="506" y="334"/>
                    </a:cubicBezTo>
                    <a:cubicBezTo>
                      <a:pt x="507" y="332"/>
                      <a:pt x="508" y="330"/>
                      <a:pt x="508" y="328"/>
                    </a:cubicBezTo>
                    <a:cubicBezTo>
                      <a:pt x="508" y="326"/>
                      <a:pt x="507" y="323"/>
                      <a:pt x="506" y="321"/>
                    </a:cubicBezTo>
                    <a:cubicBezTo>
                      <a:pt x="493" y="300"/>
                      <a:pt x="493" y="300"/>
                      <a:pt x="493" y="300"/>
                    </a:cubicBezTo>
                    <a:cubicBezTo>
                      <a:pt x="491" y="298"/>
                      <a:pt x="490" y="292"/>
                      <a:pt x="490" y="289"/>
                    </a:cubicBezTo>
                    <a:cubicBezTo>
                      <a:pt x="490" y="282"/>
                      <a:pt x="490" y="282"/>
                      <a:pt x="490" y="282"/>
                    </a:cubicBezTo>
                    <a:cubicBezTo>
                      <a:pt x="490" y="281"/>
                      <a:pt x="490" y="280"/>
                      <a:pt x="491" y="279"/>
                    </a:cubicBezTo>
                    <a:cubicBezTo>
                      <a:pt x="491" y="278"/>
                      <a:pt x="492" y="278"/>
                      <a:pt x="493" y="278"/>
                    </a:cubicBezTo>
                    <a:cubicBezTo>
                      <a:pt x="510" y="278"/>
                      <a:pt x="510" y="278"/>
                      <a:pt x="510" y="278"/>
                    </a:cubicBezTo>
                    <a:cubicBezTo>
                      <a:pt x="512" y="278"/>
                      <a:pt x="514" y="277"/>
                      <a:pt x="515" y="275"/>
                    </a:cubicBezTo>
                    <a:cubicBezTo>
                      <a:pt x="517" y="274"/>
                      <a:pt x="517" y="271"/>
                      <a:pt x="517" y="269"/>
                    </a:cubicBezTo>
                    <a:cubicBezTo>
                      <a:pt x="517" y="269"/>
                      <a:pt x="517" y="269"/>
                      <a:pt x="517" y="269"/>
                    </a:cubicBezTo>
                    <a:cubicBezTo>
                      <a:pt x="516" y="242"/>
                      <a:pt x="516" y="242"/>
                      <a:pt x="516" y="242"/>
                    </a:cubicBezTo>
                    <a:cubicBezTo>
                      <a:pt x="516" y="240"/>
                      <a:pt x="515" y="237"/>
                      <a:pt x="515" y="235"/>
                    </a:cubicBezTo>
                    <a:cubicBezTo>
                      <a:pt x="514" y="233"/>
                      <a:pt x="513" y="231"/>
                      <a:pt x="511" y="230"/>
                    </a:cubicBezTo>
                    <a:cubicBezTo>
                      <a:pt x="496" y="214"/>
                      <a:pt x="496" y="214"/>
                      <a:pt x="496" y="214"/>
                    </a:cubicBezTo>
                    <a:cubicBezTo>
                      <a:pt x="494" y="212"/>
                      <a:pt x="491" y="208"/>
                      <a:pt x="490" y="205"/>
                    </a:cubicBezTo>
                    <a:cubicBezTo>
                      <a:pt x="490" y="202"/>
                      <a:pt x="490" y="202"/>
                      <a:pt x="490" y="202"/>
                    </a:cubicBezTo>
                    <a:cubicBezTo>
                      <a:pt x="489" y="200"/>
                      <a:pt x="488" y="198"/>
                      <a:pt x="487" y="197"/>
                    </a:cubicBezTo>
                    <a:cubicBezTo>
                      <a:pt x="485" y="196"/>
                      <a:pt x="484" y="195"/>
                      <a:pt x="482" y="195"/>
                    </a:cubicBezTo>
                    <a:cubicBezTo>
                      <a:pt x="481" y="195"/>
                      <a:pt x="481" y="195"/>
                      <a:pt x="481" y="195"/>
                    </a:cubicBezTo>
                    <a:cubicBezTo>
                      <a:pt x="480" y="195"/>
                      <a:pt x="480" y="195"/>
                      <a:pt x="480" y="195"/>
                    </a:cubicBezTo>
                    <a:cubicBezTo>
                      <a:pt x="479" y="195"/>
                      <a:pt x="479" y="195"/>
                      <a:pt x="478" y="195"/>
                    </a:cubicBezTo>
                    <a:cubicBezTo>
                      <a:pt x="477" y="194"/>
                      <a:pt x="476" y="193"/>
                      <a:pt x="475" y="192"/>
                    </a:cubicBezTo>
                    <a:cubicBezTo>
                      <a:pt x="474" y="191"/>
                      <a:pt x="474" y="191"/>
                      <a:pt x="474" y="191"/>
                    </a:cubicBezTo>
                    <a:cubicBezTo>
                      <a:pt x="473" y="189"/>
                      <a:pt x="473" y="186"/>
                      <a:pt x="473" y="184"/>
                    </a:cubicBezTo>
                    <a:cubicBezTo>
                      <a:pt x="473" y="183"/>
                      <a:pt x="473" y="182"/>
                      <a:pt x="473" y="181"/>
                    </a:cubicBezTo>
                    <a:cubicBezTo>
                      <a:pt x="473" y="181"/>
                      <a:pt x="473" y="180"/>
                      <a:pt x="474" y="180"/>
                    </a:cubicBezTo>
                    <a:cubicBezTo>
                      <a:pt x="475" y="179"/>
                      <a:pt x="475" y="179"/>
                      <a:pt x="475" y="179"/>
                    </a:cubicBezTo>
                    <a:cubicBezTo>
                      <a:pt x="475" y="179"/>
                      <a:pt x="475" y="179"/>
                      <a:pt x="476" y="180"/>
                    </a:cubicBezTo>
                    <a:cubicBezTo>
                      <a:pt x="483" y="184"/>
                      <a:pt x="483" y="184"/>
                      <a:pt x="483" y="184"/>
                    </a:cubicBezTo>
                    <a:cubicBezTo>
                      <a:pt x="485" y="185"/>
                      <a:pt x="489" y="188"/>
                      <a:pt x="491" y="190"/>
                    </a:cubicBezTo>
                    <a:cubicBezTo>
                      <a:pt x="512" y="214"/>
                      <a:pt x="512" y="214"/>
                      <a:pt x="512" y="214"/>
                    </a:cubicBezTo>
                    <a:cubicBezTo>
                      <a:pt x="513" y="215"/>
                      <a:pt x="515" y="216"/>
                      <a:pt x="517" y="216"/>
                    </a:cubicBezTo>
                    <a:cubicBezTo>
                      <a:pt x="519" y="216"/>
                      <a:pt x="521" y="215"/>
                      <a:pt x="521" y="213"/>
                    </a:cubicBezTo>
                    <a:cubicBezTo>
                      <a:pt x="522" y="212"/>
                      <a:pt x="522" y="211"/>
                      <a:pt x="522" y="210"/>
                    </a:cubicBezTo>
                    <a:cubicBezTo>
                      <a:pt x="522" y="207"/>
                      <a:pt x="521" y="204"/>
                      <a:pt x="520" y="202"/>
                    </a:cubicBezTo>
                    <a:cubicBezTo>
                      <a:pt x="505" y="185"/>
                      <a:pt x="505" y="185"/>
                      <a:pt x="505" y="185"/>
                    </a:cubicBezTo>
                    <a:cubicBezTo>
                      <a:pt x="504" y="184"/>
                      <a:pt x="503" y="182"/>
                      <a:pt x="503" y="180"/>
                    </a:cubicBezTo>
                    <a:cubicBezTo>
                      <a:pt x="503" y="179"/>
                      <a:pt x="503" y="178"/>
                      <a:pt x="504" y="177"/>
                    </a:cubicBezTo>
                    <a:cubicBezTo>
                      <a:pt x="508" y="167"/>
                      <a:pt x="508" y="167"/>
                      <a:pt x="508" y="167"/>
                    </a:cubicBezTo>
                    <a:cubicBezTo>
                      <a:pt x="509" y="165"/>
                      <a:pt x="509" y="161"/>
                      <a:pt x="509" y="158"/>
                    </a:cubicBezTo>
                    <a:cubicBezTo>
                      <a:pt x="509" y="157"/>
                      <a:pt x="509" y="155"/>
                      <a:pt x="509" y="154"/>
                    </a:cubicBezTo>
                    <a:cubicBezTo>
                      <a:pt x="504" y="129"/>
                      <a:pt x="504" y="129"/>
                      <a:pt x="504" y="129"/>
                    </a:cubicBezTo>
                    <a:cubicBezTo>
                      <a:pt x="503" y="127"/>
                      <a:pt x="502" y="125"/>
                      <a:pt x="501" y="123"/>
                    </a:cubicBezTo>
                    <a:cubicBezTo>
                      <a:pt x="499" y="121"/>
                      <a:pt x="497" y="120"/>
                      <a:pt x="495" y="120"/>
                    </a:cubicBezTo>
                    <a:cubicBezTo>
                      <a:pt x="485" y="118"/>
                      <a:pt x="485" y="118"/>
                      <a:pt x="485" y="118"/>
                    </a:cubicBezTo>
                    <a:cubicBezTo>
                      <a:pt x="484" y="118"/>
                      <a:pt x="483" y="117"/>
                      <a:pt x="482" y="116"/>
                    </a:cubicBezTo>
                    <a:cubicBezTo>
                      <a:pt x="481" y="115"/>
                      <a:pt x="480" y="114"/>
                      <a:pt x="479" y="112"/>
                    </a:cubicBezTo>
                    <a:cubicBezTo>
                      <a:pt x="474" y="96"/>
                      <a:pt x="474" y="96"/>
                      <a:pt x="474" y="96"/>
                    </a:cubicBezTo>
                    <a:cubicBezTo>
                      <a:pt x="474" y="96"/>
                      <a:pt x="474" y="95"/>
                      <a:pt x="474" y="94"/>
                    </a:cubicBezTo>
                    <a:cubicBezTo>
                      <a:pt x="474" y="92"/>
                      <a:pt x="475" y="91"/>
                      <a:pt x="476" y="90"/>
                    </a:cubicBezTo>
                    <a:cubicBezTo>
                      <a:pt x="495" y="79"/>
                      <a:pt x="495" y="79"/>
                      <a:pt x="495" y="79"/>
                    </a:cubicBezTo>
                    <a:cubicBezTo>
                      <a:pt x="496" y="79"/>
                      <a:pt x="496" y="79"/>
                      <a:pt x="496" y="79"/>
                    </a:cubicBezTo>
                    <a:cubicBezTo>
                      <a:pt x="498" y="78"/>
                      <a:pt x="499" y="79"/>
                      <a:pt x="500" y="81"/>
                    </a:cubicBezTo>
                    <a:cubicBezTo>
                      <a:pt x="533" y="131"/>
                      <a:pt x="533" y="131"/>
                      <a:pt x="533" y="131"/>
                    </a:cubicBezTo>
                    <a:cubicBezTo>
                      <a:pt x="534" y="133"/>
                      <a:pt x="536" y="134"/>
                      <a:pt x="538" y="134"/>
                    </a:cubicBezTo>
                    <a:cubicBezTo>
                      <a:pt x="539" y="134"/>
                      <a:pt x="540" y="133"/>
                      <a:pt x="541" y="133"/>
                    </a:cubicBezTo>
                    <a:cubicBezTo>
                      <a:pt x="541" y="132"/>
                      <a:pt x="542" y="131"/>
                      <a:pt x="543" y="130"/>
                    </a:cubicBezTo>
                    <a:cubicBezTo>
                      <a:pt x="544" y="129"/>
                      <a:pt x="544" y="127"/>
                      <a:pt x="544" y="125"/>
                    </a:cubicBezTo>
                    <a:cubicBezTo>
                      <a:pt x="544" y="122"/>
                      <a:pt x="543" y="120"/>
                      <a:pt x="542" y="118"/>
                    </a:cubicBezTo>
                    <a:cubicBezTo>
                      <a:pt x="522" y="84"/>
                      <a:pt x="522" y="84"/>
                      <a:pt x="522" y="84"/>
                    </a:cubicBezTo>
                    <a:cubicBezTo>
                      <a:pt x="522" y="84"/>
                      <a:pt x="522" y="83"/>
                      <a:pt x="522" y="82"/>
                    </a:cubicBezTo>
                    <a:cubicBezTo>
                      <a:pt x="522" y="81"/>
                      <a:pt x="522" y="80"/>
                      <a:pt x="523" y="80"/>
                    </a:cubicBezTo>
                    <a:cubicBezTo>
                      <a:pt x="526" y="78"/>
                      <a:pt x="526" y="78"/>
                      <a:pt x="526" y="78"/>
                    </a:cubicBezTo>
                    <a:cubicBezTo>
                      <a:pt x="528" y="78"/>
                      <a:pt x="530" y="76"/>
                      <a:pt x="529" y="73"/>
                    </a:cubicBezTo>
                    <a:cubicBezTo>
                      <a:pt x="529" y="72"/>
                      <a:pt x="529" y="70"/>
                      <a:pt x="527" y="69"/>
                    </a:cubicBezTo>
                    <a:cubicBezTo>
                      <a:pt x="514" y="55"/>
                      <a:pt x="514" y="55"/>
                      <a:pt x="514" y="55"/>
                    </a:cubicBezTo>
                    <a:cubicBezTo>
                      <a:pt x="513" y="54"/>
                      <a:pt x="511" y="53"/>
                      <a:pt x="509" y="52"/>
                    </a:cubicBezTo>
                    <a:cubicBezTo>
                      <a:pt x="508" y="51"/>
                      <a:pt x="506" y="50"/>
                      <a:pt x="504" y="49"/>
                    </a:cubicBezTo>
                    <a:cubicBezTo>
                      <a:pt x="393" y="22"/>
                      <a:pt x="393" y="22"/>
                      <a:pt x="393" y="22"/>
                    </a:cubicBezTo>
                    <a:cubicBezTo>
                      <a:pt x="392" y="22"/>
                      <a:pt x="391" y="21"/>
                      <a:pt x="390" y="21"/>
                    </a:cubicBezTo>
                    <a:cubicBezTo>
                      <a:pt x="389" y="21"/>
                      <a:pt x="387" y="22"/>
                      <a:pt x="386" y="22"/>
                    </a:cubicBezTo>
                    <a:cubicBezTo>
                      <a:pt x="385" y="23"/>
                      <a:pt x="383" y="24"/>
                      <a:pt x="383" y="25"/>
                    </a:cubicBezTo>
                    <a:cubicBezTo>
                      <a:pt x="382" y="26"/>
                      <a:pt x="381" y="26"/>
                      <a:pt x="379" y="26"/>
                    </a:cubicBezTo>
                    <a:cubicBezTo>
                      <a:pt x="378" y="26"/>
                      <a:pt x="378" y="26"/>
                      <a:pt x="377" y="26"/>
                    </a:cubicBezTo>
                    <a:cubicBezTo>
                      <a:pt x="299" y="0"/>
                      <a:pt x="299" y="0"/>
                      <a:pt x="299" y="0"/>
                    </a:cubicBezTo>
                    <a:cubicBezTo>
                      <a:pt x="298" y="0"/>
                      <a:pt x="297" y="0"/>
                      <a:pt x="296" y="0"/>
                    </a:cubicBezTo>
                    <a:cubicBezTo>
                      <a:pt x="295" y="0"/>
                      <a:pt x="294" y="0"/>
                      <a:pt x="293" y="1"/>
                    </a:cubicBezTo>
                    <a:cubicBezTo>
                      <a:pt x="292" y="2"/>
                      <a:pt x="291" y="4"/>
                      <a:pt x="291" y="5"/>
                    </a:cubicBezTo>
                    <a:cubicBezTo>
                      <a:pt x="291" y="6"/>
                      <a:pt x="291" y="8"/>
                      <a:pt x="290" y="10"/>
                    </a:cubicBezTo>
                    <a:cubicBezTo>
                      <a:pt x="290" y="11"/>
                      <a:pt x="289" y="13"/>
                      <a:pt x="288" y="15"/>
                    </a:cubicBezTo>
                    <a:cubicBezTo>
                      <a:pt x="282" y="28"/>
                      <a:pt x="282" y="28"/>
                      <a:pt x="282" y="28"/>
                    </a:cubicBezTo>
                    <a:cubicBezTo>
                      <a:pt x="281" y="31"/>
                      <a:pt x="277" y="34"/>
                      <a:pt x="275" y="36"/>
                    </a:cubicBezTo>
                    <a:cubicBezTo>
                      <a:pt x="265" y="42"/>
                      <a:pt x="265" y="42"/>
                      <a:pt x="265" y="42"/>
                    </a:cubicBezTo>
                    <a:cubicBezTo>
                      <a:pt x="264" y="43"/>
                      <a:pt x="262" y="44"/>
                      <a:pt x="260" y="44"/>
                    </a:cubicBezTo>
                    <a:cubicBezTo>
                      <a:pt x="259" y="45"/>
                      <a:pt x="257" y="45"/>
                      <a:pt x="256" y="45"/>
                    </a:cubicBezTo>
                    <a:cubicBezTo>
                      <a:pt x="221" y="45"/>
                      <a:pt x="221" y="45"/>
                      <a:pt x="221" y="45"/>
                    </a:cubicBezTo>
                    <a:cubicBezTo>
                      <a:pt x="219" y="45"/>
                      <a:pt x="217" y="46"/>
                      <a:pt x="215" y="47"/>
                    </a:cubicBezTo>
                    <a:cubicBezTo>
                      <a:pt x="214" y="48"/>
                      <a:pt x="212" y="50"/>
                      <a:pt x="212" y="52"/>
                    </a:cubicBezTo>
                    <a:cubicBezTo>
                      <a:pt x="211" y="53"/>
                      <a:pt x="210" y="54"/>
                      <a:pt x="209" y="54"/>
                    </a:cubicBezTo>
                    <a:cubicBezTo>
                      <a:pt x="209" y="54"/>
                      <a:pt x="209" y="54"/>
                      <a:pt x="208" y="54"/>
                    </a:cubicBezTo>
                    <a:cubicBezTo>
                      <a:pt x="199" y="48"/>
                      <a:pt x="199" y="48"/>
                      <a:pt x="199" y="48"/>
                    </a:cubicBezTo>
                    <a:cubicBezTo>
                      <a:pt x="198" y="48"/>
                      <a:pt x="198" y="47"/>
                      <a:pt x="198" y="47"/>
                    </a:cubicBezTo>
                    <a:cubicBezTo>
                      <a:pt x="198" y="47"/>
                      <a:pt x="198" y="47"/>
                      <a:pt x="198" y="47"/>
                    </a:cubicBezTo>
                    <a:cubicBezTo>
                      <a:pt x="197" y="48"/>
                      <a:pt x="197" y="48"/>
                      <a:pt x="197" y="48"/>
                    </a:cubicBezTo>
                    <a:cubicBezTo>
                      <a:pt x="198" y="48"/>
                      <a:pt x="198" y="48"/>
                      <a:pt x="198" y="48"/>
                    </a:cubicBezTo>
                    <a:cubicBezTo>
                      <a:pt x="198" y="47"/>
                      <a:pt x="198" y="47"/>
                      <a:pt x="198" y="47"/>
                    </a:cubicBezTo>
                    <a:cubicBezTo>
                      <a:pt x="197" y="48"/>
                      <a:pt x="197" y="48"/>
                      <a:pt x="197" y="48"/>
                    </a:cubicBezTo>
                    <a:cubicBezTo>
                      <a:pt x="198" y="48"/>
                      <a:pt x="198" y="48"/>
                      <a:pt x="198" y="48"/>
                    </a:cubicBezTo>
                    <a:cubicBezTo>
                      <a:pt x="197" y="48"/>
                      <a:pt x="197" y="48"/>
                      <a:pt x="197" y="48"/>
                    </a:cubicBezTo>
                    <a:cubicBezTo>
                      <a:pt x="198" y="49"/>
                      <a:pt x="198" y="49"/>
                      <a:pt x="198" y="49"/>
                    </a:cubicBezTo>
                    <a:cubicBezTo>
                      <a:pt x="198" y="48"/>
                      <a:pt x="198" y="48"/>
                      <a:pt x="198" y="48"/>
                    </a:cubicBezTo>
                    <a:cubicBezTo>
                      <a:pt x="197" y="48"/>
                      <a:pt x="197" y="48"/>
                      <a:pt x="197" y="48"/>
                    </a:cubicBezTo>
                    <a:cubicBezTo>
                      <a:pt x="198" y="49"/>
                      <a:pt x="198" y="49"/>
                      <a:pt x="198" y="49"/>
                    </a:cubicBezTo>
                    <a:cubicBezTo>
                      <a:pt x="197" y="48"/>
                      <a:pt x="197" y="48"/>
                      <a:pt x="197" y="48"/>
                    </a:cubicBezTo>
                    <a:cubicBezTo>
                      <a:pt x="197" y="49"/>
                      <a:pt x="197" y="49"/>
                      <a:pt x="197" y="49"/>
                    </a:cubicBezTo>
                    <a:cubicBezTo>
                      <a:pt x="198" y="49"/>
                      <a:pt x="198" y="49"/>
                      <a:pt x="198" y="49"/>
                    </a:cubicBezTo>
                    <a:cubicBezTo>
                      <a:pt x="197" y="48"/>
                      <a:pt x="197" y="48"/>
                      <a:pt x="197" y="48"/>
                    </a:cubicBezTo>
                    <a:cubicBezTo>
                      <a:pt x="197" y="49"/>
                      <a:pt x="197" y="49"/>
                      <a:pt x="197" y="49"/>
                    </a:cubicBezTo>
                    <a:cubicBezTo>
                      <a:pt x="197" y="49"/>
                      <a:pt x="197" y="49"/>
                      <a:pt x="197" y="49"/>
                    </a:cubicBezTo>
                    <a:cubicBezTo>
                      <a:pt x="197" y="50"/>
                      <a:pt x="197" y="50"/>
                      <a:pt x="197" y="50"/>
                    </a:cubicBezTo>
                    <a:cubicBezTo>
                      <a:pt x="197" y="49"/>
                      <a:pt x="197" y="49"/>
                      <a:pt x="197" y="49"/>
                    </a:cubicBezTo>
                    <a:cubicBezTo>
                      <a:pt x="197" y="49"/>
                      <a:pt x="197" y="49"/>
                      <a:pt x="197" y="49"/>
                    </a:cubicBezTo>
                    <a:cubicBezTo>
                      <a:pt x="197" y="50"/>
                      <a:pt x="197" y="50"/>
                      <a:pt x="197" y="50"/>
                    </a:cubicBezTo>
                    <a:cubicBezTo>
                      <a:pt x="197" y="50"/>
                      <a:pt x="197" y="50"/>
                      <a:pt x="197" y="50"/>
                    </a:cubicBezTo>
                    <a:cubicBezTo>
                      <a:pt x="198" y="50"/>
                      <a:pt x="198" y="50"/>
                      <a:pt x="198" y="50"/>
                    </a:cubicBezTo>
                    <a:cubicBezTo>
                      <a:pt x="198" y="50"/>
                      <a:pt x="198" y="50"/>
                      <a:pt x="198" y="50"/>
                    </a:cubicBezTo>
                    <a:cubicBezTo>
                      <a:pt x="201" y="50"/>
                      <a:pt x="201" y="50"/>
                      <a:pt x="201" y="50"/>
                    </a:cubicBezTo>
                    <a:cubicBezTo>
                      <a:pt x="201" y="50"/>
                      <a:pt x="201" y="50"/>
                      <a:pt x="201" y="50"/>
                    </a:cubicBezTo>
                    <a:cubicBezTo>
                      <a:pt x="203" y="50"/>
                      <a:pt x="205" y="49"/>
                      <a:pt x="206" y="49"/>
                    </a:cubicBezTo>
                    <a:cubicBezTo>
                      <a:pt x="208" y="48"/>
                      <a:pt x="209" y="47"/>
                      <a:pt x="210" y="46"/>
                    </a:cubicBezTo>
                    <a:cubicBezTo>
                      <a:pt x="210" y="45"/>
                      <a:pt x="211" y="44"/>
                      <a:pt x="211" y="43"/>
                    </a:cubicBezTo>
                    <a:cubicBezTo>
                      <a:pt x="211" y="42"/>
                      <a:pt x="210" y="41"/>
                      <a:pt x="209" y="40"/>
                    </a:cubicBezTo>
                    <a:cubicBezTo>
                      <a:pt x="208" y="39"/>
                      <a:pt x="207" y="38"/>
                      <a:pt x="206" y="38"/>
                    </a:cubicBezTo>
                    <a:cubicBezTo>
                      <a:pt x="197" y="35"/>
                      <a:pt x="197" y="35"/>
                      <a:pt x="197" y="35"/>
                    </a:cubicBezTo>
                    <a:cubicBezTo>
                      <a:pt x="195" y="35"/>
                      <a:pt x="190" y="33"/>
                      <a:pt x="188" y="31"/>
                    </a:cubicBezTo>
                    <a:cubicBezTo>
                      <a:pt x="183" y="28"/>
                      <a:pt x="183" y="28"/>
                      <a:pt x="183" y="28"/>
                    </a:cubicBezTo>
                    <a:cubicBezTo>
                      <a:pt x="181" y="27"/>
                      <a:pt x="180" y="26"/>
                      <a:pt x="178" y="26"/>
                    </a:cubicBezTo>
                    <a:cubicBezTo>
                      <a:pt x="176" y="26"/>
                      <a:pt x="173" y="27"/>
                      <a:pt x="171" y="29"/>
                    </a:cubicBezTo>
                    <a:cubicBezTo>
                      <a:pt x="136" y="64"/>
                      <a:pt x="136" y="64"/>
                      <a:pt x="136" y="64"/>
                    </a:cubicBezTo>
                    <a:cubicBezTo>
                      <a:pt x="133" y="66"/>
                      <a:pt x="131" y="71"/>
                      <a:pt x="130" y="75"/>
                    </a:cubicBezTo>
                    <a:cubicBezTo>
                      <a:pt x="130" y="76"/>
                      <a:pt x="130" y="76"/>
                      <a:pt x="130" y="76"/>
                    </a:cubicBezTo>
                    <a:cubicBezTo>
                      <a:pt x="130" y="76"/>
                      <a:pt x="130" y="77"/>
                      <a:pt x="130" y="78"/>
                    </a:cubicBezTo>
                    <a:cubicBezTo>
                      <a:pt x="130" y="79"/>
                      <a:pt x="130" y="81"/>
                      <a:pt x="131" y="82"/>
                    </a:cubicBezTo>
                    <a:cubicBezTo>
                      <a:pt x="132" y="83"/>
                      <a:pt x="133" y="84"/>
                      <a:pt x="135" y="84"/>
                    </a:cubicBezTo>
                    <a:cubicBezTo>
                      <a:pt x="136" y="84"/>
                      <a:pt x="136" y="84"/>
                      <a:pt x="136" y="84"/>
                    </a:cubicBezTo>
                    <a:cubicBezTo>
                      <a:pt x="136" y="84"/>
                      <a:pt x="136" y="84"/>
                      <a:pt x="136" y="84"/>
                    </a:cubicBezTo>
                    <a:cubicBezTo>
                      <a:pt x="136" y="84"/>
                      <a:pt x="136" y="84"/>
                      <a:pt x="136" y="84"/>
                    </a:cubicBezTo>
                    <a:cubicBezTo>
                      <a:pt x="136" y="84"/>
                      <a:pt x="136" y="84"/>
                      <a:pt x="136" y="84"/>
                    </a:cubicBezTo>
                    <a:cubicBezTo>
                      <a:pt x="137" y="84"/>
                      <a:pt x="138" y="84"/>
                      <a:pt x="138" y="85"/>
                    </a:cubicBezTo>
                    <a:cubicBezTo>
                      <a:pt x="139" y="86"/>
                      <a:pt x="140" y="87"/>
                      <a:pt x="140" y="88"/>
                    </a:cubicBezTo>
                    <a:cubicBezTo>
                      <a:pt x="141" y="91"/>
                      <a:pt x="141" y="91"/>
                      <a:pt x="141" y="91"/>
                    </a:cubicBezTo>
                    <a:cubicBezTo>
                      <a:pt x="142" y="92"/>
                      <a:pt x="143" y="93"/>
                      <a:pt x="143" y="94"/>
                    </a:cubicBezTo>
                    <a:cubicBezTo>
                      <a:pt x="144" y="95"/>
                      <a:pt x="145" y="95"/>
                      <a:pt x="147" y="95"/>
                    </a:cubicBezTo>
                    <a:cubicBezTo>
                      <a:pt x="148" y="95"/>
                      <a:pt x="150" y="94"/>
                      <a:pt x="151" y="93"/>
                    </a:cubicBezTo>
                    <a:cubicBezTo>
                      <a:pt x="156" y="86"/>
                      <a:pt x="156" y="86"/>
                      <a:pt x="156" y="86"/>
                    </a:cubicBezTo>
                    <a:cubicBezTo>
                      <a:pt x="158" y="83"/>
                      <a:pt x="160" y="78"/>
                      <a:pt x="160" y="74"/>
                    </a:cubicBezTo>
                    <a:cubicBezTo>
                      <a:pt x="161" y="71"/>
                      <a:pt x="163" y="66"/>
                      <a:pt x="164" y="64"/>
                    </a:cubicBezTo>
                    <a:cubicBezTo>
                      <a:pt x="167" y="60"/>
                      <a:pt x="167" y="60"/>
                      <a:pt x="167" y="60"/>
                    </a:cubicBezTo>
                    <a:cubicBezTo>
                      <a:pt x="167" y="59"/>
                      <a:pt x="168" y="59"/>
                      <a:pt x="169" y="58"/>
                    </a:cubicBezTo>
                    <a:cubicBezTo>
                      <a:pt x="170" y="58"/>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8"/>
                      <a:pt x="170" y="59"/>
                      <a:pt x="169" y="60"/>
                    </a:cubicBezTo>
                    <a:cubicBezTo>
                      <a:pt x="168" y="62"/>
                      <a:pt x="167" y="65"/>
                      <a:pt x="167" y="67"/>
                    </a:cubicBezTo>
                    <a:cubicBezTo>
                      <a:pt x="167" y="69"/>
                      <a:pt x="168" y="70"/>
                      <a:pt x="168" y="71"/>
                    </a:cubicBezTo>
                    <a:cubicBezTo>
                      <a:pt x="169" y="74"/>
                      <a:pt x="172" y="75"/>
                      <a:pt x="175" y="75"/>
                    </a:cubicBezTo>
                    <a:cubicBezTo>
                      <a:pt x="176" y="75"/>
                      <a:pt x="177" y="75"/>
                      <a:pt x="178" y="75"/>
                    </a:cubicBezTo>
                    <a:cubicBezTo>
                      <a:pt x="179" y="75"/>
                      <a:pt x="179" y="75"/>
                      <a:pt x="179" y="75"/>
                    </a:cubicBezTo>
                    <a:cubicBezTo>
                      <a:pt x="180" y="74"/>
                      <a:pt x="180" y="74"/>
                      <a:pt x="181"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5"/>
                      <a:pt x="181" y="76"/>
                    </a:cubicBezTo>
                    <a:cubicBezTo>
                      <a:pt x="181" y="76"/>
                      <a:pt x="180" y="77"/>
                      <a:pt x="179" y="78"/>
                    </a:cubicBezTo>
                    <a:cubicBezTo>
                      <a:pt x="176" y="80"/>
                      <a:pt x="176" y="80"/>
                      <a:pt x="176" y="80"/>
                    </a:cubicBezTo>
                    <a:cubicBezTo>
                      <a:pt x="173" y="82"/>
                      <a:pt x="170" y="85"/>
                      <a:pt x="167" y="88"/>
                    </a:cubicBezTo>
                    <a:cubicBezTo>
                      <a:pt x="152" y="104"/>
                      <a:pt x="152" y="104"/>
                      <a:pt x="152" y="104"/>
                    </a:cubicBezTo>
                    <a:cubicBezTo>
                      <a:pt x="150" y="105"/>
                      <a:pt x="148" y="106"/>
                      <a:pt x="146" y="106"/>
                    </a:cubicBezTo>
                    <a:cubicBezTo>
                      <a:pt x="145" y="106"/>
                      <a:pt x="145" y="106"/>
                      <a:pt x="145" y="106"/>
                    </a:cubicBezTo>
                    <a:cubicBezTo>
                      <a:pt x="144" y="108"/>
                      <a:pt x="144" y="108"/>
                      <a:pt x="144" y="108"/>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4" y="106"/>
                      <a:pt x="143" y="105"/>
                      <a:pt x="142" y="104"/>
                    </a:cubicBezTo>
                    <a:cubicBezTo>
                      <a:pt x="141" y="103"/>
                      <a:pt x="140" y="102"/>
                      <a:pt x="140" y="100"/>
                    </a:cubicBezTo>
                    <a:cubicBezTo>
                      <a:pt x="139" y="96"/>
                      <a:pt x="139" y="96"/>
                      <a:pt x="139" y="96"/>
                    </a:cubicBezTo>
                    <a:cubicBezTo>
                      <a:pt x="139" y="95"/>
                      <a:pt x="138" y="94"/>
                      <a:pt x="138" y="94"/>
                    </a:cubicBezTo>
                    <a:cubicBezTo>
                      <a:pt x="138" y="93"/>
                      <a:pt x="137" y="93"/>
                      <a:pt x="137" y="93"/>
                    </a:cubicBezTo>
                    <a:cubicBezTo>
                      <a:pt x="136" y="92"/>
                      <a:pt x="136" y="92"/>
                      <a:pt x="135" y="92"/>
                    </a:cubicBezTo>
                    <a:cubicBezTo>
                      <a:pt x="134" y="92"/>
                      <a:pt x="133" y="93"/>
                      <a:pt x="132" y="93"/>
                    </a:cubicBezTo>
                    <a:cubicBezTo>
                      <a:pt x="132" y="94"/>
                      <a:pt x="131" y="95"/>
                      <a:pt x="131" y="96"/>
                    </a:cubicBezTo>
                    <a:cubicBezTo>
                      <a:pt x="129" y="101"/>
                      <a:pt x="129" y="101"/>
                      <a:pt x="129" y="101"/>
                    </a:cubicBezTo>
                    <a:cubicBezTo>
                      <a:pt x="128" y="103"/>
                      <a:pt x="127" y="104"/>
                      <a:pt x="126" y="105"/>
                    </a:cubicBezTo>
                    <a:cubicBezTo>
                      <a:pt x="126" y="105"/>
                      <a:pt x="126" y="105"/>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4" y="106"/>
                      <a:pt x="124" y="106"/>
                      <a:pt x="123" y="106"/>
                    </a:cubicBezTo>
                    <a:cubicBezTo>
                      <a:pt x="121" y="107"/>
                      <a:pt x="119" y="109"/>
                      <a:pt x="117" y="111"/>
                    </a:cubicBezTo>
                    <a:cubicBezTo>
                      <a:pt x="114" y="115"/>
                      <a:pt x="114" y="115"/>
                      <a:pt x="114" y="115"/>
                    </a:cubicBezTo>
                    <a:cubicBezTo>
                      <a:pt x="113" y="117"/>
                      <a:pt x="109" y="121"/>
                      <a:pt x="107" y="122"/>
                    </a:cubicBezTo>
                    <a:cubicBezTo>
                      <a:pt x="89" y="133"/>
                      <a:pt x="89" y="133"/>
                      <a:pt x="89" y="133"/>
                    </a:cubicBezTo>
                    <a:cubicBezTo>
                      <a:pt x="86" y="134"/>
                      <a:pt x="85" y="136"/>
                      <a:pt x="85" y="138"/>
                    </a:cubicBezTo>
                    <a:cubicBezTo>
                      <a:pt x="85" y="140"/>
                      <a:pt x="85" y="141"/>
                      <a:pt x="86" y="142"/>
                    </a:cubicBezTo>
                    <a:cubicBezTo>
                      <a:pt x="87" y="143"/>
                      <a:pt x="87" y="145"/>
                      <a:pt x="87" y="147"/>
                    </a:cubicBezTo>
                    <a:cubicBezTo>
                      <a:pt x="87" y="148"/>
                      <a:pt x="87" y="149"/>
                      <a:pt x="87" y="150"/>
                    </a:cubicBezTo>
                    <a:cubicBezTo>
                      <a:pt x="86" y="152"/>
                      <a:pt x="86" y="152"/>
                      <a:pt x="86" y="152"/>
                    </a:cubicBezTo>
                    <a:cubicBezTo>
                      <a:pt x="86" y="153"/>
                      <a:pt x="85" y="154"/>
                      <a:pt x="84" y="155"/>
                    </a:cubicBezTo>
                    <a:cubicBezTo>
                      <a:pt x="83" y="156"/>
                      <a:pt x="82" y="157"/>
                      <a:pt x="81" y="157"/>
                    </a:cubicBezTo>
                    <a:cubicBezTo>
                      <a:pt x="68" y="160"/>
                      <a:pt x="68" y="160"/>
                      <a:pt x="68" y="160"/>
                    </a:cubicBezTo>
                    <a:cubicBezTo>
                      <a:pt x="66" y="160"/>
                      <a:pt x="65" y="162"/>
                      <a:pt x="63" y="163"/>
                    </a:cubicBezTo>
                    <a:cubicBezTo>
                      <a:pt x="62" y="165"/>
                      <a:pt x="61" y="167"/>
                      <a:pt x="60" y="169"/>
                    </a:cubicBezTo>
                    <a:cubicBezTo>
                      <a:pt x="56" y="188"/>
                      <a:pt x="56" y="188"/>
                      <a:pt x="56" y="188"/>
                    </a:cubicBezTo>
                    <a:cubicBezTo>
                      <a:pt x="56" y="189"/>
                      <a:pt x="56" y="189"/>
                      <a:pt x="56" y="190"/>
                    </a:cubicBezTo>
                    <a:cubicBezTo>
                      <a:pt x="56" y="192"/>
                      <a:pt x="56" y="193"/>
                      <a:pt x="57" y="195"/>
                    </a:cubicBezTo>
                    <a:cubicBezTo>
                      <a:pt x="58" y="196"/>
                      <a:pt x="60" y="197"/>
                      <a:pt x="61" y="197"/>
                    </a:cubicBezTo>
                    <a:cubicBezTo>
                      <a:pt x="62" y="197"/>
                      <a:pt x="62" y="197"/>
                      <a:pt x="62" y="197"/>
                    </a:cubicBezTo>
                    <a:cubicBezTo>
                      <a:pt x="79" y="196"/>
                      <a:pt x="79" y="196"/>
                      <a:pt x="79" y="196"/>
                    </a:cubicBezTo>
                    <a:cubicBezTo>
                      <a:pt x="81" y="195"/>
                      <a:pt x="83" y="195"/>
                      <a:pt x="85" y="194"/>
                    </a:cubicBezTo>
                    <a:cubicBezTo>
                      <a:pt x="87" y="193"/>
                      <a:pt x="88" y="191"/>
                      <a:pt x="90" y="189"/>
                    </a:cubicBezTo>
                    <a:cubicBezTo>
                      <a:pt x="99" y="176"/>
                      <a:pt x="99" y="176"/>
                      <a:pt x="99" y="176"/>
                    </a:cubicBezTo>
                    <a:cubicBezTo>
                      <a:pt x="101" y="173"/>
                      <a:pt x="105" y="170"/>
                      <a:pt x="107" y="169"/>
                    </a:cubicBezTo>
                    <a:cubicBezTo>
                      <a:pt x="120" y="163"/>
                      <a:pt x="120" y="163"/>
                      <a:pt x="120" y="163"/>
                    </a:cubicBezTo>
                    <a:cubicBezTo>
                      <a:pt x="120" y="162"/>
                      <a:pt x="121" y="162"/>
                      <a:pt x="121" y="162"/>
                    </a:cubicBezTo>
                    <a:cubicBezTo>
                      <a:pt x="122" y="162"/>
                      <a:pt x="124" y="163"/>
                      <a:pt x="125" y="165"/>
                    </a:cubicBezTo>
                    <a:cubicBezTo>
                      <a:pt x="134" y="185"/>
                      <a:pt x="134" y="185"/>
                      <a:pt x="134" y="185"/>
                    </a:cubicBezTo>
                    <a:cubicBezTo>
                      <a:pt x="134" y="186"/>
                      <a:pt x="135" y="187"/>
                      <a:pt x="136" y="188"/>
                    </a:cubicBezTo>
                    <a:cubicBezTo>
                      <a:pt x="137" y="188"/>
                      <a:pt x="138" y="189"/>
                      <a:pt x="139" y="189"/>
                    </a:cubicBezTo>
                    <a:cubicBezTo>
                      <a:pt x="141" y="189"/>
                      <a:pt x="143" y="188"/>
                      <a:pt x="144" y="186"/>
                    </a:cubicBezTo>
                    <a:cubicBezTo>
                      <a:pt x="144" y="185"/>
                      <a:pt x="144" y="185"/>
                      <a:pt x="144" y="185"/>
                    </a:cubicBezTo>
                    <a:cubicBezTo>
                      <a:pt x="144" y="185"/>
                      <a:pt x="144" y="185"/>
                      <a:pt x="144" y="185"/>
                    </a:cubicBezTo>
                    <a:cubicBezTo>
                      <a:pt x="144" y="185"/>
                      <a:pt x="144" y="185"/>
                      <a:pt x="144" y="185"/>
                    </a:cubicBezTo>
                    <a:cubicBezTo>
                      <a:pt x="145" y="183"/>
                      <a:pt x="146" y="181"/>
                      <a:pt x="146" y="179"/>
                    </a:cubicBezTo>
                    <a:cubicBezTo>
                      <a:pt x="146" y="176"/>
                      <a:pt x="146" y="174"/>
                      <a:pt x="144" y="172"/>
                    </a:cubicBezTo>
                    <a:cubicBezTo>
                      <a:pt x="140" y="164"/>
                      <a:pt x="140" y="164"/>
                      <a:pt x="140" y="164"/>
                    </a:cubicBezTo>
                    <a:cubicBezTo>
                      <a:pt x="139" y="163"/>
                      <a:pt x="138" y="160"/>
                      <a:pt x="138" y="159"/>
                    </a:cubicBezTo>
                    <a:cubicBezTo>
                      <a:pt x="138" y="158"/>
                      <a:pt x="138" y="157"/>
                      <a:pt x="139" y="157"/>
                    </a:cubicBezTo>
                    <a:cubicBezTo>
                      <a:pt x="139" y="157"/>
                      <a:pt x="139" y="157"/>
                      <a:pt x="139" y="157"/>
                    </a:cubicBezTo>
                    <a:cubicBezTo>
                      <a:pt x="139" y="157"/>
                      <a:pt x="139" y="157"/>
                      <a:pt x="139" y="157"/>
                    </a:cubicBezTo>
                    <a:cubicBezTo>
                      <a:pt x="138" y="156"/>
                      <a:pt x="138" y="156"/>
                      <a:pt x="138" y="156"/>
                    </a:cubicBezTo>
                    <a:cubicBezTo>
                      <a:pt x="138" y="157"/>
                      <a:pt x="138" y="157"/>
                      <a:pt x="138" y="157"/>
                    </a:cubicBezTo>
                    <a:cubicBezTo>
                      <a:pt x="139" y="157"/>
                      <a:pt x="139" y="157"/>
                      <a:pt x="139" y="157"/>
                    </a:cubicBezTo>
                    <a:cubicBezTo>
                      <a:pt x="138" y="156"/>
                      <a:pt x="138" y="156"/>
                      <a:pt x="138" y="156"/>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9" y="157"/>
                      <a:pt x="139" y="157"/>
                      <a:pt x="139" y="157"/>
                    </a:cubicBezTo>
                    <a:cubicBezTo>
                      <a:pt x="139" y="157"/>
                      <a:pt x="139" y="158"/>
                      <a:pt x="140" y="158"/>
                    </a:cubicBezTo>
                    <a:cubicBezTo>
                      <a:pt x="157" y="187"/>
                      <a:pt x="157" y="187"/>
                      <a:pt x="157" y="187"/>
                    </a:cubicBezTo>
                    <a:cubicBezTo>
                      <a:pt x="159" y="189"/>
                      <a:pt x="160" y="191"/>
                      <a:pt x="163" y="191"/>
                    </a:cubicBezTo>
                    <a:cubicBezTo>
                      <a:pt x="165" y="191"/>
                      <a:pt x="166" y="189"/>
                      <a:pt x="168" y="187"/>
                    </a:cubicBezTo>
                    <a:cubicBezTo>
                      <a:pt x="171" y="182"/>
                      <a:pt x="171" y="182"/>
                      <a:pt x="171" y="182"/>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2" y="182"/>
                      <a:pt x="172" y="183"/>
                    </a:cubicBezTo>
                    <a:cubicBezTo>
                      <a:pt x="173" y="187"/>
                      <a:pt x="173" y="187"/>
                      <a:pt x="173" y="187"/>
                    </a:cubicBezTo>
                    <a:cubicBezTo>
                      <a:pt x="174" y="189"/>
                      <a:pt x="175" y="191"/>
                      <a:pt x="176" y="193"/>
                    </a:cubicBezTo>
                    <a:cubicBezTo>
                      <a:pt x="178" y="195"/>
                      <a:pt x="179" y="196"/>
                      <a:pt x="181" y="197"/>
                    </a:cubicBezTo>
                    <a:cubicBezTo>
                      <a:pt x="194" y="200"/>
                      <a:pt x="194" y="200"/>
                      <a:pt x="194" y="200"/>
                    </a:cubicBezTo>
                    <a:cubicBezTo>
                      <a:pt x="195" y="200"/>
                      <a:pt x="196" y="201"/>
                      <a:pt x="197" y="202"/>
                    </a:cubicBezTo>
                    <a:cubicBezTo>
                      <a:pt x="197" y="203"/>
                      <a:pt x="198" y="205"/>
                      <a:pt x="198" y="206"/>
                    </a:cubicBezTo>
                    <a:cubicBezTo>
                      <a:pt x="198" y="229"/>
                      <a:pt x="198" y="229"/>
                      <a:pt x="198" y="229"/>
                    </a:cubicBezTo>
                    <a:cubicBezTo>
                      <a:pt x="198" y="230"/>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5" y="229"/>
                      <a:pt x="195" y="229"/>
                      <a:pt x="195" y="229"/>
                    </a:cubicBezTo>
                    <a:cubicBezTo>
                      <a:pt x="193" y="228"/>
                      <a:pt x="191" y="227"/>
                      <a:pt x="188" y="227"/>
                    </a:cubicBezTo>
                    <a:cubicBezTo>
                      <a:pt x="187" y="227"/>
                      <a:pt x="185" y="228"/>
                      <a:pt x="183" y="229"/>
                    </a:cubicBezTo>
                    <a:cubicBezTo>
                      <a:pt x="182" y="230"/>
                      <a:pt x="182" y="230"/>
                      <a:pt x="182" y="230"/>
                    </a:cubicBezTo>
                    <a:cubicBezTo>
                      <a:pt x="181" y="230"/>
                      <a:pt x="180" y="230"/>
                      <a:pt x="179" y="230"/>
                    </a:cubicBezTo>
                    <a:cubicBezTo>
                      <a:pt x="177" y="230"/>
                      <a:pt x="176" y="230"/>
                      <a:pt x="175" y="229"/>
                    </a:cubicBezTo>
                    <a:cubicBezTo>
                      <a:pt x="168" y="225"/>
                      <a:pt x="168" y="225"/>
                      <a:pt x="168" y="225"/>
                    </a:cubicBezTo>
                    <a:cubicBezTo>
                      <a:pt x="167" y="223"/>
                      <a:pt x="165" y="223"/>
                      <a:pt x="163" y="223"/>
                    </a:cubicBezTo>
                    <a:cubicBezTo>
                      <a:pt x="161" y="223"/>
                      <a:pt x="159" y="224"/>
                      <a:pt x="157" y="225"/>
                    </a:cubicBezTo>
                    <a:cubicBezTo>
                      <a:pt x="154" y="227"/>
                      <a:pt x="154" y="227"/>
                      <a:pt x="154" y="227"/>
                    </a:cubicBezTo>
                    <a:cubicBezTo>
                      <a:pt x="153" y="228"/>
                      <a:pt x="151" y="229"/>
                      <a:pt x="149" y="229"/>
                    </a:cubicBezTo>
                    <a:cubicBezTo>
                      <a:pt x="148" y="229"/>
                      <a:pt x="147" y="229"/>
                      <a:pt x="147" y="228"/>
                    </a:cubicBezTo>
                    <a:cubicBezTo>
                      <a:pt x="129" y="219"/>
                      <a:pt x="129" y="219"/>
                      <a:pt x="129" y="219"/>
                    </a:cubicBezTo>
                    <a:cubicBezTo>
                      <a:pt x="128" y="219"/>
                      <a:pt x="127" y="217"/>
                      <a:pt x="126" y="216"/>
                    </a:cubicBezTo>
                    <a:cubicBezTo>
                      <a:pt x="125" y="215"/>
                      <a:pt x="125" y="213"/>
                      <a:pt x="125" y="212"/>
                    </a:cubicBezTo>
                    <a:cubicBezTo>
                      <a:pt x="124" y="201"/>
                      <a:pt x="124" y="201"/>
                      <a:pt x="124" y="201"/>
                    </a:cubicBezTo>
                    <a:cubicBezTo>
                      <a:pt x="124" y="199"/>
                      <a:pt x="123" y="197"/>
                      <a:pt x="122" y="196"/>
                    </a:cubicBezTo>
                    <a:cubicBezTo>
                      <a:pt x="121" y="195"/>
                      <a:pt x="119" y="194"/>
                      <a:pt x="118" y="194"/>
                    </a:cubicBezTo>
                    <a:cubicBezTo>
                      <a:pt x="117" y="194"/>
                      <a:pt x="117" y="194"/>
                      <a:pt x="116" y="194"/>
                    </a:cubicBezTo>
                    <a:cubicBezTo>
                      <a:pt x="51" y="210"/>
                      <a:pt x="51" y="210"/>
                      <a:pt x="51" y="210"/>
                    </a:cubicBezTo>
                    <a:cubicBezTo>
                      <a:pt x="50" y="211"/>
                      <a:pt x="48" y="212"/>
                      <a:pt x="46" y="213"/>
                    </a:cubicBezTo>
                    <a:cubicBezTo>
                      <a:pt x="45" y="215"/>
                      <a:pt x="43" y="216"/>
                      <a:pt x="42" y="218"/>
                    </a:cubicBezTo>
                    <a:cubicBezTo>
                      <a:pt x="2" y="299"/>
                      <a:pt x="2" y="299"/>
                      <a:pt x="2" y="299"/>
                    </a:cubicBezTo>
                    <a:cubicBezTo>
                      <a:pt x="1" y="301"/>
                      <a:pt x="0" y="305"/>
                      <a:pt x="0" y="308"/>
                    </a:cubicBezTo>
                    <a:cubicBezTo>
                      <a:pt x="0" y="310"/>
                      <a:pt x="0" y="311"/>
                      <a:pt x="0" y="312"/>
                    </a:cubicBezTo>
                    <a:lnTo>
                      <a:pt x="3" y="3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284"/>
              <p:cNvSpPr>
                <a:spLocks/>
              </p:cNvSpPr>
              <p:nvPr/>
            </p:nvSpPr>
            <p:spPr bwMode="auto">
              <a:xfrm>
                <a:off x="-3751262" y="2446334"/>
                <a:ext cx="508000" cy="323850"/>
              </a:xfrm>
              <a:custGeom>
                <a:avLst/>
                <a:gdLst/>
                <a:ahLst/>
                <a:cxnLst>
                  <a:cxn ang="0">
                    <a:pos x="6" y="86"/>
                  </a:cxn>
                  <a:cxn ang="0">
                    <a:pos x="11" y="85"/>
                  </a:cxn>
                  <a:cxn ang="0">
                    <a:pos x="10" y="84"/>
                  </a:cxn>
                  <a:cxn ang="0">
                    <a:pos x="10" y="84"/>
                  </a:cxn>
                  <a:cxn ang="0">
                    <a:pos x="10" y="84"/>
                  </a:cxn>
                  <a:cxn ang="0">
                    <a:pos x="11" y="86"/>
                  </a:cxn>
                  <a:cxn ang="0">
                    <a:pos x="19" y="83"/>
                  </a:cxn>
                  <a:cxn ang="0">
                    <a:pos x="34" y="70"/>
                  </a:cxn>
                  <a:cxn ang="0">
                    <a:pos x="69" y="53"/>
                  </a:cxn>
                  <a:cxn ang="0">
                    <a:pos x="84" y="55"/>
                  </a:cxn>
                  <a:cxn ang="0">
                    <a:pos x="87" y="47"/>
                  </a:cxn>
                  <a:cxn ang="0">
                    <a:pos x="84" y="42"/>
                  </a:cxn>
                  <a:cxn ang="0">
                    <a:pos x="84" y="42"/>
                  </a:cxn>
                  <a:cxn ang="0">
                    <a:pos x="84" y="41"/>
                  </a:cxn>
                  <a:cxn ang="0">
                    <a:pos x="84" y="41"/>
                  </a:cxn>
                  <a:cxn ang="0">
                    <a:pos x="88" y="41"/>
                  </a:cxn>
                  <a:cxn ang="0">
                    <a:pos x="93" y="40"/>
                  </a:cxn>
                  <a:cxn ang="0">
                    <a:pos x="134" y="12"/>
                  </a:cxn>
                  <a:cxn ang="0">
                    <a:pos x="131" y="5"/>
                  </a:cxn>
                  <a:cxn ang="0">
                    <a:pos x="130" y="9"/>
                  </a:cxn>
                  <a:cxn ang="0">
                    <a:pos x="131" y="10"/>
                  </a:cxn>
                  <a:cxn ang="0">
                    <a:pos x="131" y="10"/>
                  </a:cxn>
                  <a:cxn ang="0">
                    <a:pos x="131" y="10"/>
                  </a:cxn>
                  <a:cxn ang="0">
                    <a:pos x="131" y="9"/>
                  </a:cxn>
                  <a:cxn ang="0">
                    <a:pos x="131" y="9"/>
                  </a:cxn>
                  <a:cxn ang="0">
                    <a:pos x="130" y="10"/>
                  </a:cxn>
                  <a:cxn ang="0">
                    <a:pos x="89" y="37"/>
                  </a:cxn>
                  <a:cxn ang="0">
                    <a:pos x="84" y="37"/>
                  </a:cxn>
                  <a:cxn ang="0">
                    <a:pos x="82" y="48"/>
                  </a:cxn>
                  <a:cxn ang="0">
                    <a:pos x="84" y="51"/>
                  </a:cxn>
                  <a:cxn ang="0">
                    <a:pos x="84" y="51"/>
                  </a:cxn>
                  <a:cxn ang="0">
                    <a:pos x="84" y="51"/>
                  </a:cxn>
                  <a:cxn ang="0">
                    <a:pos x="84" y="51"/>
                  </a:cxn>
                  <a:cxn ang="0">
                    <a:pos x="84" y="51"/>
                  </a:cxn>
                  <a:cxn ang="0">
                    <a:pos x="84" y="51"/>
                  </a:cxn>
                  <a:cxn ang="0">
                    <a:pos x="69" y="49"/>
                  </a:cxn>
                  <a:cxn ang="0">
                    <a:pos x="31" y="66"/>
                  </a:cxn>
                  <a:cxn ang="0">
                    <a:pos x="16" y="80"/>
                  </a:cxn>
                  <a:cxn ang="0">
                    <a:pos x="13" y="82"/>
                  </a:cxn>
                  <a:cxn ang="0">
                    <a:pos x="13" y="82"/>
                  </a:cxn>
                  <a:cxn ang="0">
                    <a:pos x="13" y="82"/>
                  </a:cxn>
                  <a:cxn ang="0">
                    <a:pos x="13" y="82"/>
                  </a:cxn>
                  <a:cxn ang="0">
                    <a:pos x="13" y="83"/>
                  </a:cxn>
                  <a:cxn ang="0">
                    <a:pos x="13" y="83"/>
                  </a:cxn>
                  <a:cxn ang="0">
                    <a:pos x="11" y="80"/>
                  </a:cxn>
                  <a:cxn ang="0">
                    <a:pos x="5" y="82"/>
                  </a:cxn>
                </a:cxnLst>
                <a:rect l="0" t="0" r="r" b="b"/>
                <a:pathLst>
                  <a:path w="135" h="86">
                    <a:moveTo>
                      <a:pt x="0" y="83"/>
                    </a:moveTo>
                    <a:cubicBezTo>
                      <a:pt x="0" y="83"/>
                      <a:pt x="1" y="84"/>
                      <a:pt x="2" y="85"/>
                    </a:cubicBezTo>
                    <a:cubicBezTo>
                      <a:pt x="3" y="86"/>
                      <a:pt x="5" y="86"/>
                      <a:pt x="6" y="86"/>
                    </a:cubicBezTo>
                    <a:cubicBezTo>
                      <a:pt x="7" y="86"/>
                      <a:pt x="9" y="86"/>
                      <a:pt x="10" y="85"/>
                    </a:cubicBezTo>
                    <a:cubicBezTo>
                      <a:pt x="11" y="85"/>
                      <a:pt x="11" y="85"/>
                      <a:pt x="11" y="85"/>
                    </a:cubicBezTo>
                    <a:cubicBezTo>
                      <a:pt x="11" y="85"/>
                      <a:pt x="11" y="85"/>
                      <a:pt x="11" y="85"/>
                    </a:cubicBezTo>
                    <a:cubicBezTo>
                      <a:pt x="11" y="85"/>
                      <a:pt x="11" y="85"/>
                      <a:pt x="11" y="85"/>
                    </a:cubicBezTo>
                    <a:cubicBezTo>
                      <a:pt x="11" y="84"/>
                      <a:pt x="11" y="84"/>
                      <a:pt x="11" y="84"/>
                    </a:cubicBezTo>
                    <a:cubicBezTo>
                      <a:pt x="10" y="84"/>
                      <a:pt x="10" y="84"/>
                      <a:pt x="10" y="84"/>
                    </a:cubicBezTo>
                    <a:cubicBezTo>
                      <a:pt x="11" y="85"/>
                      <a:pt x="11" y="85"/>
                      <a:pt x="11" y="85"/>
                    </a:cubicBezTo>
                    <a:cubicBezTo>
                      <a:pt x="11" y="84"/>
                      <a:pt x="11" y="84"/>
                      <a:pt x="11" y="84"/>
                    </a:cubicBezTo>
                    <a:cubicBezTo>
                      <a:pt x="10" y="84"/>
                      <a:pt x="10" y="84"/>
                      <a:pt x="10" y="84"/>
                    </a:cubicBezTo>
                    <a:cubicBezTo>
                      <a:pt x="11" y="84"/>
                      <a:pt x="11" y="84"/>
                      <a:pt x="11" y="84"/>
                    </a:cubicBezTo>
                    <a:cubicBezTo>
                      <a:pt x="10" y="84"/>
                      <a:pt x="10" y="84"/>
                      <a:pt x="10" y="84"/>
                    </a:cubicBezTo>
                    <a:cubicBezTo>
                      <a:pt x="10" y="84"/>
                      <a:pt x="10" y="84"/>
                      <a:pt x="10" y="84"/>
                    </a:cubicBezTo>
                    <a:cubicBezTo>
                      <a:pt x="11" y="84"/>
                      <a:pt x="11" y="84"/>
                      <a:pt x="11" y="84"/>
                    </a:cubicBezTo>
                    <a:cubicBezTo>
                      <a:pt x="10" y="84"/>
                      <a:pt x="10" y="84"/>
                      <a:pt x="10" y="84"/>
                    </a:cubicBezTo>
                    <a:cubicBezTo>
                      <a:pt x="10" y="85"/>
                      <a:pt x="11" y="85"/>
                      <a:pt x="11" y="86"/>
                    </a:cubicBezTo>
                    <a:cubicBezTo>
                      <a:pt x="12" y="86"/>
                      <a:pt x="13" y="86"/>
                      <a:pt x="13" y="86"/>
                    </a:cubicBezTo>
                    <a:cubicBezTo>
                      <a:pt x="14" y="86"/>
                      <a:pt x="15" y="86"/>
                      <a:pt x="16" y="85"/>
                    </a:cubicBezTo>
                    <a:cubicBezTo>
                      <a:pt x="17" y="85"/>
                      <a:pt x="18" y="84"/>
                      <a:pt x="19" y="83"/>
                    </a:cubicBezTo>
                    <a:cubicBezTo>
                      <a:pt x="20" y="82"/>
                      <a:pt x="20" y="82"/>
                      <a:pt x="20" y="82"/>
                    </a:cubicBezTo>
                    <a:cubicBezTo>
                      <a:pt x="22" y="80"/>
                      <a:pt x="26" y="76"/>
                      <a:pt x="28" y="75"/>
                    </a:cubicBezTo>
                    <a:cubicBezTo>
                      <a:pt x="34" y="70"/>
                      <a:pt x="34" y="70"/>
                      <a:pt x="34" y="70"/>
                    </a:cubicBezTo>
                    <a:cubicBezTo>
                      <a:pt x="36" y="68"/>
                      <a:pt x="40" y="65"/>
                      <a:pt x="43" y="64"/>
                    </a:cubicBezTo>
                    <a:cubicBezTo>
                      <a:pt x="62" y="54"/>
                      <a:pt x="62" y="54"/>
                      <a:pt x="62" y="54"/>
                    </a:cubicBezTo>
                    <a:cubicBezTo>
                      <a:pt x="64" y="54"/>
                      <a:pt x="67" y="53"/>
                      <a:pt x="69" y="53"/>
                    </a:cubicBezTo>
                    <a:cubicBezTo>
                      <a:pt x="70" y="53"/>
                      <a:pt x="70" y="53"/>
                      <a:pt x="71" y="53"/>
                    </a:cubicBezTo>
                    <a:cubicBezTo>
                      <a:pt x="83" y="55"/>
                      <a:pt x="83" y="55"/>
                      <a:pt x="83" y="55"/>
                    </a:cubicBezTo>
                    <a:cubicBezTo>
                      <a:pt x="84" y="55"/>
                      <a:pt x="84" y="55"/>
                      <a:pt x="84" y="55"/>
                    </a:cubicBezTo>
                    <a:cubicBezTo>
                      <a:pt x="85" y="55"/>
                      <a:pt x="86" y="55"/>
                      <a:pt x="87" y="54"/>
                    </a:cubicBezTo>
                    <a:cubicBezTo>
                      <a:pt x="88" y="53"/>
                      <a:pt x="88" y="52"/>
                      <a:pt x="88" y="51"/>
                    </a:cubicBezTo>
                    <a:cubicBezTo>
                      <a:pt x="88" y="50"/>
                      <a:pt x="87" y="48"/>
                      <a:pt x="87" y="47"/>
                    </a:cubicBezTo>
                    <a:cubicBezTo>
                      <a:pt x="86" y="46"/>
                      <a:pt x="86" y="46"/>
                      <a:pt x="86" y="46"/>
                    </a:cubicBezTo>
                    <a:cubicBezTo>
                      <a:pt x="85" y="45"/>
                      <a:pt x="84" y="43"/>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1"/>
                      <a:pt x="84" y="41"/>
                      <a:pt x="84" y="41"/>
                    </a:cubicBezTo>
                    <a:cubicBezTo>
                      <a:pt x="84" y="42"/>
                      <a:pt x="84" y="42"/>
                      <a:pt x="84" y="42"/>
                    </a:cubicBezTo>
                    <a:cubicBezTo>
                      <a:pt x="84" y="42"/>
                      <a:pt x="84" y="42"/>
                      <a:pt x="84" y="42"/>
                    </a:cubicBezTo>
                    <a:cubicBezTo>
                      <a:pt x="84" y="41"/>
                      <a:pt x="84" y="41"/>
                      <a:pt x="84" y="41"/>
                    </a:cubicBezTo>
                    <a:cubicBezTo>
                      <a:pt x="84" y="42"/>
                      <a:pt x="84" y="42"/>
                      <a:pt x="84" y="42"/>
                    </a:cubicBezTo>
                    <a:cubicBezTo>
                      <a:pt x="85" y="41"/>
                      <a:pt x="85" y="41"/>
                      <a:pt x="85" y="41"/>
                    </a:cubicBezTo>
                    <a:cubicBezTo>
                      <a:pt x="86" y="41"/>
                      <a:pt x="87" y="41"/>
                      <a:pt x="88" y="41"/>
                    </a:cubicBezTo>
                    <a:cubicBezTo>
                      <a:pt x="88" y="41"/>
                      <a:pt x="88" y="41"/>
                      <a:pt x="88" y="41"/>
                    </a:cubicBezTo>
                    <a:cubicBezTo>
                      <a:pt x="89" y="41"/>
                      <a:pt x="89" y="41"/>
                      <a:pt x="89" y="41"/>
                    </a:cubicBezTo>
                    <a:cubicBezTo>
                      <a:pt x="90" y="41"/>
                      <a:pt x="92" y="41"/>
                      <a:pt x="93" y="40"/>
                    </a:cubicBezTo>
                    <a:cubicBezTo>
                      <a:pt x="95" y="39"/>
                      <a:pt x="96" y="39"/>
                      <a:pt x="98" y="38"/>
                    </a:cubicBezTo>
                    <a:cubicBezTo>
                      <a:pt x="133" y="13"/>
                      <a:pt x="133" y="13"/>
                      <a:pt x="133" y="13"/>
                    </a:cubicBezTo>
                    <a:cubicBezTo>
                      <a:pt x="134" y="12"/>
                      <a:pt x="134" y="12"/>
                      <a:pt x="134" y="12"/>
                    </a:cubicBezTo>
                    <a:cubicBezTo>
                      <a:pt x="135" y="11"/>
                      <a:pt x="135" y="10"/>
                      <a:pt x="135" y="9"/>
                    </a:cubicBezTo>
                    <a:cubicBezTo>
                      <a:pt x="135" y="8"/>
                      <a:pt x="135" y="7"/>
                      <a:pt x="134" y="6"/>
                    </a:cubicBezTo>
                    <a:cubicBezTo>
                      <a:pt x="133" y="6"/>
                      <a:pt x="132" y="5"/>
                      <a:pt x="131" y="5"/>
                    </a:cubicBezTo>
                    <a:cubicBezTo>
                      <a:pt x="105" y="0"/>
                      <a:pt x="105" y="0"/>
                      <a:pt x="105" y="0"/>
                    </a:cubicBezTo>
                    <a:cubicBezTo>
                      <a:pt x="104" y="4"/>
                      <a:pt x="104" y="4"/>
                      <a:pt x="104" y="4"/>
                    </a:cubicBezTo>
                    <a:cubicBezTo>
                      <a:pt x="130" y="9"/>
                      <a:pt x="130" y="9"/>
                      <a:pt x="130" y="9"/>
                    </a:cubicBezTo>
                    <a:cubicBezTo>
                      <a:pt x="131" y="10"/>
                      <a:pt x="131" y="10"/>
                      <a:pt x="131" y="10"/>
                    </a:cubicBezTo>
                    <a:cubicBezTo>
                      <a:pt x="131" y="9"/>
                      <a:pt x="131" y="9"/>
                      <a:pt x="131" y="9"/>
                    </a:cubicBezTo>
                    <a:cubicBezTo>
                      <a:pt x="131" y="10"/>
                      <a:pt x="131" y="10"/>
                      <a:pt x="131" y="10"/>
                    </a:cubicBezTo>
                    <a:cubicBezTo>
                      <a:pt x="131" y="10"/>
                      <a:pt x="131" y="10"/>
                      <a:pt x="131" y="10"/>
                    </a:cubicBezTo>
                    <a:cubicBezTo>
                      <a:pt x="131" y="9"/>
                      <a:pt x="131" y="9"/>
                      <a:pt x="131" y="9"/>
                    </a:cubicBezTo>
                    <a:cubicBezTo>
                      <a:pt x="131" y="10"/>
                      <a:pt x="131" y="10"/>
                      <a:pt x="131" y="10"/>
                    </a:cubicBezTo>
                    <a:cubicBezTo>
                      <a:pt x="132" y="9"/>
                      <a:pt x="132" y="9"/>
                      <a:pt x="132" y="9"/>
                    </a:cubicBezTo>
                    <a:cubicBezTo>
                      <a:pt x="131" y="9"/>
                      <a:pt x="131" y="9"/>
                      <a:pt x="131" y="9"/>
                    </a:cubicBezTo>
                    <a:cubicBezTo>
                      <a:pt x="131" y="10"/>
                      <a:pt x="131" y="10"/>
                      <a:pt x="131" y="10"/>
                    </a:cubicBezTo>
                    <a:cubicBezTo>
                      <a:pt x="132" y="9"/>
                      <a:pt x="132" y="9"/>
                      <a:pt x="132"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0" y="10"/>
                    </a:cubicBezTo>
                    <a:cubicBezTo>
                      <a:pt x="95" y="34"/>
                      <a:pt x="95" y="34"/>
                      <a:pt x="95" y="34"/>
                    </a:cubicBezTo>
                    <a:cubicBezTo>
                      <a:pt x="94" y="35"/>
                      <a:pt x="93" y="36"/>
                      <a:pt x="92" y="36"/>
                    </a:cubicBezTo>
                    <a:cubicBezTo>
                      <a:pt x="91" y="36"/>
                      <a:pt x="89" y="37"/>
                      <a:pt x="89" y="37"/>
                    </a:cubicBezTo>
                    <a:cubicBezTo>
                      <a:pt x="89" y="37"/>
                      <a:pt x="89" y="37"/>
                      <a:pt x="89" y="37"/>
                    </a:cubicBezTo>
                    <a:cubicBezTo>
                      <a:pt x="88" y="37"/>
                      <a:pt x="88" y="37"/>
                      <a:pt x="88" y="37"/>
                    </a:cubicBezTo>
                    <a:cubicBezTo>
                      <a:pt x="86" y="37"/>
                      <a:pt x="85" y="37"/>
                      <a:pt x="84" y="37"/>
                    </a:cubicBezTo>
                    <a:cubicBezTo>
                      <a:pt x="83" y="37"/>
                      <a:pt x="82" y="38"/>
                      <a:pt x="81" y="39"/>
                    </a:cubicBezTo>
                    <a:cubicBezTo>
                      <a:pt x="80" y="40"/>
                      <a:pt x="80" y="41"/>
                      <a:pt x="80" y="42"/>
                    </a:cubicBezTo>
                    <a:cubicBezTo>
                      <a:pt x="80" y="44"/>
                      <a:pt x="81" y="46"/>
                      <a:pt x="82" y="48"/>
                    </a:cubicBezTo>
                    <a:cubicBezTo>
                      <a:pt x="83" y="50"/>
                      <a:pt x="83" y="50"/>
                      <a:pt x="83" y="50"/>
                    </a:cubicBezTo>
                    <a:cubicBezTo>
                      <a:pt x="84" y="50"/>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71" y="49"/>
                      <a:pt x="71" y="49"/>
                      <a:pt x="71" y="49"/>
                    </a:cubicBezTo>
                    <a:cubicBezTo>
                      <a:pt x="71" y="49"/>
                      <a:pt x="70" y="49"/>
                      <a:pt x="69" y="49"/>
                    </a:cubicBezTo>
                    <a:cubicBezTo>
                      <a:pt x="66" y="49"/>
                      <a:pt x="63" y="49"/>
                      <a:pt x="60" y="51"/>
                    </a:cubicBezTo>
                    <a:cubicBezTo>
                      <a:pt x="41" y="60"/>
                      <a:pt x="41" y="60"/>
                      <a:pt x="41" y="60"/>
                    </a:cubicBezTo>
                    <a:cubicBezTo>
                      <a:pt x="38" y="62"/>
                      <a:pt x="34" y="64"/>
                      <a:pt x="31" y="66"/>
                    </a:cubicBezTo>
                    <a:cubicBezTo>
                      <a:pt x="25" y="71"/>
                      <a:pt x="25" y="71"/>
                      <a:pt x="25" y="71"/>
                    </a:cubicBezTo>
                    <a:cubicBezTo>
                      <a:pt x="23" y="73"/>
                      <a:pt x="19" y="77"/>
                      <a:pt x="17" y="79"/>
                    </a:cubicBezTo>
                    <a:cubicBezTo>
                      <a:pt x="16" y="80"/>
                      <a:pt x="16" y="80"/>
                      <a:pt x="16" y="80"/>
                    </a:cubicBezTo>
                    <a:cubicBezTo>
                      <a:pt x="15" y="81"/>
                      <a:pt x="14" y="81"/>
                      <a:pt x="14"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3"/>
                      <a:pt x="13" y="83"/>
                      <a:pt x="13" y="83"/>
                    </a:cubicBezTo>
                    <a:cubicBezTo>
                      <a:pt x="14" y="82"/>
                      <a:pt x="14" y="82"/>
                      <a:pt x="14" y="82"/>
                    </a:cubicBezTo>
                    <a:cubicBezTo>
                      <a:pt x="13" y="82"/>
                      <a:pt x="13" y="82"/>
                      <a:pt x="13" y="82"/>
                    </a:cubicBezTo>
                    <a:cubicBezTo>
                      <a:pt x="13" y="83"/>
                      <a:pt x="13" y="83"/>
                      <a:pt x="13" y="83"/>
                    </a:cubicBezTo>
                    <a:cubicBezTo>
                      <a:pt x="14" y="82"/>
                      <a:pt x="14" y="82"/>
                      <a:pt x="14" y="82"/>
                    </a:cubicBezTo>
                    <a:cubicBezTo>
                      <a:pt x="13" y="83"/>
                      <a:pt x="13" y="83"/>
                      <a:pt x="13" y="83"/>
                    </a:cubicBezTo>
                    <a:cubicBezTo>
                      <a:pt x="14" y="83"/>
                      <a:pt x="14" y="83"/>
                      <a:pt x="14" y="83"/>
                    </a:cubicBezTo>
                    <a:cubicBezTo>
                      <a:pt x="14" y="82"/>
                      <a:pt x="14" y="82"/>
                      <a:pt x="14" y="82"/>
                    </a:cubicBezTo>
                    <a:cubicBezTo>
                      <a:pt x="13" y="83"/>
                      <a:pt x="13" y="83"/>
                      <a:pt x="13" y="83"/>
                    </a:cubicBezTo>
                    <a:cubicBezTo>
                      <a:pt x="14" y="83"/>
                      <a:pt x="14" y="83"/>
                      <a:pt x="14" y="83"/>
                    </a:cubicBezTo>
                    <a:cubicBezTo>
                      <a:pt x="14" y="82"/>
                      <a:pt x="13" y="81"/>
                      <a:pt x="13" y="81"/>
                    </a:cubicBezTo>
                    <a:cubicBezTo>
                      <a:pt x="12" y="80"/>
                      <a:pt x="11" y="80"/>
                      <a:pt x="11" y="80"/>
                    </a:cubicBezTo>
                    <a:cubicBezTo>
                      <a:pt x="9" y="80"/>
                      <a:pt x="8" y="81"/>
                      <a:pt x="7" y="82"/>
                    </a:cubicBezTo>
                    <a:cubicBezTo>
                      <a:pt x="6" y="82"/>
                      <a:pt x="6" y="82"/>
                      <a:pt x="6" y="82"/>
                    </a:cubicBezTo>
                    <a:cubicBezTo>
                      <a:pt x="5" y="82"/>
                      <a:pt x="5" y="82"/>
                      <a:pt x="5" y="82"/>
                    </a:cubicBezTo>
                    <a:cubicBezTo>
                      <a:pt x="4" y="81"/>
                      <a:pt x="3" y="79"/>
                      <a:pt x="3" y="79"/>
                    </a:cubicBezTo>
                    <a:lnTo>
                      <a:pt x="0"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85"/>
              <p:cNvSpPr>
                <a:spLocks/>
              </p:cNvSpPr>
              <p:nvPr/>
            </p:nvSpPr>
            <p:spPr bwMode="auto">
              <a:xfrm>
                <a:off x="-1827212" y="3863971"/>
                <a:ext cx="150813" cy="225425"/>
              </a:xfrm>
              <a:custGeom>
                <a:avLst/>
                <a:gdLst/>
                <a:ahLst/>
                <a:cxnLst>
                  <a:cxn ang="0">
                    <a:pos x="4" y="37"/>
                  </a:cxn>
                  <a:cxn ang="0">
                    <a:pos x="6" y="36"/>
                  </a:cxn>
                  <a:cxn ang="0">
                    <a:pos x="4" y="33"/>
                  </a:cxn>
                  <a:cxn ang="0">
                    <a:pos x="5" y="30"/>
                  </a:cxn>
                  <a:cxn ang="0">
                    <a:pos x="25" y="6"/>
                  </a:cxn>
                  <a:cxn ang="0">
                    <a:pos x="28" y="5"/>
                  </a:cxn>
                  <a:cxn ang="0">
                    <a:pos x="30" y="5"/>
                  </a:cxn>
                  <a:cxn ang="0">
                    <a:pos x="33" y="8"/>
                  </a:cxn>
                  <a:cxn ang="0">
                    <a:pos x="35" y="10"/>
                  </a:cxn>
                  <a:cxn ang="0">
                    <a:pos x="35" y="14"/>
                  </a:cxn>
                  <a:cxn ang="0">
                    <a:pos x="35" y="15"/>
                  </a:cxn>
                  <a:cxn ang="0">
                    <a:pos x="26" y="54"/>
                  </a:cxn>
                  <a:cxn ang="0">
                    <a:pos x="26" y="55"/>
                  </a:cxn>
                  <a:cxn ang="0">
                    <a:pos x="25" y="55"/>
                  </a:cxn>
                  <a:cxn ang="0">
                    <a:pos x="24" y="55"/>
                  </a:cxn>
                  <a:cxn ang="0">
                    <a:pos x="6" y="36"/>
                  </a:cxn>
                  <a:cxn ang="0">
                    <a:pos x="4" y="37"/>
                  </a:cxn>
                  <a:cxn ang="0">
                    <a:pos x="2" y="39"/>
                  </a:cxn>
                  <a:cxn ang="0">
                    <a:pos x="21" y="58"/>
                  </a:cxn>
                  <a:cxn ang="0">
                    <a:pos x="25" y="60"/>
                  </a:cxn>
                  <a:cxn ang="0">
                    <a:pos x="29" y="58"/>
                  </a:cxn>
                  <a:cxn ang="0">
                    <a:pos x="31" y="55"/>
                  </a:cxn>
                  <a:cxn ang="0">
                    <a:pos x="39" y="16"/>
                  </a:cxn>
                  <a:cxn ang="0">
                    <a:pos x="40" y="14"/>
                  </a:cxn>
                  <a:cxn ang="0">
                    <a:pos x="39" y="9"/>
                  </a:cxn>
                  <a:cxn ang="0">
                    <a:pos x="36" y="4"/>
                  </a:cxn>
                  <a:cxn ang="0">
                    <a:pos x="33" y="2"/>
                  </a:cxn>
                  <a:cxn ang="0">
                    <a:pos x="28" y="0"/>
                  </a:cxn>
                  <a:cxn ang="0">
                    <a:pos x="22" y="3"/>
                  </a:cxn>
                  <a:cxn ang="0">
                    <a:pos x="2" y="27"/>
                  </a:cxn>
                  <a:cxn ang="0">
                    <a:pos x="0" y="33"/>
                  </a:cxn>
                  <a:cxn ang="0">
                    <a:pos x="2" y="39"/>
                  </a:cxn>
                  <a:cxn ang="0">
                    <a:pos x="4" y="37"/>
                  </a:cxn>
                </a:cxnLst>
                <a:rect l="0" t="0" r="r" b="b"/>
                <a:pathLst>
                  <a:path w="40" h="60">
                    <a:moveTo>
                      <a:pt x="4" y="37"/>
                    </a:moveTo>
                    <a:cubicBezTo>
                      <a:pt x="6" y="36"/>
                      <a:pt x="6" y="36"/>
                      <a:pt x="6" y="36"/>
                    </a:cubicBezTo>
                    <a:cubicBezTo>
                      <a:pt x="5" y="35"/>
                      <a:pt x="4" y="34"/>
                      <a:pt x="4" y="33"/>
                    </a:cubicBezTo>
                    <a:cubicBezTo>
                      <a:pt x="4" y="32"/>
                      <a:pt x="5" y="31"/>
                      <a:pt x="5" y="30"/>
                    </a:cubicBezTo>
                    <a:cubicBezTo>
                      <a:pt x="25" y="6"/>
                      <a:pt x="25" y="6"/>
                      <a:pt x="25" y="6"/>
                    </a:cubicBezTo>
                    <a:cubicBezTo>
                      <a:pt x="26" y="5"/>
                      <a:pt x="27" y="5"/>
                      <a:pt x="28" y="5"/>
                    </a:cubicBezTo>
                    <a:cubicBezTo>
                      <a:pt x="29" y="5"/>
                      <a:pt x="29" y="5"/>
                      <a:pt x="30" y="5"/>
                    </a:cubicBezTo>
                    <a:cubicBezTo>
                      <a:pt x="33" y="8"/>
                      <a:pt x="33" y="8"/>
                      <a:pt x="33" y="8"/>
                    </a:cubicBezTo>
                    <a:cubicBezTo>
                      <a:pt x="34" y="8"/>
                      <a:pt x="34" y="9"/>
                      <a:pt x="35" y="10"/>
                    </a:cubicBezTo>
                    <a:cubicBezTo>
                      <a:pt x="35" y="11"/>
                      <a:pt x="35" y="13"/>
                      <a:pt x="35" y="14"/>
                    </a:cubicBezTo>
                    <a:cubicBezTo>
                      <a:pt x="35" y="15"/>
                      <a:pt x="35" y="15"/>
                      <a:pt x="35" y="15"/>
                    </a:cubicBezTo>
                    <a:cubicBezTo>
                      <a:pt x="26" y="54"/>
                      <a:pt x="26" y="54"/>
                      <a:pt x="26" y="54"/>
                    </a:cubicBezTo>
                    <a:cubicBezTo>
                      <a:pt x="26" y="55"/>
                      <a:pt x="26" y="55"/>
                      <a:pt x="26" y="55"/>
                    </a:cubicBezTo>
                    <a:cubicBezTo>
                      <a:pt x="25" y="55"/>
                      <a:pt x="25" y="55"/>
                      <a:pt x="25" y="55"/>
                    </a:cubicBezTo>
                    <a:cubicBezTo>
                      <a:pt x="25" y="55"/>
                      <a:pt x="25" y="55"/>
                      <a:pt x="24" y="55"/>
                    </a:cubicBezTo>
                    <a:cubicBezTo>
                      <a:pt x="6" y="36"/>
                      <a:pt x="6" y="36"/>
                      <a:pt x="6" y="36"/>
                    </a:cubicBezTo>
                    <a:cubicBezTo>
                      <a:pt x="4" y="37"/>
                      <a:pt x="4" y="37"/>
                      <a:pt x="4" y="37"/>
                    </a:cubicBezTo>
                    <a:cubicBezTo>
                      <a:pt x="2" y="39"/>
                      <a:pt x="2" y="39"/>
                      <a:pt x="2" y="39"/>
                    </a:cubicBezTo>
                    <a:cubicBezTo>
                      <a:pt x="21" y="58"/>
                      <a:pt x="21" y="58"/>
                      <a:pt x="21" y="58"/>
                    </a:cubicBezTo>
                    <a:cubicBezTo>
                      <a:pt x="23" y="59"/>
                      <a:pt x="24" y="60"/>
                      <a:pt x="25" y="60"/>
                    </a:cubicBezTo>
                    <a:cubicBezTo>
                      <a:pt x="27" y="60"/>
                      <a:pt x="28" y="59"/>
                      <a:pt x="29" y="58"/>
                    </a:cubicBezTo>
                    <a:cubicBezTo>
                      <a:pt x="30" y="57"/>
                      <a:pt x="30" y="56"/>
                      <a:pt x="31" y="55"/>
                    </a:cubicBezTo>
                    <a:cubicBezTo>
                      <a:pt x="39" y="16"/>
                      <a:pt x="39" y="16"/>
                      <a:pt x="39" y="16"/>
                    </a:cubicBezTo>
                    <a:cubicBezTo>
                      <a:pt x="40" y="16"/>
                      <a:pt x="40" y="15"/>
                      <a:pt x="40" y="14"/>
                    </a:cubicBezTo>
                    <a:cubicBezTo>
                      <a:pt x="40" y="12"/>
                      <a:pt x="39" y="10"/>
                      <a:pt x="39" y="9"/>
                    </a:cubicBezTo>
                    <a:cubicBezTo>
                      <a:pt x="38" y="7"/>
                      <a:pt x="37" y="5"/>
                      <a:pt x="36" y="4"/>
                    </a:cubicBezTo>
                    <a:cubicBezTo>
                      <a:pt x="33" y="2"/>
                      <a:pt x="33" y="2"/>
                      <a:pt x="33" y="2"/>
                    </a:cubicBezTo>
                    <a:cubicBezTo>
                      <a:pt x="31" y="1"/>
                      <a:pt x="30" y="0"/>
                      <a:pt x="28" y="0"/>
                    </a:cubicBezTo>
                    <a:cubicBezTo>
                      <a:pt x="26" y="0"/>
                      <a:pt x="23" y="1"/>
                      <a:pt x="22" y="3"/>
                    </a:cubicBezTo>
                    <a:cubicBezTo>
                      <a:pt x="2" y="27"/>
                      <a:pt x="2" y="27"/>
                      <a:pt x="2" y="27"/>
                    </a:cubicBezTo>
                    <a:cubicBezTo>
                      <a:pt x="1" y="29"/>
                      <a:pt x="0" y="31"/>
                      <a:pt x="0" y="33"/>
                    </a:cubicBezTo>
                    <a:cubicBezTo>
                      <a:pt x="0" y="35"/>
                      <a:pt x="1" y="37"/>
                      <a:pt x="2" y="39"/>
                    </a:cubicBezTo>
                    <a:lnTo>
                      <a:pt x="4"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86"/>
              <p:cNvSpPr>
                <a:spLocks/>
              </p:cNvSpPr>
              <p:nvPr/>
            </p:nvSpPr>
            <p:spPr bwMode="auto">
              <a:xfrm>
                <a:off x="-2038349" y="3898895"/>
                <a:ext cx="180975" cy="250825"/>
              </a:xfrm>
              <a:custGeom>
                <a:avLst/>
                <a:gdLst/>
                <a:ahLst/>
                <a:cxnLst>
                  <a:cxn ang="0">
                    <a:pos x="5" y="4"/>
                  </a:cxn>
                  <a:cxn ang="0">
                    <a:pos x="5" y="3"/>
                  </a:cxn>
                  <a:cxn ang="0">
                    <a:pos x="4" y="3"/>
                  </a:cxn>
                  <a:cxn ang="0">
                    <a:pos x="4" y="3"/>
                  </a:cxn>
                  <a:cxn ang="0">
                    <a:pos x="4" y="3"/>
                  </a:cxn>
                  <a:cxn ang="0">
                    <a:pos x="4" y="4"/>
                  </a:cxn>
                  <a:cxn ang="0">
                    <a:pos x="3" y="3"/>
                  </a:cxn>
                  <a:cxn ang="0">
                    <a:pos x="3" y="3"/>
                  </a:cxn>
                  <a:cxn ang="0">
                    <a:pos x="4" y="4"/>
                  </a:cxn>
                  <a:cxn ang="0">
                    <a:pos x="4" y="4"/>
                  </a:cxn>
                  <a:cxn ang="0">
                    <a:pos x="4" y="4"/>
                  </a:cxn>
                  <a:cxn ang="0">
                    <a:pos x="4" y="3"/>
                  </a:cxn>
                  <a:cxn ang="0">
                    <a:pos x="4" y="4"/>
                  </a:cxn>
                  <a:cxn ang="0">
                    <a:pos x="4" y="4"/>
                  </a:cxn>
                  <a:cxn ang="0">
                    <a:pos x="4" y="4"/>
                  </a:cxn>
                  <a:cxn ang="0">
                    <a:pos x="5" y="5"/>
                  </a:cxn>
                  <a:cxn ang="0">
                    <a:pos x="13" y="10"/>
                  </a:cxn>
                  <a:cxn ang="0">
                    <a:pos x="44" y="61"/>
                  </a:cxn>
                  <a:cxn ang="0">
                    <a:pos x="44" y="63"/>
                  </a:cxn>
                  <a:cxn ang="0">
                    <a:pos x="45" y="64"/>
                  </a:cxn>
                  <a:cxn ang="0">
                    <a:pos x="44" y="63"/>
                  </a:cxn>
                  <a:cxn ang="0">
                    <a:pos x="45" y="63"/>
                  </a:cxn>
                  <a:cxn ang="0">
                    <a:pos x="45" y="63"/>
                  </a:cxn>
                  <a:cxn ang="0">
                    <a:pos x="45" y="64"/>
                  </a:cxn>
                  <a:cxn ang="0">
                    <a:pos x="45" y="63"/>
                  </a:cxn>
                  <a:cxn ang="0">
                    <a:pos x="45" y="63"/>
                  </a:cxn>
                  <a:cxn ang="0">
                    <a:pos x="45" y="63"/>
                  </a:cxn>
                  <a:cxn ang="0">
                    <a:pos x="44" y="62"/>
                  </a:cxn>
                  <a:cxn ang="0">
                    <a:pos x="3" y="6"/>
                  </a:cxn>
                  <a:cxn ang="0">
                    <a:pos x="41" y="64"/>
                  </a:cxn>
                  <a:cxn ang="0">
                    <a:pos x="45" y="67"/>
                  </a:cxn>
                  <a:cxn ang="0">
                    <a:pos x="48" y="64"/>
                  </a:cxn>
                  <a:cxn ang="0">
                    <a:pos x="48" y="61"/>
                  </a:cxn>
                  <a:cxn ang="0">
                    <a:pos x="16" y="8"/>
                  </a:cxn>
                  <a:cxn ang="0">
                    <a:pos x="7" y="0"/>
                  </a:cxn>
                  <a:cxn ang="0">
                    <a:pos x="4" y="0"/>
                  </a:cxn>
                  <a:cxn ang="0">
                    <a:pos x="0" y="3"/>
                  </a:cxn>
                  <a:cxn ang="0">
                    <a:pos x="3" y="6"/>
                  </a:cxn>
                </a:cxnLst>
                <a:rect l="0" t="0" r="r" b="b"/>
                <a:pathLst>
                  <a:path w="48" h="67">
                    <a:moveTo>
                      <a:pt x="3" y="6"/>
                    </a:moveTo>
                    <a:cubicBezTo>
                      <a:pt x="5" y="4"/>
                      <a:pt x="5" y="4"/>
                      <a:pt x="5" y="4"/>
                    </a:cubicBezTo>
                    <a:cubicBezTo>
                      <a:pt x="5" y="4"/>
                      <a:pt x="5" y="4"/>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4" y="4"/>
                      <a:pt x="4" y="4"/>
                      <a:pt x="4" y="4"/>
                    </a:cubicBezTo>
                    <a:cubicBezTo>
                      <a:pt x="4" y="3"/>
                      <a:pt x="4" y="3"/>
                      <a:pt x="4" y="3"/>
                    </a:cubicBezTo>
                    <a:cubicBezTo>
                      <a:pt x="3" y="3"/>
                      <a:pt x="3" y="3"/>
                      <a:pt x="3" y="3"/>
                    </a:cubicBezTo>
                    <a:cubicBezTo>
                      <a:pt x="4" y="4"/>
                      <a:pt x="4" y="4"/>
                      <a:pt x="4" y="4"/>
                    </a:cubicBezTo>
                    <a:cubicBezTo>
                      <a:pt x="3" y="3"/>
                      <a:pt x="3" y="3"/>
                      <a:pt x="3" y="3"/>
                    </a:cubicBezTo>
                    <a:cubicBezTo>
                      <a:pt x="4" y="4"/>
                      <a:pt x="4" y="4"/>
                      <a:pt x="4" y="4"/>
                    </a:cubicBezTo>
                    <a:cubicBezTo>
                      <a:pt x="4" y="4"/>
                      <a:pt x="4" y="4"/>
                      <a:pt x="4" y="4"/>
                    </a:cubicBezTo>
                    <a:cubicBezTo>
                      <a:pt x="3" y="3"/>
                      <a:pt x="3" y="3"/>
                      <a:pt x="3" y="3"/>
                    </a:cubicBezTo>
                    <a:cubicBezTo>
                      <a:pt x="4" y="4"/>
                      <a:pt x="4"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5"/>
                      <a:pt x="5" y="5"/>
                      <a:pt x="5" y="5"/>
                    </a:cubicBezTo>
                    <a:cubicBezTo>
                      <a:pt x="6" y="5"/>
                      <a:pt x="8" y="6"/>
                      <a:pt x="9" y="7"/>
                    </a:cubicBezTo>
                    <a:cubicBezTo>
                      <a:pt x="10" y="8"/>
                      <a:pt x="12" y="9"/>
                      <a:pt x="13" y="10"/>
                    </a:cubicBezTo>
                    <a:cubicBezTo>
                      <a:pt x="41" y="50"/>
                      <a:pt x="41" y="50"/>
                      <a:pt x="41" y="50"/>
                    </a:cubicBezTo>
                    <a:cubicBezTo>
                      <a:pt x="42" y="52"/>
                      <a:pt x="44" y="57"/>
                      <a:pt x="44" y="61"/>
                    </a:cubicBezTo>
                    <a:cubicBezTo>
                      <a:pt x="44" y="61"/>
                      <a:pt x="44" y="61"/>
                      <a:pt x="44" y="61"/>
                    </a:cubicBezTo>
                    <a:cubicBezTo>
                      <a:pt x="44" y="62"/>
                      <a:pt x="44" y="63"/>
                      <a:pt x="44" y="63"/>
                    </a:cubicBezTo>
                    <a:cubicBezTo>
                      <a:pt x="44" y="63"/>
                      <a:pt x="44" y="63"/>
                      <a:pt x="44" y="63"/>
                    </a:cubicBezTo>
                    <a:cubicBezTo>
                      <a:pt x="45" y="64"/>
                      <a:pt x="45" y="64"/>
                      <a:pt x="45" y="64"/>
                    </a:cubicBezTo>
                    <a:cubicBezTo>
                      <a:pt x="45" y="63"/>
                      <a:pt x="45" y="63"/>
                      <a:pt x="45" y="63"/>
                    </a:cubicBezTo>
                    <a:cubicBezTo>
                      <a:pt x="44" y="63"/>
                      <a:pt x="44" y="63"/>
                      <a:pt x="44" y="63"/>
                    </a:cubicBezTo>
                    <a:cubicBezTo>
                      <a:pt x="45" y="64"/>
                      <a:pt x="45" y="64"/>
                      <a:pt x="45" y="64"/>
                    </a:cubicBezTo>
                    <a:cubicBezTo>
                      <a:pt x="45" y="63"/>
                      <a:pt x="45" y="63"/>
                      <a:pt x="45" y="63"/>
                    </a:cubicBezTo>
                    <a:cubicBezTo>
                      <a:pt x="45" y="64"/>
                      <a:pt x="45" y="64"/>
                      <a:pt x="45" y="64"/>
                    </a:cubicBezTo>
                    <a:cubicBezTo>
                      <a:pt x="45" y="63"/>
                      <a:pt x="45" y="63"/>
                      <a:pt x="45" y="63"/>
                    </a:cubicBezTo>
                    <a:cubicBezTo>
                      <a:pt x="45" y="63"/>
                      <a:pt x="45" y="63"/>
                      <a:pt x="45" y="63"/>
                    </a:cubicBezTo>
                    <a:cubicBezTo>
                      <a:pt x="45" y="64"/>
                      <a:pt x="45" y="64"/>
                      <a:pt x="45" y="64"/>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2"/>
                      <a:pt x="44" y="62"/>
                    </a:cubicBezTo>
                    <a:cubicBezTo>
                      <a:pt x="5" y="4"/>
                      <a:pt x="5" y="4"/>
                      <a:pt x="5" y="4"/>
                    </a:cubicBezTo>
                    <a:cubicBezTo>
                      <a:pt x="3" y="6"/>
                      <a:pt x="3" y="6"/>
                      <a:pt x="3" y="6"/>
                    </a:cubicBezTo>
                    <a:cubicBezTo>
                      <a:pt x="2" y="7"/>
                      <a:pt x="2" y="7"/>
                      <a:pt x="2" y="7"/>
                    </a:cubicBezTo>
                    <a:cubicBezTo>
                      <a:pt x="41" y="64"/>
                      <a:pt x="41" y="64"/>
                      <a:pt x="41" y="64"/>
                    </a:cubicBezTo>
                    <a:cubicBezTo>
                      <a:pt x="41" y="65"/>
                      <a:pt x="42" y="65"/>
                      <a:pt x="42" y="66"/>
                    </a:cubicBezTo>
                    <a:cubicBezTo>
                      <a:pt x="43" y="66"/>
                      <a:pt x="44" y="67"/>
                      <a:pt x="45" y="67"/>
                    </a:cubicBezTo>
                    <a:cubicBezTo>
                      <a:pt x="45" y="67"/>
                      <a:pt x="46" y="67"/>
                      <a:pt x="47" y="66"/>
                    </a:cubicBezTo>
                    <a:cubicBezTo>
                      <a:pt x="47" y="65"/>
                      <a:pt x="48" y="65"/>
                      <a:pt x="48" y="64"/>
                    </a:cubicBezTo>
                    <a:cubicBezTo>
                      <a:pt x="48" y="63"/>
                      <a:pt x="48" y="62"/>
                      <a:pt x="48" y="61"/>
                    </a:cubicBezTo>
                    <a:cubicBezTo>
                      <a:pt x="48" y="61"/>
                      <a:pt x="48" y="61"/>
                      <a:pt x="48" y="61"/>
                    </a:cubicBezTo>
                    <a:cubicBezTo>
                      <a:pt x="48" y="56"/>
                      <a:pt x="47" y="51"/>
                      <a:pt x="44" y="48"/>
                    </a:cubicBezTo>
                    <a:cubicBezTo>
                      <a:pt x="16" y="8"/>
                      <a:pt x="16" y="8"/>
                      <a:pt x="16" y="8"/>
                    </a:cubicBezTo>
                    <a:cubicBezTo>
                      <a:pt x="15" y="6"/>
                      <a:pt x="13" y="5"/>
                      <a:pt x="12" y="3"/>
                    </a:cubicBezTo>
                    <a:cubicBezTo>
                      <a:pt x="10" y="2"/>
                      <a:pt x="8" y="1"/>
                      <a:pt x="7" y="0"/>
                    </a:cubicBezTo>
                    <a:cubicBezTo>
                      <a:pt x="6" y="0"/>
                      <a:pt x="6" y="0"/>
                      <a:pt x="6" y="0"/>
                    </a:cubicBezTo>
                    <a:cubicBezTo>
                      <a:pt x="5" y="0"/>
                      <a:pt x="4" y="0"/>
                      <a:pt x="4" y="0"/>
                    </a:cubicBezTo>
                    <a:cubicBezTo>
                      <a:pt x="3" y="0"/>
                      <a:pt x="2" y="0"/>
                      <a:pt x="1" y="1"/>
                    </a:cubicBezTo>
                    <a:cubicBezTo>
                      <a:pt x="0" y="1"/>
                      <a:pt x="0" y="2"/>
                      <a:pt x="0" y="3"/>
                    </a:cubicBezTo>
                    <a:cubicBezTo>
                      <a:pt x="0" y="4"/>
                      <a:pt x="1" y="5"/>
                      <a:pt x="2" y="7"/>
                    </a:cubicBezTo>
                    <a:lnTo>
                      <a:pt x="3"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87"/>
              <p:cNvSpPr>
                <a:spLocks/>
              </p:cNvSpPr>
              <p:nvPr/>
            </p:nvSpPr>
            <p:spPr bwMode="auto">
              <a:xfrm>
                <a:off x="-1485900" y="4025896"/>
                <a:ext cx="304799" cy="200025"/>
              </a:xfrm>
              <a:custGeom>
                <a:avLst/>
                <a:gdLst/>
                <a:ahLst/>
                <a:cxnLst>
                  <a:cxn ang="0">
                    <a:pos x="4" y="8"/>
                  </a:cxn>
                  <a:cxn ang="0">
                    <a:pos x="5" y="5"/>
                  </a:cxn>
                  <a:cxn ang="0">
                    <a:pos x="9" y="4"/>
                  </a:cxn>
                  <a:cxn ang="0">
                    <a:pos x="16" y="8"/>
                  </a:cxn>
                  <a:cxn ang="0">
                    <a:pos x="27" y="9"/>
                  </a:cxn>
                  <a:cxn ang="0">
                    <a:pos x="32" y="7"/>
                  </a:cxn>
                  <a:cxn ang="0">
                    <a:pos x="66" y="27"/>
                  </a:cxn>
                  <a:cxn ang="0">
                    <a:pos x="69" y="33"/>
                  </a:cxn>
                  <a:cxn ang="0">
                    <a:pos x="69" y="33"/>
                  </a:cxn>
                  <a:cxn ang="0">
                    <a:pos x="69" y="34"/>
                  </a:cxn>
                  <a:cxn ang="0">
                    <a:pos x="76" y="50"/>
                  </a:cxn>
                  <a:cxn ang="0">
                    <a:pos x="77" y="51"/>
                  </a:cxn>
                  <a:cxn ang="0">
                    <a:pos x="77" y="51"/>
                  </a:cxn>
                  <a:cxn ang="0">
                    <a:pos x="78" y="51"/>
                  </a:cxn>
                  <a:cxn ang="0">
                    <a:pos x="79" y="51"/>
                  </a:cxn>
                  <a:cxn ang="0">
                    <a:pos x="77" y="51"/>
                  </a:cxn>
                  <a:cxn ang="0">
                    <a:pos x="77" y="49"/>
                  </a:cxn>
                  <a:cxn ang="0">
                    <a:pos x="78" y="49"/>
                  </a:cxn>
                  <a:cxn ang="0">
                    <a:pos x="78" y="51"/>
                  </a:cxn>
                  <a:cxn ang="0">
                    <a:pos x="78" y="49"/>
                  </a:cxn>
                  <a:cxn ang="0">
                    <a:pos x="78" y="49"/>
                  </a:cxn>
                  <a:cxn ang="0">
                    <a:pos x="79" y="49"/>
                  </a:cxn>
                  <a:cxn ang="0">
                    <a:pos x="61" y="39"/>
                  </a:cxn>
                  <a:cxn ang="0">
                    <a:pos x="49" y="39"/>
                  </a:cxn>
                  <a:cxn ang="0">
                    <a:pos x="42" y="43"/>
                  </a:cxn>
                  <a:cxn ang="0">
                    <a:pos x="26" y="23"/>
                  </a:cxn>
                  <a:cxn ang="0">
                    <a:pos x="16" y="16"/>
                  </a:cxn>
                  <a:cxn ang="0">
                    <a:pos x="6" y="15"/>
                  </a:cxn>
                  <a:cxn ang="0">
                    <a:pos x="4" y="8"/>
                  </a:cxn>
                  <a:cxn ang="0">
                    <a:pos x="0" y="9"/>
                  </a:cxn>
                  <a:cxn ang="0">
                    <a:pos x="3" y="18"/>
                  </a:cxn>
                  <a:cxn ang="0">
                    <a:pos x="16" y="21"/>
                  </a:cxn>
                  <a:cxn ang="0">
                    <a:pos x="22" y="25"/>
                  </a:cxn>
                  <a:cxn ang="0">
                    <a:pos x="42" y="47"/>
                  </a:cxn>
                  <a:cxn ang="0">
                    <a:pos x="51" y="43"/>
                  </a:cxn>
                  <a:cxn ang="0">
                    <a:pos x="59" y="43"/>
                  </a:cxn>
                  <a:cxn ang="0">
                    <a:pos x="78" y="53"/>
                  </a:cxn>
                  <a:cxn ang="0">
                    <a:pos x="81" y="51"/>
                  </a:cxn>
                  <a:cxn ang="0">
                    <a:pos x="79" y="47"/>
                  </a:cxn>
                  <a:cxn ang="0">
                    <a:pos x="73" y="34"/>
                  </a:cxn>
                  <a:cxn ang="0">
                    <a:pos x="73" y="34"/>
                  </a:cxn>
                  <a:cxn ang="0">
                    <a:pos x="73" y="33"/>
                  </a:cxn>
                  <a:cxn ang="0">
                    <a:pos x="68" y="23"/>
                  </a:cxn>
                  <a:cxn ang="0">
                    <a:pos x="32" y="3"/>
                  </a:cxn>
                  <a:cxn ang="0">
                    <a:pos x="24" y="6"/>
                  </a:cxn>
                  <a:cxn ang="0">
                    <a:pos x="19" y="5"/>
                  </a:cxn>
                  <a:cxn ang="0">
                    <a:pos x="9" y="0"/>
                  </a:cxn>
                  <a:cxn ang="0">
                    <a:pos x="1" y="2"/>
                  </a:cxn>
                  <a:cxn ang="0">
                    <a:pos x="0" y="9"/>
                  </a:cxn>
                </a:cxnLst>
                <a:rect l="0" t="0" r="r" b="b"/>
                <a:pathLst>
                  <a:path w="81" h="53">
                    <a:moveTo>
                      <a:pt x="2" y="9"/>
                    </a:moveTo>
                    <a:cubicBezTo>
                      <a:pt x="4" y="8"/>
                      <a:pt x="4" y="8"/>
                      <a:pt x="4" y="8"/>
                    </a:cubicBezTo>
                    <a:cubicBezTo>
                      <a:pt x="4" y="8"/>
                      <a:pt x="4" y="8"/>
                      <a:pt x="4" y="8"/>
                    </a:cubicBezTo>
                    <a:cubicBezTo>
                      <a:pt x="4" y="7"/>
                      <a:pt x="4" y="6"/>
                      <a:pt x="5" y="5"/>
                    </a:cubicBezTo>
                    <a:cubicBezTo>
                      <a:pt x="5" y="4"/>
                      <a:pt x="6" y="4"/>
                      <a:pt x="6" y="4"/>
                    </a:cubicBezTo>
                    <a:cubicBezTo>
                      <a:pt x="9" y="4"/>
                      <a:pt x="9" y="4"/>
                      <a:pt x="9" y="4"/>
                    </a:cubicBezTo>
                    <a:cubicBezTo>
                      <a:pt x="10" y="4"/>
                      <a:pt x="12" y="5"/>
                      <a:pt x="13" y="5"/>
                    </a:cubicBezTo>
                    <a:cubicBezTo>
                      <a:pt x="14" y="6"/>
                      <a:pt x="15" y="7"/>
                      <a:pt x="16" y="8"/>
                    </a:cubicBezTo>
                    <a:cubicBezTo>
                      <a:pt x="18" y="9"/>
                      <a:pt x="20" y="10"/>
                      <a:pt x="22" y="10"/>
                    </a:cubicBezTo>
                    <a:cubicBezTo>
                      <a:pt x="24" y="10"/>
                      <a:pt x="25" y="10"/>
                      <a:pt x="27" y="9"/>
                    </a:cubicBezTo>
                    <a:cubicBezTo>
                      <a:pt x="28" y="8"/>
                      <a:pt x="28" y="8"/>
                      <a:pt x="28" y="8"/>
                    </a:cubicBezTo>
                    <a:cubicBezTo>
                      <a:pt x="29" y="7"/>
                      <a:pt x="31" y="7"/>
                      <a:pt x="32" y="7"/>
                    </a:cubicBezTo>
                    <a:cubicBezTo>
                      <a:pt x="33" y="7"/>
                      <a:pt x="34" y="7"/>
                      <a:pt x="35" y="8"/>
                    </a:cubicBezTo>
                    <a:cubicBezTo>
                      <a:pt x="66" y="27"/>
                      <a:pt x="66" y="27"/>
                      <a:pt x="66" y="27"/>
                    </a:cubicBezTo>
                    <a:cubicBezTo>
                      <a:pt x="66" y="28"/>
                      <a:pt x="67" y="28"/>
                      <a:pt x="68" y="30"/>
                    </a:cubicBezTo>
                    <a:cubicBezTo>
                      <a:pt x="69" y="31"/>
                      <a:pt x="69" y="32"/>
                      <a:pt x="69" y="33"/>
                    </a:cubicBezTo>
                    <a:cubicBezTo>
                      <a:pt x="69" y="33"/>
                      <a:pt x="69" y="33"/>
                      <a:pt x="69" y="33"/>
                    </a:cubicBezTo>
                    <a:cubicBezTo>
                      <a:pt x="69" y="33"/>
                      <a:pt x="69" y="33"/>
                      <a:pt x="69" y="33"/>
                    </a:cubicBezTo>
                    <a:cubicBezTo>
                      <a:pt x="69" y="33"/>
                      <a:pt x="69" y="33"/>
                      <a:pt x="69" y="33"/>
                    </a:cubicBezTo>
                    <a:cubicBezTo>
                      <a:pt x="69" y="34"/>
                      <a:pt x="69" y="34"/>
                      <a:pt x="69" y="34"/>
                    </a:cubicBezTo>
                    <a:cubicBezTo>
                      <a:pt x="69" y="38"/>
                      <a:pt x="70" y="42"/>
                      <a:pt x="72" y="45"/>
                    </a:cubicBezTo>
                    <a:cubicBezTo>
                      <a:pt x="76" y="50"/>
                      <a:pt x="76" y="50"/>
                      <a:pt x="76" y="50"/>
                    </a:cubicBezTo>
                    <a:cubicBezTo>
                      <a:pt x="76" y="50"/>
                      <a:pt x="77" y="50"/>
                      <a:pt x="77" y="51"/>
                    </a:cubicBezTo>
                    <a:cubicBezTo>
                      <a:pt x="77" y="51"/>
                      <a:pt x="77" y="51"/>
                      <a:pt x="77" y="51"/>
                    </a:cubicBezTo>
                    <a:cubicBezTo>
                      <a:pt x="78" y="51"/>
                      <a:pt x="78" y="51"/>
                      <a:pt x="78" y="51"/>
                    </a:cubicBezTo>
                    <a:cubicBezTo>
                      <a:pt x="77" y="51"/>
                      <a:pt x="77" y="51"/>
                      <a:pt x="77" y="51"/>
                    </a:cubicBezTo>
                    <a:cubicBezTo>
                      <a:pt x="77" y="51"/>
                      <a:pt x="77" y="51"/>
                      <a:pt x="77" y="51"/>
                    </a:cubicBezTo>
                    <a:cubicBezTo>
                      <a:pt x="78" y="51"/>
                      <a:pt x="78" y="51"/>
                      <a:pt x="78" y="51"/>
                    </a:cubicBezTo>
                    <a:cubicBezTo>
                      <a:pt x="77" y="51"/>
                      <a:pt x="77" y="51"/>
                      <a:pt x="77" y="51"/>
                    </a:cubicBezTo>
                    <a:cubicBezTo>
                      <a:pt x="79" y="51"/>
                      <a:pt x="79" y="51"/>
                      <a:pt x="79" y="51"/>
                    </a:cubicBezTo>
                    <a:cubicBezTo>
                      <a:pt x="77" y="49"/>
                      <a:pt x="77" y="49"/>
                      <a:pt x="77" y="49"/>
                    </a:cubicBezTo>
                    <a:cubicBezTo>
                      <a:pt x="77" y="50"/>
                      <a:pt x="77" y="50"/>
                      <a:pt x="77" y="51"/>
                    </a:cubicBezTo>
                    <a:cubicBezTo>
                      <a:pt x="79" y="51"/>
                      <a:pt x="79" y="51"/>
                      <a:pt x="79" y="51"/>
                    </a:cubicBezTo>
                    <a:cubicBezTo>
                      <a:pt x="77" y="49"/>
                      <a:pt x="77" y="49"/>
                      <a:pt x="77" y="49"/>
                    </a:cubicBezTo>
                    <a:cubicBezTo>
                      <a:pt x="78" y="51"/>
                      <a:pt x="78" y="51"/>
                      <a:pt x="78" y="51"/>
                    </a:cubicBezTo>
                    <a:cubicBezTo>
                      <a:pt x="78" y="49"/>
                      <a:pt x="78" y="49"/>
                      <a:pt x="78" y="49"/>
                    </a:cubicBezTo>
                    <a:cubicBezTo>
                      <a:pt x="78" y="49"/>
                      <a:pt x="78" y="49"/>
                      <a:pt x="77" y="49"/>
                    </a:cubicBezTo>
                    <a:cubicBezTo>
                      <a:pt x="78" y="51"/>
                      <a:pt x="78" y="51"/>
                      <a:pt x="78" y="51"/>
                    </a:cubicBezTo>
                    <a:cubicBezTo>
                      <a:pt x="78" y="49"/>
                      <a:pt x="78" y="49"/>
                      <a:pt x="78" y="49"/>
                    </a:cubicBezTo>
                    <a:cubicBezTo>
                      <a:pt x="78" y="49"/>
                      <a:pt x="78" y="49"/>
                      <a:pt x="78" y="49"/>
                    </a:cubicBezTo>
                    <a:cubicBezTo>
                      <a:pt x="79" y="49"/>
                      <a:pt x="79" y="49"/>
                      <a:pt x="79" y="49"/>
                    </a:cubicBezTo>
                    <a:cubicBezTo>
                      <a:pt x="78" y="49"/>
                      <a:pt x="78" y="49"/>
                      <a:pt x="78" y="49"/>
                    </a:cubicBezTo>
                    <a:cubicBezTo>
                      <a:pt x="78" y="49"/>
                      <a:pt x="78" y="49"/>
                      <a:pt x="78" y="49"/>
                    </a:cubicBezTo>
                    <a:cubicBezTo>
                      <a:pt x="79" y="49"/>
                      <a:pt x="79" y="49"/>
                      <a:pt x="79" y="49"/>
                    </a:cubicBezTo>
                    <a:cubicBezTo>
                      <a:pt x="78" y="49"/>
                      <a:pt x="78" y="49"/>
                      <a:pt x="78" y="49"/>
                    </a:cubicBezTo>
                    <a:cubicBezTo>
                      <a:pt x="61" y="39"/>
                      <a:pt x="61" y="39"/>
                      <a:pt x="61" y="39"/>
                    </a:cubicBezTo>
                    <a:cubicBezTo>
                      <a:pt x="59" y="39"/>
                      <a:pt x="57" y="38"/>
                      <a:pt x="55" y="38"/>
                    </a:cubicBezTo>
                    <a:cubicBezTo>
                      <a:pt x="53" y="38"/>
                      <a:pt x="51" y="39"/>
                      <a:pt x="49" y="39"/>
                    </a:cubicBezTo>
                    <a:cubicBezTo>
                      <a:pt x="44" y="43"/>
                      <a:pt x="44" y="43"/>
                      <a:pt x="44" y="43"/>
                    </a:cubicBezTo>
                    <a:cubicBezTo>
                      <a:pt x="43" y="43"/>
                      <a:pt x="43" y="43"/>
                      <a:pt x="42" y="43"/>
                    </a:cubicBezTo>
                    <a:cubicBezTo>
                      <a:pt x="41" y="43"/>
                      <a:pt x="39" y="42"/>
                      <a:pt x="38" y="41"/>
                    </a:cubicBezTo>
                    <a:cubicBezTo>
                      <a:pt x="26" y="23"/>
                      <a:pt x="26" y="23"/>
                      <a:pt x="26" y="23"/>
                    </a:cubicBezTo>
                    <a:cubicBezTo>
                      <a:pt x="25" y="21"/>
                      <a:pt x="23" y="19"/>
                      <a:pt x="21" y="18"/>
                    </a:cubicBezTo>
                    <a:cubicBezTo>
                      <a:pt x="20" y="17"/>
                      <a:pt x="18" y="17"/>
                      <a:pt x="16" y="16"/>
                    </a:cubicBezTo>
                    <a:cubicBezTo>
                      <a:pt x="8" y="16"/>
                      <a:pt x="8" y="16"/>
                      <a:pt x="8" y="16"/>
                    </a:cubicBezTo>
                    <a:cubicBezTo>
                      <a:pt x="7" y="17"/>
                      <a:pt x="6" y="16"/>
                      <a:pt x="6" y="15"/>
                    </a:cubicBezTo>
                    <a:cubicBezTo>
                      <a:pt x="5" y="14"/>
                      <a:pt x="4" y="13"/>
                      <a:pt x="4" y="12"/>
                    </a:cubicBezTo>
                    <a:cubicBezTo>
                      <a:pt x="4" y="8"/>
                      <a:pt x="4" y="8"/>
                      <a:pt x="4" y="8"/>
                    </a:cubicBezTo>
                    <a:cubicBezTo>
                      <a:pt x="2" y="9"/>
                      <a:pt x="2" y="9"/>
                      <a:pt x="2" y="9"/>
                    </a:cubicBezTo>
                    <a:cubicBezTo>
                      <a:pt x="0" y="9"/>
                      <a:pt x="0" y="9"/>
                      <a:pt x="0" y="9"/>
                    </a:cubicBezTo>
                    <a:cubicBezTo>
                      <a:pt x="0" y="12"/>
                      <a:pt x="0" y="12"/>
                      <a:pt x="0" y="12"/>
                    </a:cubicBezTo>
                    <a:cubicBezTo>
                      <a:pt x="0" y="14"/>
                      <a:pt x="1" y="17"/>
                      <a:pt x="3" y="18"/>
                    </a:cubicBezTo>
                    <a:cubicBezTo>
                      <a:pt x="4" y="20"/>
                      <a:pt x="6" y="21"/>
                      <a:pt x="8" y="21"/>
                    </a:cubicBezTo>
                    <a:cubicBezTo>
                      <a:pt x="16" y="21"/>
                      <a:pt x="16" y="21"/>
                      <a:pt x="16" y="21"/>
                    </a:cubicBezTo>
                    <a:cubicBezTo>
                      <a:pt x="17" y="21"/>
                      <a:pt x="18" y="21"/>
                      <a:pt x="19" y="22"/>
                    </a:cubicBezTo>
                    <a:cubicBezTo>
                      <a:pt x="21" y="23"/>
                      <a:pt x="22" y="24"/>
                      <a:pt x="22" y="25"/>
                    </a:cubicBezTo>
                    <a:cubicBezTo>
                      <a:pt x="35" y="43"/>
                      <a:pt x="35" y="43"/>
                      <a:pt x="35" y="43"/>
                    </a:cubicBezTo>
                    <a:cubicBezTo>
                      <a:pt x="36" y="46"/>
                      <a:pt x="39" y="47"/>
                      <a:pt x="42" y="47"/>
                    </a:cubicBezTo>
                    <a:cubicBezTo>
                      <a:pt x="43" y="47"/>
                      <a:pt x="44" y="47"/>
                      <a:pt x="46" y="46"/>
                    </a:cubicBezTo>
                    <a:cubicBezTo>
                      <a:pt x="51" y="43"/>
                      <a:pt x="51" y="43"/>
                      <a:pt x="51" y="43"/>
                    </a:cubicBezTo>
                    <a:cubicBezTo>
                      <a:pt x="52" y="43"/>
                      <a:pt x="54" y="42"/>
                      <a:pt x="55" y="42"/>
                    </a:cubicBezTo>
                    <a:cubicBezTo>
                      <a:pt x="57" y="42"/>
                      <a:pt x="58" y="43"/>
                      <a:pt x="59" y="43"/>
                    </a:cubicBezTo>
                    <a:cubicBezTo>
                      <a:pt x="76" y="52"/>
                      <a:pt x="76" y="52"/>
                      <a:pt x="76" y="52"/>
                    </a:cubicBezTo>
                    <a:cubicBezTo>
                      <a:pt x="77" y="53"/>
                      <a:pt x="77" y="53"/>
                      <a:pt x="78" y="53"/>
                    </a:cubicBezTo>
                    <a:cubicBezTo>
                      <a:pt x="79" y="53"/>
                      <a:pt x="80" y="53"/>
                      <a:pt x="80" y="53"/>
                    </a:cubicBezTo>
                    <a:cubicBezTo>
                      <a:pt x="81" y="52"/>
                      <a:pt x="81" y="51"/>
                      <a:pt x="81" y="51"/>
                    </a:cubicBezTo>
                    <a:cubicBezTo>
                      <a:pt x="81" y="50"/>
                      <a:pt x="81" y="49"/>
                      <a:pt x="81" y="49"/>
                    </a:cubicBezTo>
                    <a:cubicBezTo>
                      <a:pt x="80" y="48"/>
                      <a:pt x="80" y="48"/>
                      <a:pt x="79" y="47"/>
                    </a:cubicBezTo>
                    <a:cubicBezTo>
                      <a:pt x="76" y="42"/>
                      <a:pt x="76" y="42"/>
                      <a:pt x="76" y="42"/>
                    </a:cubicBezTo>
                    <a:cubicBezTo>
                      <a:pt x="74" y="40"/>
                      <a:pt x="73" y="36"/>
                      <a:pt x="73" y="34"/>
                    </a:cubicBezTo>
                    <a:cubicBezTo>
                      <a:pt x="73" y="34"/>
                      <a:pt x="73" y="34"/>
                      <a:pt x="73" y="34"/>
                    </a:cubicBezTo>
                    <a:cubicBezTo>
                      <a:pt x="73" y="34"/>
                      <a:pt x="73" y="34"/>
                      <a:pt x="73" y="34"/>
                    </a:cubicBezTo>
                    <a:cubicBezTo>
                      <a:pt x="73" y="34"/>
                      <a:pt x="73" y="34"/>
                      <a:pt x="73" y="34"/>
                    </a:cubicBezTo>
                    <a:cubicBezTo>
                      <a:pt x="73" y="33"/>
                      <a:pt x="73" y="33"/>
                      <a:pt x="73" y="33"/>
                    </a:cubicBezTo>
                    <a:cubicBezTo>
                      <a:pt x="73" y="31"/>
                      <a:pt x="73" y="29"/>
                      <a:pt x="72" y="28"/>
                    </a:cubicBezTo>
                    <a:cubicBezTo>
                      <a:pt x="71" y="26"/>
                      <a:pt x="70" y="24"/>
                      <a:pt x="68" y="23"/>
                    </a:cubicBezTo>
                    <a:cubicBezTo>
                      <a:pt x="37" y="4"/>
                      <a:pt x="37" y="4"/>
                      <a:pt x="37" y="4"/>
                    </a:cubicBezTo>
                    <a:cubicBezTo>
                      <a:pt x="36" y="3"/>
                      <a:pt x="34" y="3"/>
                      <a:pt x="32" y="3"/>
                    </a:cubicBezTo>
                    <a:cubicBezTo>
                      <a:pt x="30" y="3"/>
                      <a:pt x="28" y="3"/>
                      <a:pt x="26" y="4"/>
                    </a:cubicBezTo>
                    <a:cubicBezTo>
                      <a:pt x="24" y="6"/>
                      <a:pt x="24" y="6"/>
                      <a:pt x="24" y="6"/>
                    </a:cubicBezTo>
                    <a:cubicBezTo>
                      <a:pt x="24" y="6"/>
                      <a:pt x="23" y="6"/>
                      <a:pt x="22" y="6"/>
                    </a:cubicBezTo>
                    <a:cubicBezTo>
                      <a:pt x="21" y="6"/>
                      <a:pt x="20" y="6"/>
                      <a:pt x="19" y="5"/>
                    </a:cubicBezTo>
                    <a:cubicBezTo>
                      <a:pt x="18" y="3"/>
                      <a:pt x="17" y="2"/>
                      <a:pt x="15" y="1"/>
                    </a:cubicBezTo>
                    <a:cubicBezTo>
                      <a:pt x="13" y="0"/>
                      <a:pt x="11" y="0"/>
                      <a:pt x="9" y="0"/>
                    </a:cubicBezTo>
                    <a:cubicBezTo>
                      <a:pt x="6" y="0"/>
                      <a:pt x="6" y="0"/>
                      <a:pt x="6" y="0"/>
                    </a:cubicBezTo>
                    <a:cubicBezTo>
                      <a:pt x="4" y="0"/>
                      <a:pt x="2" y="1"/>
                      <a:pt x="1" y="2"/>
                    </a:cubicBezTo>
                    <a:cubicBezTo>
                      <a:pt x="0" y="4"/>
                      <a:pt x="0" y="6"/>
                      <a:pt x="0" y="8"/>
                    </a:cubicBezTo>
                    <a:cubicBezTo>
                      <a:pt x="0" y="9"/>
                      <a:pt x="0" y="9"/>
                      <a:pt x="0" y="9"/>
                    </a:cubicBezTo>
                    <a:lnTo>
                      <a:pt x="2"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88"/>
              <p:cNvSpPr>
                <a:spLocks/>
              </p:cNvSpPr>
              <p:nvPr/>
            </p:nvSpPr>
            <p:spPr bwMode="auto">
              <a:xfrm>
                <a:off x="-1711326" y="4251321"/>
                <a:ext cx="574674" cy="568324"/>
              </a:xfrm>
              <a:custGeom>
                <a:avLst/>
                <a:gdLst/>
                <a:ahLst/>
                <a:cxnLst>
                  <a:cxn ang="0">
                    <a:pos x="5" y="60"/>
                  </a:cxn>
                  <a:cxn ang="0">
                    <a:pos x="6" y="53"/>
                  </a:cxn>
                  <a:cxn ang="0">
                    <a:pos x="45" y="21"/>
                  </a:cxn>
                  <a:cxn ang="0">
                    <a:pos x="50" y="20"/>
                  </a:cxn>
                  <a:cxn ang="0">
                    <a:pos x="59" y="12"/>
                  </a:cxn>
                  <a:cxn ang="0">
                    <a:pos x="62" y="5"/>
                  </a:cxn>
                  <a:cxn ang="0">
                    <a:pos x="65" y="4"/>
                  </a:cxn>
                  <a:cxn ang="0">
                    <a:pos x="82" y="8"/>
                  </a:cxn>
                  <a:cxn ang="0">
                    <a:pos x="83" y="14"/>
                  </a:cxn>
                  <a:cxn ang="0">
                    <a:pos x="89" y="25"/>
                  </a:cxn>
                  <a:cxn ang="0">
                    <a:pos x="99" y="32"/>
                  </a:cxn>
                  <a:cxn ang="0">
                    <a:pos x="104" y="25"/>
                  </a:cxn>
                  <a:cxn ang="0">
                    <a:pos x="104" y="4"/>
                  </a:cxn>
                  <a:cxn ang="0">
                    <a:pos x="104" y="4"/>
                  </a:cxn>
                  <a:cxn ang="0">
                    <a:pos x="104" y="4"/>
                  </a:cxn>
                  <a:cxn ang="0">
                    <a:pos x="104" y="4"/>
                  </a:cxn>
                  <a:cxn ang="0">
                    <a:pos x="103" y="4"/>
                  </a:cxn>
                  <a:cxn ang="0">
                    <a:pos x="103" y="3"/>
                  </a:cxn>
                  <a:cxn ang="0">
                    <a:pos x="103" y="3"/>
                  </a:cxn>
                  <a:cxn ang="0">
                    <a:pos x="103" y="4"/>
                  </a:cxn>
                  <a:cxn ang="0">
                    <a:pos x="103" y="4"/>
                  </a:cxn>
                  <a:cxn ang="0">
                    <a:pos x="104" y="5"/>
                  </a:cxn>
                  <a:cxn ang="0">
                    <a:pos x="119" y="26"/>
                  </a:cxn>
                  <a:cxn ang="0">
                    <a:pos x="120" y="37"/>
                  </a:cxn>
                  <a:cxn ang="0">
                    <a:pos x="124" y="50"/>
                  </a:cxn>
                  <a:cxn ang="0">
                    <a:pos x="147" y="83"/>
                  </a:cxn>
                  <a:cxn ang="0">
                    <a:pos x="148" y="108"/>
                  </a:cxn>
                  <a:cxn ang="0">
                    <a:pos x="127" y="145"/>
                  </a:cxn>
                  <a:cxn ang="0">
                    <a:pos x="122" y="147"/>
                  </a:cxn>
                  <a:cxn ang="0">
                    <a:pos x="72" y="111"/>
                  </a:cxn>
                  <a:cxn ang="0">
                    <a:pos x="31" y="125"/>
                  </a:cxn>
                  <a:cxn ang="0">
                    <a:pos x="27" y="122"/>
                  </a:cxn>
                  <a:cxn ang="0">
                    <a:pos x="3" y="61"/>
                  </a:cxn>
                  <a:cxn ang="0">
                    <a:pos x="23" y="124"/>
                  </a:cxn>
                  <a:cxn ang="0">
                    <a:pos x="32" y="129"/>
                  </a:cxn>
                  <a:cxn ang="0">
                    <a:pos x="72" y="115"/>
                  </a:cxn>
                  <a:cxn ang="0">
                    <a:pos x="119" y="150"/>
                  </a:cxn>
                  <a:cxn ang="0">
                    <a:pos x="130" y="148"/>
                  </a:cxn>
                  <a:cxn ang="0">
                    <a:pos x="153" y="108"/>
                  </a:cxn>
                  <a:cxn ang="0">
                    <a:pos x="151" y="82"/>
                  </a:cxn>
                  <a:cxn ang="0">
                    <a:pos x="128" y="47"/>
                  </a:cxn>
                  <a:cxn ang="0">
                    <a:pos x="125" y="37"/>
                  </a:cxn>
                  <a:cxn ang="0">
                    <a:pos x="123" y="25"/>
                  </a:cxn>
                  <a:cxn ang="0">
                    <a:pos x="107" y="2"/>
                  </a:cxn>
                  <a:cxn ang="0">
                    <a:pos x="103" y="0"/>
                  </a:cxn>
                  <a:cxn ang="0">
                    <a:pos x="100" y="3"/>
                  </a:cxn>
                  <a:cxn ang="0">
                    <a:pos x="100" y="25"/>
                  </a:cxn>
                  <a:cxn ang="0">
                    <a:pos x="99" y="27"/>
                  </a:cxn>
                  <a:cxn ang="0">
                    <a:pos x="99" y="28"/>
                  </a:cxn>
                  <a:cxn ang="0">
                    <a:pos x="99" y="27"/>
                  </a:cxn>
                  <a:cxn ang="0">
                    <a:pos x="99" y="27"/>
                  </a:cxn>
                  <a:cxn ang="0">
                    <a:pos x="91" y="22"/>
                  </a:cxn>
                  <a:cxn ang="0">
                    <a:pos x="88" y="14"/>
                  </a:cxn>
                  <a:cxn ang="0">
                    <a:pos x="86" y="5"/>
                  </a:cxn>
                  <a:cxn ang="0">
                    <a:pos x="66" y="0"/>
                  </a:cxn>
                  <a:cxn ang="0">
                    <a:pos x="59" y="2"/>
                  </a:cxn>
                  <a:cxn ang="0">
                    <a:pos x="55" y="11"/>
                  </a:cxn>
                  <a:cxn ang="0">
                    <a:pos x="50" y="16"/>
                  </a:cxn>
                  <a:cxn ang="0">
                    <a:pos x="43" y="17"/>
                  </a:cxn>
                  <a:cxn ang="0">
                    <a:pos x="3" y="49"/>
                  </a:cxn>
                  <a:cxn ang="0">
                    <a:pos x="1" y="61"/>
                  </a:cxn>
                </a:cxnLst>
                <a:rect l="0" t="0" r="r" b="b"/>
                <a:pathLst>
                  <a:path w="153" h="151">
                    <a:moveTo>
                      <a:pt x="3" y="61"/>
                    </a:moveTo>
                    <a:cubicBezTo>
                      <a:pt x="5" y="60"/>
                      <a:pt x="5" y="60"/>
                      <a:pt x="5" y="60"/>
                    </a:cubicBezTo>
                    <a:cubicBezTo>
                      <a:pt x="4" y="59"/>
                      <a:pt x="4" y="58"/>
                      <a:pt x="4" y="58"/>
                    </a:cubicBezTo>
                    <a:cubicBezTo>
                      <a:pt x="4" y="55"/>
                      <a:pt x="5" y="53"/>
                      <a:pt x="6" y="53"/>
                    </a:cubicBezTo>
                    <a:cubicBezTo>
                      <a:pt x="41" y="23"/>
                      <a:pt x="41" y="23"/>
                      <a:pt x="41" y="23"/>
                    </a:cubicBezTo>
                    <a:cubicBezTo>
                      <a:pt x="42" y="22"/>
                      <a:pt x="43" y="22"/>
                      <a:pt x="45" y="21"/>
                    </a:cubicBezTo>
                    <a:cubicBezTo>
                      <a:pt x="46" y="20"/>
                      <a:pt x="48" y="20"/>
                      <a:pt x="49" y="20"/>
                    </a:cubicBezTo>
                    <a:cubicBezTo>
                      <a:pt x="50" y="20"/>
                      <a:pt x="50" y="20"/>
                      <a:pt x="50" y="20"/>
                    </a:cubicBezTo>
                    <a:cubicBezTo>
                      <a:pt x="52" y="20"/>
                      <a:pt x="54" y="19"/>
                      <a:pt x="55" y="18"/>
                    </a:cubicBezTo>
                    <a:cubicBezTo>
                      <a:pt x="57" y="16"/>
                      <a:pt x="58" y="14"/>
                      <a:pt x="59" y="12"/>
                    </a:cubicBezTo>
                    <a:cubicBezTo>
                      <a:pt x="60" y="8"/>
                      <a:pt x="60" y="8"/>
                      <a:pt x="60" y="8"/>
                    </a:cubicBezTo>
                    <a:cubicBezTo>
                      <a:pt x="61" y="7"/>
                      <a:pt x="61" y="6"/>
                      <a:pt x="62" y="5"/>
                    </a:cubicBezTo>
                    <a:cubicBezTo>
                      <a:pt x="63" y="4"/>
                      <a:pt x="64" y="4"/>
                      <a:pt x="65" y="4"/>
                    </a:cubicBezTo>
                    <a:cubicBezTo>
                      <a:pt x="65" y="4"/>
                      <a:pt x="65" y="4"/>
                      <a:pt x="65" y="4"/>
                    </a:cubicBezTo>
                    <a:cubicBezTo>
                      <a:pt x="80" y="6"/>
                      <a:pt x="80" y="6"/>
                      <a:pt x="80" y="6"/>
                    </a:cubicBezTo>
                    <a:cubicBezTo>
                      <a:pt x="81" y="6"/>
                      <a:pt x="81" y="7"/>
                      <a:pt x="82" y="8"/>
                    </a:cubicBezTo>
                    <a:cubicBezTo>
                      <a:pt x="83" y="9"/>
                      <a:pt x="83" y="10"/>
                      <a:pt x="83" y="12"/>
                    </a:cubicBezTo>
                    <a:cubicBezTo>
                      <a:pt x="83" y="14"/>
                      <a:pt x="83" y="14"/>
                      <a:pt x="83" y="14"/>
                    </a:cubicBezTo>
                    <a:cubicBezTo>
                      <a:pt x="83" y="16"/>
                      <a:pt x="84" y="18"/>
                      <a:pt x="85" y="20"/>
                    </a:cubicBezTo>
                    <a:cubicBezTo>
                      <a:pt x="86" y="22"/>
                      <a:pt x="87" y="24"/>
                      <a:pt x="89" y="25"/>
                    </a:cubicBezTo>
                    <a:cubicBezTo>
                      <a:pt x="96" y="31"/>
                      <a:pt x="96" y="31"/>
                      <a:pt x="96" y="31"/>
                    </a:cubicBezTo>
                    <a:cubicBezTo>
                      <a:pt x="97" y="31"/>
                      <a:pt x="98" y="32"/>
                      <a:pt x="99" y="32"/>
                    </a:cubicBezTo>
                    <a:cubicBezTo>
                      <a:pt x="101" y="32"/>
                      <a:pt x="102" y="31"/>
                      <a:pt x="103" y="30"/>
                    </a:cubicBezTo>
                    <a:cubicBezTo>
                      <a:pt x="104" y="28"/>
                      <a:pt x="104" y="27"/>
                      <a:pt x="104" y="25"/>
                    </a:cubicBezTo>
                    <a:cubicBezTo>
                      <a:pt x="104" y="6"/>
                      <a:pt x="104" y="6"/>
                      <a:pt x="104" y="6"/>
                    </a:cubicBezTo>
                    <a:cubicBezTo>
                      <a:pt x="104" y="5"/>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3" y="3"/>
                      <a:pt x="103" y="3"/>
                      <a:pt x="103" y="3"/>
                    </a:cubicBezTo>
                    <a:cubicBezTo>
                      <a:pt x="103" y="4"/>
                      <a:pt x="103" y="4"/>
                      <a:pt x="103" y="4"/>
                    </a:cubicBezTo>
                    <a:cubicBezTo>
                      <a:pt x="104" y="4"/>
                      <a:pt x="104" y="4"/>
                      <a:pt x="104" y="4"/>
                    </a:cubicBezTo>
                    <a:cubicBezTo>
                      <a:pt x="103" y="3"/>
                      <a:pt x="103" y="3"/>
                      <a:pt x="103" y="3"/>
                    </a:cubicBezTo>
                    <a:cubicBezTo>
                      <a:pt x="103" y="4"/>
                      <a:pt x="103" y="4"/>
                      <a:pt x="103" y="4"/>
                    </a:cubicBezTo>
                    <a:cubicBezTo>
                      <a:pt x="103" y="3"/>
                      <a:pt x="103" y="3"/>
                      <a:pt x="103" y="3"/>
                    </a:cubicBezTo>
                    <a:cubicBezTo>
                      <a:pt x="103" y="4"/>
                      <a:pt x="103" y="4"/>
                      <a:pt x="103" y="4"/>
                    </a:cubicBezTo>
                    <a:cubicBezTo>
                      <a:pt x="103" y="4"/>
                      <a:pt x="103" y="4"/>
                      <a:pt x="103" y="4"/>
                    </a:cubicBezTo>
                    <a:cubicBezTo>
                      <a:pt x="103" y="3"/>
                      <a:pt x="103" y="3"/>
                      <a:pt x="103" y="3"/>
                    </a:cubicBezTo>
                    <a:cubicBezTo>
                      <a:pt x="103" y="4"/>
                      <a:pt x="103" y="4"/>
                      <a:pt x="103" y="4"/>
                    </a:cubicBezTo>
                    <a:cubicBezTo>
                      <a:pt x="103" y="4"/>
                      <a:pt x="103" y="4"/>
                      <a:pt x="103" y="4"/>
                    </a:cubicBezTo>
                    <a:cubicBezTo>
                      <a:pt x="103" y="4"/>
                      <a:pt x="103" y="4"/>
                      <a:pt x="104" y="5"/>
                    </a:cubicBezTo>
                    <a:cubicBezTo>
                      <a:pt x="117" y="22"/>
                      <a:pt x="117" y="22"/>
                      <a:pt x="117" y="22"/>
                    </a:cubicBezTo>
                    <a:cubicBezTo>
                      <a:pt x="118" y="23"/>
                      <a:pt x="119" y="24"/>
                      <a:pt x="119" y="26"/>
                    </a:cubicBezTo>
                    <a:cubicBezTo>
                      <a:pt x="120" y="28"/>
                      <a:pt x="120" y="30"/>
                      <a:pt x="120" y="32"/>
                    </a:cubicBezTo>
                    <a:cubicBezTo>
                      <a:pt x="120" y="37"/>
                      <a:pt x="120" y="37"/>
                      <a:pt x="120" y="37"/>
                    </a:cubicBezTo>
                    <a:cubicBezTo>
                      <a:pt x="120" y="39"/>
                      <a:pt x="121" y="42"/>
                      <a:pt x="121" y="44"/>
                    </a:cubicBezTo>
                    <a:cubicBezTo>
                      <a:pt x="122" y="46"/>
                      <a:pt x="123" y="48"/>
                      <a:pt x="124" y="50"/>
                    </a:cubicBezTo>
                    <a:cubicBezTo>
                      <a:pt x="145" y="78"/>
                      <a:pt x="145" y="78"/>
                      <a:pt x="145" y="78"/>
                    </a:cubicBezTo>
                    <a:cubicBezTo>
                      <a:pt x="146" y="79"/>
                      <a:pt x="147" y="81"/>
                      <a:pt x="147" y="83"/>
                    </a:cubicBezTo>
                    <a:cubicBezTo>
                      <a:pt x="148" y="85"/>
                      <a:pt x="148" y="87"/>
                      <a:pt x="148" y="89"/>
                    </a:cubicBezTo>
                    <a:cubicBezTo>
                      <a:pt x="148" y="108"/>
                      <a:pt x="148" y="108"/>
                      <a:pt x="148" y="108"/>
                    </a:cubicBezTo>
                    <a:cubicBezTo>
                      <a:pt x="148" y="111"/>
                      <a:pt x="147" y="117"/>
                      <a:pt x="145" y="119"/>
                    </a:cubicBezTo>
                    <a:cubicBezTo>
                      <a:pt x="127" y="145"/>
                      <a:pt x="127" y="145"/>
                      <a:pt x="127" y="145"/>
                    </a:cubicBezTo>
                    <a:cubicBezTo>
                      <a:pt x="126" y="147"/>
                      <a:pt x="125" y="147"/>
                      <a:pt x="124" y="147"/>
                    </a:cubicBezTo>
                    <a:cubicBezTo>
                      <a:pt x="123" y="147"/>
                      <a:pt x="123" y="147"/>
                      <a:pt x="122" y="147"/>
                    </a:cubicBezTo>
                    <a:cubicBezTo>
                      <a:pt x="79" y="113"/>
                      <a:pt x="79" y="113"/>
                      <a:pt x="79" y="113"/>
                    </a:cubicBezTo>
                    <a:cubicBezTo>
                      <a:pt x="77" y="111"/>
                      <a:pt x="74" y="111"/>
                      <a:pt x="72" y="111"/>
                    </a:cubicBezTo>
                    <a:cubicBezTo>
                      <a:pt x="70" y="111"/>
                      <a:pt x="69" y="111"/>
                      <a:pt x="68" y="111"/>
                    </a:cubicBezTo>
                    <a:cubicBezTo>
                      <a:pt x="31" y="125"/>
                      <a:pt x="31" y="125"/>
                      <a:pt x="31" y="125"/>
                    </a:cubicBezTo>
                    <a:cubicBezTo>
                      <a:pt x="30" y="125"/>
                      <a:pt x="30" y="125"/>
                      <a:pt x="30" y="125"/>
                    </a:cubicBezTo>
                    <a:cubicBezTo>
                      <a:pt x="29" y="125"/>
                      <a:pt x="27" y="124"/>
                      <a:pt x="27" y="122"/>
                    </a:cubicBezTo>
                    <a:cubicBezTo>
                      <a:pt x="5" y="60"/>
                      <a:pt x="5" y="60"/>
                      <a:pt x="5" y="60"/>
                    </a:cubicBezTo>
                    <a:cubicBezTo>
                      <a:pt x="3" y="61"/>
                      <a:pt x="3" y="61"/>
                      <a:pt x="3" y="61"/>
                    </a:cubicBezTo>
                    <a:cubicBezTo>
                      <a:pt x="1" y="61"/>
                      <a:pt x="1" y="61"/>
                      <a:pt x="1" y="61"/>
                    </a:cubicBezTo>
                    <a:cubicBezTo>
                      <a:pt x="23" y="124"/>
                      <a:pt x="23" y="124"/>
                      <a:pt x="23" y="124"/>
                    </a:cubicBezTo>
                    <a:cubicBezTo>
                      <a:pt x="24" y="127"/>
                      <a:pt x="27" y="130"/>
                      <a:pt x="30" y="130"/>
                    </a:cubicBezTo>
                    <a:cubicBezTo>
                      <a:pt x="31" y="130"/>
                      <a:pt x="32" y="130"/>
                      <a:pt x="32" y="129"/>
                    </a:cubicBezTo>
                    <a:cubicBezTo>
                      <a:pt x="70" y="115"/>
                      <a:pt x="70" y="115"/>
                      <a:pt x="70" y="115"/>
                    </a:cubicBezTo>
                    <a:cubicBezTo>
                      <a:pt x="70" y="115"/>
                      <a:pt x="71" y="115"/>
                      <a:pt x="72" y="115"/>
                    </a:cubicBezTo>
                    <a:cubicBezTo>
                      <a:pt x="73" y="115"/>
                      <a:pt x="76" y="116"/>
                      <a:pt x="77" y="117"/>
                    </a:cubicBezTo>
                    <a:cubicBezTo>
                      <a:pt x="119" y="150"/>
                      <a:pt x="119" y="150"/>
                      <a:pt x="119" y="150"/>
                    </a:cubicBezTo>
                    <a:cubicBezTo>
                      <a:pt x="121" y="151"/>
                      <a:pt x="122" y="151"/>
                      <a:pt x="124" y="151"/>
                    </a:cubicBezTo>
                    <a:cubicBezTo>
                      <a:pt x="126" y="151"/>
                      <a:pt x="129" y="150"/>
                      <a:pt x="130" y="148"/>
                    </a:cubicBezTo>
                    <a:cubicBezTo>
                      <a:pt x="149" y="121"/>
                      <a:pt x="149" y="121"/>
                      <a:pt x="149" y="121"/>
                    </a:cubicBezTo>
                    <a:cubicBezTo>
                      <a:pt x="151" y="118"/>
                      <a:pt x="152" y="113"/>
                      <a:pt x="153" y="108"/>
                    </a:cubicBezTo>
                    <a:cubicBezTo>
                      <a:pt x="153" y="89"/>
                      <a:pt x="153" y="89"/>
                      <a:pt x="153" y="89"/>
                    </a:cubicBezTo>
                    <a:cubicBezTo>
                      <a:pt x="153" y="86"/>
                      <a:pt x="152" y="84"/>
                      <a:pt x="151" y="82"/>
                    </a:cubicBezTo>
                    <a:cubicBezTo>
                      <a:pt x="151" y="79"/>
                      <a:pt x="150" y="77"/>
                      <a:pt x="149" y="76"/>
                    </a:cubicBezTo>
                    <a:cubicBezTo>
                      <a:pt x="128" y="47"/>
                      <a:pt x="128" y="47"/>
                      <a:pt x="128" y="47"/>
                    </a:cubicBezTo>
                    <a:cubicBezTo>
                      <a:pt x="127" y="46"/>
                      <a:pt x="126" y="45"/>
                      <a:pt x="126" y="43"/>
                    </a:cubicBezTo>
                    <a:cubicBezTo>
                      <a:pt x="125" y="41"/>
                      <a:pt x="125" y="39"/>
                      <a:pt x="125" y="37"/>
                    </a:cubicBezTo>
                    <a:cubicBezTo>
                      <a:pt x="125" y="32"/>
                      <a:pt x="125" y="32"/>
                      <a:pt x="125" y="32"/>
                    </a:cubicBezTo>
                    <a:cubicBezTo>
                      <a:pt x="125" y="30"/>
                      <a:pt x="124" y="27"/>
                      <a:pt x="123" y="25"/>
                    </a:cubicBezTo>
                    <a:cubicBezTo>
                      <a:pt x="123" y="23"/>
                      <a:pt x="122" y="21"/>
                      <a:pt x="120" y="19"/>
                    </a:cubicBezTo>
                    <a:cubicBezTo>
                      <a:pt x="107" y="2"/>
                      <a:pt x="107" y="2"/>
                      <a:pt x="107" y="2"/>
                    </a:cubicBezTo>
                    <a:cubicBezTo>
                      <a:pt x="107" y="2"/>
                      <a:pt x="106" y="1"/>
                      <a:pt x="105" y="1"/>
                    </a:cubicBezTo>
                    <a:cubicBezTo>
                      <a:pt x="105" y="0"/>
                      <a:pt x="104" y="0"/>
                      <a:pt x="103" y="0"/>
                    </a:cubicBezTo>
                    <a:cubicBezTo>
                      <a:pt x="103" y="0"/>
                      <a:pt x="102" y="0"/>
                      <a:pt x="101" y="1"/>
                    </a:cubicBezTo>
                    <a:cubicBezTo>
                      <a:pt x="100" y="1"/>
                      <a:pt x="100" y="2"/>
                      <a:pt x="100" y="3"/>
                    </a:cubicBezTo>
                    <a:cubicBezTo>
                      <a:pt x="100" y="4"/>
                      <a:pt x="100" y="5"/>
                      <a:pt x="100" y="6"/>
                    </a:cubicBezTo>
                    <a:cubicBezTo>
                      <a:pt x="100" y="25"/>
                      <a:pt x="100" y="25"/>
                      <a:pt x="100" y="25"/>
                    </a:cubicBezTo>
                    <a:cubicBezTo>
                      <a:pt x="100" y="26"/>
                      <a:pt x="99" y="27"/>
                      <a:pt x="99" y="27"/>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8" y="27"/>
                    </a:cubicBezTo>
                    <a:cubicBezTo>
                      <a:pt x="91" y="22"/>
                      <a:pt x="91" y="22"/>
                      <a:pt x="91" y="22"/>
                    </a:cubicBezTo>
                    <a:cubicBezTo>
                      <a:pt x="90" y="21"/>
                      <a:pt x="89" y="20"/>
                      <a:pt x="89" y="18"/>
                    </a:cubicBezTo>
                    <a:cubicBezTo>
                      <a:pt x="88" y="17"/>
                      <a:pt x="88" y="15"/>
                      <a:pt x="88" y="14"/>
                    </a:cubicBezTo>
                    <a:cubicBezTo>
                      <a:pt x="88" y="12"/>
                      <a:pt x="88" y="12"/>
                      <a:pt x="88" y="12"/>
                    </a:cubicBezTo>
                    <a:cubicBezTo>
                      <a:pt x="88" y="9"/>
                      <a:pt x="87" y="7"/>
                      <a:pt x="86" y="5"/>
                    </a:cubicBezTo>
                    <a:cubicBezTo>
                      <a:pt x="85" y="4"/>
                      <a:pt x="83" y="2"/>
                      <a:pt x="81" y="2"/>
                    </a:cubicBezTo>
                    <a:cubicBezTo>
                      <a:pt x="66" y="0"/>
                      <a:pt x="66" y="0"/>
                      <a:pt x="66" y="0"/>
                    </a:cubicBezTo>
                    <a:cubicBezTo>
                      <a:pt x="65" y="0"/>
                      <a:pt x="65" y="0"/>
                      <a:pt x="65" y="0"/>
                    </a:cubicBezTo>
                    <a:cubicBezTo>
                      <a:pt x="63" y="0"/>
                      <a:pt x="61" y="1"/>
                      <a:pt x="59" y="2"/>
                    </a:cubicBezTo>
                    <a:cubicBezTo>
                      <a:pt x="58" y="3"/>
                      <a:pt x="57" y="5"/>
                      <a:pt x="56" y="7"/>
                    </a:cubicBezTo>
                    <a:cubicBezTo>
                      <a:pt x="55" y="11"/>
                      <a:pt x="55" y="11"/>
                      <a:pt x="55" y="11"/>
                    </a:cubicBezTo>
                    <a:cubicBezTo>
                      <a:pt x="54" y="12"/>
                      <a:pt x="53" y="14"/>
                      <a:pt x="52" y="14"/>
                    </a:cubicBezTo>
                    <a:cubicBezTo>
                      <a:pt x="51" y="15"/>
                      <a:pt x="50" y="16"/>
                      <a:pt x="50" y="16"/>
                    </a:cubicBezTo>
                    <a:cubicBezTo>
                      <a:pt x="49" y="16"/>
                      <a:pt x="49" y="16"/>
                      <a:pt x="49" y="16"/>
                    </a:cubicBezTo>
                    <a:cubicBezTo>
                      <a:pt x="47" y="16"/>
                      <a:pt x="45" y="16"/>
                      <a:pt x="43" y="17"/>
                    </a:cubicBezTo>
                    <a:cubicBezTo>
                      <a:pt x="41" y="18"/>
                      <a:pt x="40" y="19"/>
                      <a:pt x="38" y="20"/>
                    </a:cubicBezTo>
                    <a:cubicBezTo>
                      <a:pt x="3" y="49"/>
                      <a:pt x="3" y="49"/>
                      <a:pt x="3" y="49"/>
                    </a:cubicBezTo>
                    <a:cubicBezTo>
                      <a:pt x="1" y="51"/>
                      <a:pt x="0" y="54"/>
                      <a:pt x="0" y="58"/>
                    </a:cubicBezTo>
                    <a:cubicBezTo>
                      <a:pt x="0" y="59"/>
                      <a:pt x="0" y="60"/>
                      <a:pt x="1" y="61"/>
                    </a:cubicBezTo>
                    <a:lnTo>
                      <a:pt x="3" y="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89"/>
              <p:cNvSpPr>
                <a:spLocks/>
              </p:cNvSpPr>
              <p:nvPr/>
            </p:nvSpPr>
            <p:spPr bwMode="auto">
              <a:xfrm>
                <a:off x="-5230812" y="2525710"/>
                <a:ext cx="52388" cy="47625"/>
              </a:xfrm>
              <a:custGeom>
                <a:avLst/>
                <a:gdLst/>
                <a:ahLst/>
                <a:cxnLst>
                  <a:cxn ang="0">
                    <a:pos x="4" y="11"/>
                  </a:cxn>
                  <a:cxn ang="0">
                    <a:pos x="5" y="9"/>
                  </a:cxn>
                  <a:cxn ang="0">
                    <a:pos x="4" y="9"/>
                  </a:cxn>
                  <a:cxn ang="0">
                    <a:pos x="4" y="8"/>
                  </a:cxn>
                  <a:cxn ang="0">
                    <a:pos x="5" y="6"/>
                  </a:cxn>
                  <a:cxn ang="0">
                    <a:pos x="8" y="4"/>
                  </a:cxn>
                  <a:cxn ang="0">
                    <a:pos x="9" y="4"/>
                  </a:cxn>
                  <a:cxn ang="0">
                    <a:pos x="10" y="6"/>
                  </a:cxn>
                  <a:cxn ang="0">
                    <a:pos x="9" y="8"/>
                  </a:cxn>
                  <a:cxn ang="0">
                    <a:pos x="6" y="9"/>
                  </a:cxn>
                  <a:cxn ang="0">
                    <a:pos x="5" y="9"/>
                  </a:cxn>
                  <a:cxn ang="0">
                    <a:pos x="4" y="11"/>
                  </a:cxn>
                  <a:cxn ang="0">
                    <a:pos x="3" y="13"/>
                  </a:cxn>
                  <a:cxn ang="0">
                    <a:pos x="6" y="13"/>
                  </a:cxn>
                  <a:cxn ang="0">
                    <a:pos x="13" y="11"/>
                  </a:cxn>
                  <a:cxn ang="0">
                    <a:pos x="14" y="6"/>
                  </a:cxn>
                  <a:cxn ang="0">
                    <a:pos x="12" y="1"/>
                  </a:cxn>
                  <a:cxn ang="0">
                    <a:pos x="8" y="0"/>
                  </a:cxn>
                  <a:cxn ang="0">
                    <a:pos x="2" y="3"/>
                  </a:cxn>
                  <a:cxn ang="0">
                    <a:pos x="0" y="8"/>
                  </a:cxn>
                  <a:cxn ang="0">
                    <a:pos x="1" y="11"/>
                  </a:cxn>
                  <a:cxn ang="0">
                    <a:pos x="3" y="13"/>
                  </a:cxn>
                  <a:cxn ang="0">
                    <a:pos x="4" y="11"/>
                  </a:cxn>
                </a:cxnLst>
                <a:rect l="0" t="0" r="r" b="b"/>
                <a:pathLst>
                  <a:path w="14" h="13">
                    <a:moveTo>
                      <a:pt x="4" y="11"/>
                    </a:moveTo>
                    <a:cubicBezTo>
                      <a:pt x="5" y="9"/>
                      <a:pt x="5" y="9"/>
                      <a:pt x="5" y="9"/>
                    </a:cubicBezTo>
                    <a:cubicBezTo>
                      <a:pt x="4" y="9"/>
                      <a:pt x="4" y="9"/>
                      <a:pt x="4" y="9"/>
                    </a:cubicBezTo>
                    <a:cubicBezTo>
                      <a:pt x="4" y="8"/>
                      <a:pt x="4" y="8"/>
                      <a:pt x="4" y="8"/>
                    </a:cubicBezTo>
                    <a:cubicBezTo>
                      <a:pt x="4" y="7"/>
                      <a:pt x="4" y="7"/>
                      <a:pt x="5" y="6"/>
                    </a:cubicBezTo>
                    <a:cubicBezTo>
                      <a:pt x="6" y="4"/>
                      <a:pt x="7" y="4"/>
                      <a:pt x="8" y="4"/>
                    </a:cubicBezTo>
                    <a:cubicBezTo>
                      <a:pt x="9" y="4"/>
                      <a:pt x="9" y="4"/>
                      <a:pt x="9" y="4"/>
                    </a:cubicBezTo>
                    <a:cubicBezTo>
                      <a:pt x="10" y="5"/>
                      <a:pt x="10" y="5"/>
                      <a:pt x="10" y="6"/>
                    </a:cubicBezTo>
                    <a:cubicBezTo>
                      <a:pt x="10" y="7"/>
                      <a:pt x="10" y="7"/>
                      <a:pt x="9" y="8"/>
                    </a:cubicBezTo>
                    <a:cubicBezTo>
                      <a:pt x="9" y="9"/>
                      <a:pt x="7" y="9"/>
                      <a:pt x="6" y="9"/>
                    </a:cubicBezTo>
                    <a:cubicBezTo>
                      <a:pt x="5" y="9"/>
                      <a:pt x="5" y="9"/>
                      <a:pt x="5" y="9"/>
                    </a:cubicBezTo>
                    <a:cubicBezTo>
                      <a:pt x="4" y="11"/>
                      <a:pt x="4" y="11"/>
                      <a:pt x="4" y="11"/>
                    </a:cubicBezTo>
                    <a:cubicBezTo>
                      <a:pt x="3" y="13"/>
                      <a:pt x="3" y="13"/>
                      <a:pt x="3" y="13"/>
                    </a:cubicBezTo>
                    <a:cubicBezTo>
                      <a:pt x="4" y="13"/>
                      <a:pt x="5" y="13"/>
                      <a:pt x="6" y="13"/>
                    </a:cubicBezTo>
                    <a:cubicBezTo>
                      <a:pt x="8" y="13"/>
                      <a:pt x="11" y="12"/>
                      <a:pt x="13" y="11"/>
                    </a:cubicBezTo>
                    <a:cubicBezTo>
                      <a:pt x="14" y="9"/>
                      <a:pt x="14" y="8"/>
                      <a:pt x="14" y="6"/>
                    </a:cubicBezTo>
                    <a:cubicBezTo>
                      <a:pt x="14" y="4"/>
                      <a:pt x="13" y="2"/>
                      <a:pt x="12" y="1"/>
                    </a:cubicBezTo>
                    <a:cubicBezTo>
                      <a:pt x="11" y="0"/>
                      <a:pt x="9" y="0"/>
                      <a:pt x="8" y="0"/>
                    </a:cubicBezTo>
                    <a:cubicBezTo>
                      <a:pt x="6" y="0"/>
                      <a:pt x="3" y="1"/>
                      <a:pt x="2" y="3"/>
                    </a:cubicBezTo>
                    <a:cubicBezTo>
                      <a:pt x="0" y="5"/>
                      <a:pt x="0" y="6"/>
                      <a:pt x="0" y="8"/>
                    </a:cubicBezTo>
                    <a:cubicBezTo>
                      <a:pt x="0" y="9"/>
                      <a:pt x="0" y="10"/>
                      <a:pt x="1" y="11"/>
                    </a:cubicBezTo>
                    <a:cubicBezTo>
                      <a:pt x="1" y="12"/>
                      <a:pt x="2" y="12"/>
                      <a:pt x="3" y="13"/>
                    </a:cubicBezTo>
                    <a:lnTo>
                      <a:pt x="4"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90"/>
              <p:cNvSpPr>
                <a:spLocks/>
              </p:cNvSpPr>
              <p:nvPr/>
            </p:nvSpPr>
            <p:spPr bwMode="auto">
              <a:xfrm>
                <a:off x="-5172075" y="2559047"/>
                <a:ext cx="87313" cy="55562"/>
              </a:xfrm>
              <a:custGeom>
                <a:avLst/>
                <a:gdLst/>
                <a:ahLst/>
                <a:cxnLst>
                  <a:cxn ang="0">
                    <a:pos x="3" y="6"/>
                  </a:cxn>
                  <a:cxn ang="0">
                    <a:pos x="5" y="6"/>
                  </a:cxn>
                  <a:cxn ang="0">
                    <a:pos x="5" y="5"/>
                  </a:cxn>
                  <a:cxn ang="0">
                    <a:pos x="7" y="4"/>
                  </a:cxn>
                  <a:cxn ang="0">
                    <a:pos x="7" y="4"/>
                  </a:cxn>
                  <a:cxn ang="0">
                    <a:pos x="8" y="5"/>
                  </a:cxn>
                  <a:cxn ang="0">
                    <a:pos x="17" y="8"/>
                  </a:cxn>
                  <a:cxn ang="0">
                    <a:pos x="19" y="10"/>
                  </a:cxn>
                  <a:cxn ang="0">
                    <a:pos x="19" y="10"/>
                  </a:cxn>
                  <a:cxn ang="0">
                    <a:pos x="17" y="11"/>
                  </a:cxn>
                  <a:cxn ang="0">
                    <a:pos x="15" y="11"/>
                  </a:cxn>
                  <a:cxn ang="0">
                    <a:pos x="13" y="11"/>
                  </a:cxn>
                  <a:cxn ang="0">
                    <a:pos x="8" y="10"/>
                  </a:cxn>
                  <a:cxn ang="0">
                    <a:pos x="6" y="8"/>
                  </a:cxn>
                  <a:cxn ang="0">
                    <a:pos x="5" y="6"/>
                  </a:cxn>
                  <a:cxn ang="0">
                    <a:pos x="3" y="6"/>
                  </a:cxn>
                  <a:cxn ang="0">
                    <a:pos x="0" y="6"/>
                  </a:cxn>
                  <a:cxn ang="0">
                    <a:pos x="2" y="11"/>
                  </a:cxn>
                  <a:cxn ang="0">
                    <a:pos x="7" y="14"/>
                  </a:cxn>
                  <a:cxn ang="0">
                    <a:pos x="12" y="15"/>
                  </a:cxn>
                  <a:cxn ang="0">
                    <a:pos x="15" y="15"/>
                  </a:cxn>
                  <a:cxn ang="0">
                    <a:pos x="19" y="15"/>
                  </a:cxn>
                  <a:cxn ang="0">
                    <a:pos x="22" y="13"/>
                  </a:cxn>
                  <a:cxn ang="0">
                    <a:pos x="23" y="10"/>
                  </a:cxn>
                  <a:cxn ang="0">
                    <a:pos x="19" y="4"/>
                  </a:cxn>
                  <a:cxn ang="0">
                    <a:pos x="9" y="0"/>
                  </a:cxn>
                  <a:cxn ang="0">
                    <a:pos x="8" y="0"/>
                  </a:cxn>
                  <a:cxn ang="0">
                    <a:pos x="7" y="0"/>
                  </a:cxn>
                  <a:cxn ang="0">
                    <a:pos x="2" y="2"/>
                  </a:cxn>
                  <a:cxn ang="0">
                    <a:pos x="0" y="6"/>
                  </a:cxn>
                  <a:cxn ang="0">
                    <a:pos x="3" y="6"/>
                  </a:cxn>
                </a:cxnLst>
                <a:rect l="0" t="0" r="r" b="b"/>
                <a:pathLst>
                  <a:path w="23" h="15">
                    <a:moveTo>
                      <a:pt x="3" y="6"/>
                    </a:moveTo>
                    <a:cubicBezTo>
                      <a:pt x="5" y="6"/>
                      <a:pt x="5" y="6"/>
                      <a:pt x="5" y="6"/>
                    </a:cubicBezTo>
                    <a:cubicBezTo>
                      <a:pt x="5" y="5"/>
                      <a:pt x="5" y="5"/>
                      <a:pt x="5" y="5"/>
                    </a:cubicBezTo>
                    <a:cubicBezTo>
                      <a:pt x="5" y="5"/>
                      <a:pt x="6" y="4"/>
                      <a:pt x="7" y="4"/>
                    </a:cubicBezTo>
                    <a:cubicBezTo>
                      <a:pt x="7" y="4"/>
                      <a:pt x="7" y="4"/>
                      <a:pt x="7" y="4"/>
                    </a:cubicBezTo>
                    <a:cubicBezTo>
                      <a:pt x="8" y="5"/>
                      <a:pt x="8" y="5"/>
                      <a:pt x="8" y="5"/>
                    </a:cubicBezTo>
                    <a:cubicBezTo>
                      <a:pt x="10" y="5"/>
                      <a:pt x="15" y="7"/>
                      <a:pt x="17" y="8"/>
                    </a:cubicBezTo>
                    <a:cubicBezTo>
                      <a:pt x="18" y="9"/>
                      <a:pt x="19" y="10"/>
                      <a:pt x="19" y="10"/>
                    </a:cubicBezTo>
                    <a:cubicBezTo>
                      <a:pt x="19" y="10"/>
                      <a:pt x="19" y="10"/>
                      <a:pt x="19" y="10"/>
                    </a:cubicBezTo>
                    <a:cubicBezTo>
                      <a:pt x="18" y="10"/>
                      <a:pt x="18" y="11"/>
                      <a:pt x="17" y="11"/>
                    </a:cubicBezTo>
                    <a:cubicBezTo>
                      <a:pt x="17" y="11"/>
                      <a:pt x="16" y="11"/>
                      <a:pt x="15" y="11"/>
                    </a:cubicBezTo>
                    <a:cubicBezTo>
                      <a:pt x="14" y="11"/>
                      <a:pt x="14" y="11"/>
                      <a:pt x="13" y="11"/>
                    </a:cubicBezTo>
                    <a:cubicBezTo>
                      <a:pt x="8" y="10"/>
                      <a:pt x="8" y="10"/>
                      <a:pt x="8" y="10"/>
                    </a:cubicBezTo>
                    <a:cubicBezTo>
                      <a:pt x="7" y="10"/>
                      <a:pt x="6" y="9"/>
                      <a:pt x="6" y="8"/>
                    </a:cubicBezTo>
                    <a:cubicBezTo>
                      <a:pt x="5" y="8"/>
                      <a:pt x="5" y="7"/>
                      <a:pt x="5" y="6"/>
                    </a:cubicBezTo>
                    <a:cubicBezTo>
                      <a:pt x="3" y="6"/>
                      <a:pt x="3" y="6"/>
                      <a:pt x="3" y="6"/>
                    </a:cubicBezTo>
                    <a:cubicBezTo>
                      <a:pt x="0" y="6"/>
                      <a:pt x="0" y="6"/>
                      <a:pt x="0" y="6"/>
                    </a:cubicBezTo>
                    <a:cubicBezTo>
                      <a:pt x="0" y="8"/>
                      <a:pt x="1" y="10"/>
                      <a:pt x="2" y="11"/>
                    </a:cubicBezTo>
                    <a:cubicBezTo>
                      <a:pt x="4" y="12"/>
                      <a:pt x="5" y="14"/>
                      <a:pt x="7" y="14"/>
                    </a:cubicBezTo>
                    <a:cubicBezTo>
                      <a:pt x="12" y="15"/>
                      <a:pt x="12" y="15"/>
                      <a:pt x="12" y="15"/>
                    </a:cubicBezTo>
                    <a:cubicBezTo>
                      <a:pt x="13" y="15"/>
                      <a:pt x="14" y="15"/>
                      <a:pt x="15" y="15"/>
                    </a:cubicBezTo>
                    <a:cubicBezTo>
                      <a:pt x="16" y="15"/>
                      <a:pt x="18" y="15"/>
                      <a:pt x="19" y="15"/>
                    </a:cubicBezTo>
                    <a:cubicBezTo>
                      <a:pt x="20" y="14"/>
                      <a:pt x="21" y="14"/>
                      <a:pt x="22" y="13"/>
                    </a:cubicBezTo>
                    <a:cubicBezTo>
                      <a:pt x="23" y="12"/>
                      <a:pt x="23" y="11"/>
                      <a:pt x="23" y="10"/>
                    </a:cubicBezTo>
                    <a:cubicBezTo>
                      <a:pt x="23" y="7"/>
                      <a:pt x="21" y="5"/>
                      <a:pt x="19" y="4"/>
                    </a:cubicBezTo>
                    <a:cubicBezTo>
                      <a:pt x="16" y="3"/>
                      <a:pt x="12" y="1"/>
                      <a:pt x="9" y="0"/>
                    </a:cubicBezTo>
                    <a:cubicBezTo>
                      <a:pt x="8" y="0"/>
                      <a:pt x="8" y="0"/>
                      <a:pt x="8" y="0"/>
                    </a:cubicBezTo>
                    <a:cubicBezTo>
                      <a:pt x="7" y="0"/>
                      <a:pt x="7" y="0"/>
                      <a:pt x="7" y="0"/>
                    </a:cubicBezTo>
                    <a:cubicBezTo>
                      <a:pt x="5" y="0"/>
                      <a:pt x="3" y="1"/>
                      <a:pt x="2" y="2"/>
                    </a:cubicBezTo>
                    <a:cubicBezTo>
                      <a:pt x="1" y="3"/>
                      <a:pt x="0" y="4"/>
                      <a:pt x="0" y="6"/>
                    </a:cubicBezTo>
                    <a:lnTo>
                      <a:pt x="3"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91"/>
              <p:cNvSpPr>
                <a:spLocks/>
              </p:cNvSpPr>
              <p:nvPr/>
            </p:nvSpPr>
            <p:spPr bwMode="auto">
              <a:xfrm>
                <a:off x="-5029199" y="2419349"/>
                <a:ext cx="79374" cy="90487"/>
              </a:xfrm>
              <a:custGeom>
                <a:avLst/>
                <a:gdLst/>
                <a:ahLst/>
                <a:cxnLst>
                  <a:cxn ang="0">
                    <a:pos x="4" y="13"/>
                  </a:cxn>
                  <a:cxn ang="0">
                    <a:pos x="5" y="12"/>
                  </a:cxn>
                  <a:cxn ang="0">
                    <a:pos x="5" y="10"/>
                  </a:cxn>
                  <a:cxn ang="0">
                    <a:pos x="6" y="9"/>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5"/>
                  </a:cxn>
                  <a:cxn ang="0">
                    <a:pos x="16" y="6"/>
                  </a:cxn>
                  <a:cxn ang="0">
                    <a:pos x="14" y="18"/>
                  </a:cxn>
                  <a:cxn ang="0">
                    <a:pos x="13" y="20"/>
                  </a:cxn>
                  <a:cxn ang="0">
                    <a:pos x="13" y="20"/>
                  </a:cxn>
                  <a:cxn ang="0">
                    <a:pos x="13" y="20"/>
                  </a:cxn>
                  <a:cxn ang="0">
                    <a:pos x="13" y="20"/>
                  </a:cxn>
                  <a:cxn ang="0">
                    <a:pos x="13" y="20"/>
                  </a:cxn>
                  <a:cxn ang="0">
                    <a:pos x="13" y="20"/>
                  </a:cxn>
                  <a:cxn ang="0">
                    <a:pos x="13" y="20"/>
                  </a:cxn>
                  <a:cxn ang="0">
                    <a:pos x="13" y="20"/>
                  </a:cxn>
                  <a:cxn ang="0">
                    <a:pos x="12" y="19"/>
                  </a:cxn>
                  <a:cxn ang="0">
                    <a:pos x="5" y="12"/>
                  </a:cxn>
                  <a:cxn ang="0">
                    <a:pos x="4" y="13"/>
                  </a:cxn>
                  <a:cxn ang="0">
                    <a:pos x="2" y="14"/>
                  </a:cxn>
                  <a:cxn ang="0">
                    <a:pos x="9" y="22"/>
                  </a:cxn>
                  <a:cxn ang="0">
                    <a:pos x="13" y="24"/>
                  </a:cxn>
                  <a:cxn ang="0">
                    <a:pos x="16" y="23"/>
                  </a:cxn>
                  <a:cxn ang="0">
                    <a:pos x="18" y="19"/>
                  </a:cxn>
                  <a:cxn ang="0">
                    <a:pos x="20" y="7"/>
                  </a:cxn>
                  <a:cxn ang="0">
                    <a:pos x="21" y="5"/>
                  </a:cxn>
                  <a:cxn ang="0">
                    <a:pos x="20" y="2"/>
                  </a:cxn>
                  <a:cxn ang="0">
                    <a:pos x="16" y="0"/>
                  </a:cxn>
                  <a:cxn ang="0">
                    <a:pos x="14" y="0"/>
                  </a:cxn>
                  <a:cxn ang="0">
                    <a:pos x="4" y="5"/>
                  </a:cxn>
                  <a:cxn ang="0">
                    <a:pos x="0" y="10"/>
                  </a:cxn>
                  <a:cxn ang="0">
                    <a:pos x="2" y="14"/>
                  </a:cxn>
                  <a:cxn ang="0">
                    <a:pos x="4" y="13"/>
                  </a:cxn>
                </a:cxnLst>
                <a:rect l="0" t="0" r="r" b="b"/>
                <a:pathLst>
                  <a:path w="21" h="24">
                    <a:moveTo>
                      <a:pt x="4" y="13"/>
                    </a:moveTo>
                    <a:cubicBezTo>
                      <a:pt x="5" y="12"/>
                      <a:pt x="5" y="12"/>
                      <a:pt x="5" y="12"/>
                    </a:cubicBezTo>
                    <a:cubicBezTo>
                      <a:pt x="5" y="11"/>
                      <a:pt x="5" y="10"/>
                      <a:pt x="5" y="10"/>
                    </a:cubicBezTo>
                    <a:cubicBezTo>
                      <a:pt x="5" y="9"/>
                      <a:pt x="5" y="9"/>
                      <a:pt x="6" y="9"/>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6"/>
                      <a:pt x="16" y="6"/>
                      <a:pt x="16" y="6"/>
                    </a:cubicBezTo>
                    <a:cubicBezTo>
                      <a:pt x="14" y="18"/>
                      <a:pt x="14" y="18"/>
                      <a:pt x="14" y="18"/>
                    </a:cubicBezTo>
                    <a:cubicBezTo>
                      <a:pt x="13" y="19"/>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2" y="19"/>
                      <a:pt x="12" y="19"/>
                      <a:pt x="12" y="19"/>
                    </a:cubicBezTo>
                    <a:cubicBezTo>
                      <a:pt x="5" y="12"/>
                      <a:pt x="5" y="12"/>
                      <a:pt x="5" y="12"/>
                    </a:cubicBezTo>
                    <a:cubicBezTo>
                      <a:pt x="4" y="13"/>
                      <a:pt x="4" y="13"/>
                      <a:pt x="4" y="13"/>
                    </a:cubicBezTo>
                    <a:cubicBezTo>
                      <a:pt x="2" y="14"/>
                      <a:pt x="2" y="14"/>
                      <a:pt x="2" y="14"/>
                    </a:cubicBezTo>
                    <a:cubicBezTo>
                      <a:pt x="9" y="22"/>
                      <a:pt x="9" y="22"/>
                      <a:pt x="9" y="22"/>
                    </a:cubicBezTo>
                    <a:cubicBezTo>
                      <a:pt x="10" y="23"/>
                      <a:pt x="11" y="24"/>
                      <a:pt x="13" y="24"/>
                    </a:cubicBezTo>
                    <a:cubicBezTo>
                      <a:pt x="14" y="24"/>
                      <a:pt x="15" y="24"/>
                      <a:pt x="16" y="23"/>
                    </a:cubicBezTo>
                    <a:cubicBezTo>
                      <a:pt x="17" y="22"/>
                      <a:pt x="17" y="21"/>
                      <a:pt x="18" y="19"/>
                    </a:cubicBezTo>
                    <a:cubicBezTo>
                      <a:pt x="20" y="7"/>
                      <a:pt x="20" y="7"/>
                      <a:pt x="20" y="7"/>
                    </a:cubicBezTo>
                    <a:cubicBezTo>
                      <a:pt x="21" y="7"/>
                      <a:pt x="21" y="6"/>
                      <a:pt x="21" y="5"/>
                    </a:cubicBezTo>
                    <a:cubicBezTo>
                      <a:pt x="21" y="4"/>
                      <a:pt x="20" y="3"/>
                      <a:pt x="20" y="2"/>
                    </a:cubicBezTo>
                    <a:cubicBezTo>
                      <a:pt x="19" y="1"/>
                      <a:pt x="17" y="0"/>
                      <a:pt x="16" y="0"/>
                    </a:cubicBezTo>
                    <a:cubicBezTo>
                      <a:pt x="15" y="0"/>
                      <a:pt x="15" y="0"/>
                      <a:pt x="14" y="0"/>
                    </a:cubicBezTo>
                    <a:cubicBezTo>
                      <a:pt x="4" y="5"/>
                      <a:pt x="4" y="5"/>
                      <a:pt x="4" y="5"/>
                    </a:cubicBezTo>
                    <a:cubicBezTo>
                      <a:pt x="2" y="6"/>
                      <a:pt x="0" y="8"/>
                      <a:pt x="0" y="10"/>
                    </a:cubicBezTo>
                    <a:cubicBezTo>
                      <a:pt x="0" y="12"/>
                      <a:pt x="1" y="13"/>
                      <a:pt x="2" y="14"/>
                    </a:cubicBezTo>
                    <a:lnTo>
                      <a:pt x="4"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92"/>
              <p:cNvSpPr>
                <a:spLocks/>
              </p:cNvSpPr>
              <p:nvPr/>
            </p:nvSpPr>
            <p:spPr bwMode="auto">
              <a:xfrm>
                <a:off x="-5054600" y="2554285"/>
                <a:ext cx="112712" cy="128587"/>
              </a:xfrm>
              <a:custGeom>
                <a:avLst/>
                <a:gdLst/>
                <a:ahLst/>
                <a:cxnLst>
                  <a:cxn ang="0">
                    <a:pos x="7" y="6"/>
                  </a:cxn>
                  <a:cxn ang="0">
                    <a:pos x="7" y="4"/>
                  </a:cxn>
                  <a:cxn ang="0">
                    <a:pos x="7" y="4"/>
                  </a:cxn>
                  <a:cxn ang="0">
                    <a:pos x="6" y="3"/>
                  </a:cxn>
                  <a:cxn ang="0">
                    <a:pos x="6" y="3"/>
                  </a:cxn>
                  <a:cxn ang="0">
                    <a:pos x="7" y="4"/>
                  </a:cxn>
                  <a:cxn ang="0">
                    <a:pos x="6" y="5"/>
                  </a:cxn>
                  <a:cxn ang="0">
                    <a:pos x="5" y="4"/>
                  </a:cxn>
                  <a:cxn ang="0">
                    <a:pos x="6" y="3"/>
                  </a:cxn>
                  <a:cxn ang="0">
                    <a:pos x="6" y="3"/>
                  </a:cxn>
                  <a:cxn ang="0">
                    <a:pos x="5" y="4"/>
                  </a:cxn>
                  <a:cxn ang="0">
                    <a:pos x="4" y="4"/>
                  </a:cxn>
                  <a:cxn ang="0">
                    <a:pos x="4" y="4"/>
                  </a:cxn>
                  <a:cxn ang="0">
                    <a:pos x="4" y="4"/>
                  </a:cxn>
                  <a:cxn ang="0">
                    <a:pos x="5" y="6"/>
                  </a:cxn>
                  <a:cxn ang="0">
                    <a:pos x="7" y="14"/>
                  </a:cxn>
                  <a:cxn ang="0">
                    <a:pos x="15" y="21"/>
                  </a:cxn>
                  <a:cxn ang="0">
                    <a:pos x="23" y="24"/>
                  </a:cxn>
                  <a:cxn ang="0">
                    <a:pos x="24" y="24"/>
                  </a:cxn>
                  <a:cxn ang="0">
                    <a:pos x="24" y="24"/>
                  </a:cxn>
                  <a:cxn ang="0">
                    <a:pos x="24" y="24"/>
                  </a:cxn>
                  <a:cxn ang="0">
                    <a:pos x="24" y="24"/>
                  </a:cxn>
                  <a:cxn ang="0">
                    <a:pos x="24" y="24"/>
                  </a:cxn>
                  <a:cxn ang="0">
                    <a:pos x="24" y="24"/>
                  </a:cxn>
                  <a:cxn ang="0">
                    <a:pos x="25" y="27"/>
                  </a:cxn>
                  <a:cxn ang="0">
                    <a:pos x="25" y="29"/>
                  </a:cxn>
                  <a:cxn ang="0">
                    <a:pos x="19" y="29"/>
                  </a:cxn>
                  <a:cxn ang="0">
                    <a:pos x="7" y="22"/>
                  </a:cxn>
                  <a:cxn ang="0">
                    <a:pos x="5" y="17"/>
                  </a:cxn>
                  <a:cxn ang="0">
                    <a:pos x="7" y="6"/>
                  </a:cxn>
                  <a:cxn ang="0">
                    <a:pos x="3" y="5"/>
                  </a:cxn>
                  <a:cxn ang="0">
                    <a:pos x="0" y="17"/>
                  </a:cxn>
                  <a:cxn ang="0">
                    <a:pos x="5" y="26"/>
                  </a:cxn>
                  <a:cxn ang="0">
                    <a:pos x="18" y="33"/>
                  </a:cxn>
                  <a:cxn ang="0">
                    <a:pos x="28" y="32"/>
                  </a:cxn>
                  <a:cxn ang="0">
                    <a:pos x="30" y="26"/>
                  </a:cxn>
                  <a:cxn ang="0">
                    <a:pos x="24" y="20"/>
                  </a:cxn>
                  <a:cxn ang="0">
                    <a:pos x="23" y="20"/>
                  </a:cxn>
                  <a:cxn ang="0">
                    <a:pos x="20" y="19"/>
                  </a:cxn>
                  <a:cxn ang="0">
                    <a:pos x="13" y="15"/>
                  </a:cxn>
                  <a:cxn ang="0">
                    <a:pos x="9" y="7"/>
                  </a:cxn>
                  <a:cxn ang="0">
                    <a:pos x="8" y="3"/>
                  </a:cxn>
                  <a:cxn ang="0">
                    <a:pos x="7" y="1"/>
                  </a:cxn>
                  <a:cxn ang="0">
                    <a:pos x="5" y="1"/>
                  </a:cxn>
                  <a:cxn ang="0">
                    <a:pos x="3" y="5"/>
                  </a:cxn>
                </a:cxnLst>
                <a:rect l="0" t="0" r="r" b="b"/>
                <a:pathLst>
                  <a:path w="30" h="34">
                    <a:moveTo>
                      <a:pt x="5" y="5"/>
                    </a:moveTo>
                    <a:cubicBezTo>
                      <a:pt x="7" y="6"/>
                      <a:pt x="7" y="6"/>
                      <a:pt x="7" y="6"/>
                    </a:cubicBezTo>
                    <a:cubicBezTo>
                      <a:pt x="7" y="5"/>
                      <a:pt x="7" y="4"/>
                      <a:pt x="7" y="4"/>
                    </a:cubicBezTo>
                    <a:cubicBezTo>
                      <a:pt x="7" y="4"/>
                      <a:pt x="7" y="4"/>
                      <a:pt x="7" y="4"/>
                    </a:cubicBezTo>
                    <a:cubicBezTo>
                      <a:pt x="6" y="3"/>
                      <a:pt x="6" y="3"/>
                      <a:pt x="6" y="3"/>
                    </a:cubicBezTo>
                    <a:cubicBezTo>
                      <a:pt x="7" y="4"/>
                      <a:pt x="7" y="4"/>
                      <a:pt x="7" y="4"/>
                    </a:cubicBezTo>
                    <a:cubicBezTo>
                      <a:pt x="7" y="4"/>
                      <a:pt x="7" y="4"/>
                      <a:pt x="7" y="4"/>
                    </a:cubicBezTo>
                    <a:cubicBezTo>
                      <a:pt x="6" y="3"/>
                      <a:pt x="6" y="3"/>
                      <a:pt x="6" y="3"/>
                    </a:cubicBezTo>
                    <a:cubicBezTo>
                      <a:pt x="7" y="4"/>
                      <a:pt x="7" y="4"/>
                      <a:pt x="7" y="4"/>
                    </a:cubicBezTo>
                    <a:cubicBezTo>
                      <a:pt x="6" y="3"/>
                      <a:pt x="6" y="3"/>
                      <a:pt x="6" y="3"/>
                    </a:cubicBezTo>
                    <a:cubicBezTo>
                      <a:pt x="6" y="5"/>
                      <a:pt x="6" y="5"/>
                      <a:pt x="6" y="5"/>
                    </a:cubicBezTo>
                    <a:cubicBezTo>
                      <a:pt x="7" y="4"/>
                      <a:pt x="7" y="4"/>
                      <a:pt x="7" y="4"/>
                    </a:cubicBezTo>
                    <a:cubicBezTo>
                      <a:pt x="6" y="3"/>
                      <a:pt x="6" y="3"/>
                      <a:pt x="6" y="3"/>
                    </a:cubicBezTo>
                    <a:cubicBezTo>
                      <a:pt x="6" y="5"/>
                      <a:pt x="6" y="5"/>
                      <a:pt x="6" y="5"/>
                    </a:cubicBezTo>
                    <a:cubicBezTo>
                      <a:pt x="6" y="3"/>
                      <a:pt x="6" y="3"/>
                      <a:pt x="6" y="3"/>
                    </a:cubicBezTo>
                    <a:cubicBezTo>
                      <a:pt x="5" y="4"/>
                      <a:pt x="5" y="4"/>
                      <a:pt x="5" y="4"/>
                    </a:cubicBezTo>
                    <a:cubicBezTo>
                      <a:pt x="5" y="5"/>
                      <a:pt x="5" y="5"/>
                      <a:pt x="6" y="5"/>
                    </a:cubicBezTo>
                    <a:cubicBezTo>
                      <a:pt x="6" y="3"/>
                      <a:pt x="6" y="3"/>
                      <a:pt x="6" y="3"/>
                    </a:cubicBezTo>
                    <a:cubicBezTo>
                      <a:pt x="5" y="4"/>
                      <a:pt x="5" y="4"/>
                      <a:pt x="5" y="4"/>
                    </a:cubicBezTo>
                    <a:cubicBezTo>
                      <a:pt x="6" y="3"/>
                      <a:pt x="6" y="3"/>
                      <a:pt x="6" y="3"/>
                    </a:cubicBezTo>
                    <a:cubicBezTo>
                      <a:pt x="4" y="4"/>
                      <a:pt x="4" y="4"/>
                      <a:pt x="4" y="4"/>
                    </a:cubicBezTo>
                    <a:cubicBezTo>
                      <a:pt x="4" y="4"/>
                      <a:pt x="4" y="4"/>
                      <a:pt x="5" y="4"/>
                    </a:cubicBezTo>
                    <a:cubicBezTo>
                      <a:pt x="6" y="3"/>
                      <a:pt x="6" y="3"/>
                      <a:pt x="6"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5"/>
                      <a:pt x="5" y="6"/>
                    </a:cubicBezTo>
                    <a:cubicBezTo>
                      <a:pt x="5" y="8"/>
                      <a:pt x="5" y="8"/>
                      <a:pt x="5" y="8"/>
                    </a:cubicBezTo>
                    <a:cubicBezTo>
                      <a:pt x="5" y="10"/>
                      <a:pt x="6" y="12"/>
                      <a:pt x="7" y="14"/>
                    </a:cubicBezTo>
                    <a:cubicBezTo>
                      <a:pt x="8" y="16"/>
                      <a:pt x="9" y="18"/>
                      <a:pt x="11" y="19"/>
                    </a:cubicBezTo>
                    <a:cubicBezTo>
                      <a:pt x="15" y="21"/>
                      <a:pt x="15" y="21"/>
                      <a:pt x="15" y="21"/>
                    </a:cubicBezTo>
                    <a:cubicBezTo>
                      <a:pt x="16" y="22"/>
                      <a:pt x="17" y="23"/>
                      <a:pt x="19" y="23"/>
                    </a:cubicBezTo>
                    <a:cubicBezTo>
                      <a:pt x="20" y="24"/>
                      <a:pt x="22" y="24"/>
                      <a:pt x="23"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5" y="25"/>
                    </a:cubicBezTo>
                    <a:cubicBezTo>
                      <a:pt x="25" y="25"/>
                      <a:pt x="25" y="26"/>
                      <a:pt x="25" y="27"/>
                    </a:cubicBezTo>
                    <a:cubicBezTo>
                      <a:pt x="26" y="27"/>
                      <a:pt x="26" y="27"/>
                      <a:pt x="26" y="27"/>
                    </a:cubicBezTo>
                    <a:cubicBezTo>
                      <a:pt x="26" y="28"/>
                      <a:pt x="25" y="29"/>
                      <a:pt x="25" y="29"/>
                    </a:cubicBezTo>
                    <a:cubicBezTo>
                      <a:pt x="25" y="30"/>
                      <a:pt x="24" y="30"/>
                      <a:pt x="24" y="30"/>
                    </a:cubicBezTo>
                    <a:cubicBezTo>
                      <a:pt x="22" y="30"/>
                      <a:pt x="21" y="29"/>
                      <a:pt x="19" y="29"/>
                    </a:cubicBezTo>
                    <a:cubicBezTo>
                      <a:pt x="18" y="29"/>
                      <a:pt x="16" y="28"/>
                      <a:pt x="15" y="27"/>
                    </a:cubicBezTo>
                    <a:cubicBezTo>
                      <a:pt x="7" y="22"/>
                      <a:pt x="7" y="22"/>
                      <a:pt x="7" y="22"/>
                    </a:cubicBezTo>
                    <a:cubicBezTo>
                      <a:pt x="7" y="22"/>
                      <a:pt x="6" y="21"/>
                      <a:pt x="5" y="20"/>
                    </a:cubicBezTo>
                    <a:cubicBezTo>
                      <a:pt x="5" y="19"/>
                      <a:pt x="5" y="18"/>
                      <a:pt x="5" y="17"/>
                    </a:cubicBezTo>
                    <a:cubicBezTo>
                      <a:pt x="5" y="16"/>
                      <a:pt x="5" y="16"/>
                      <a:pt x="5" y="15"/>
                    </a:cubicBezTo>
                    <a:cubicBezTo>
                      <a:pt x="7" y="6"/>
                      <a:pt x="7" y="6"/>
                      <a:pt x="7" y="6"/>
                    </a:cubicBezTo>
                    <a:cubicBezTo>
                      <a:pt x="5" y="5"/>
                      <a:pt x="5" y="5"/>
                      <a:pt x="5" y="5"/>
                    </a:cubicBezTo>
                    <a:cubicBezTo>
                      <a:pt x="3" y="5"/>
                      <a:pt x="3" y="5"/>
                      <a:pt x="3" y="5"/>
                    </a:cubicBezTo>
                    <a:cubicBezTo>
                      <a:pt x="1" y="14"/>
                      <a:pt x="1" y="14"/>
                      <a:pt x="1" y="14"/>
                    </a:cubicBezTo>
                    <a:cubicBezTo>
                      <a:pt x="0" y="15"/>
                      <a:pt x="0" y="16"/>
                      <a:pt x="0" y="17"/>
                    </a:cubicBezTo>
                    <a:cubicBezTo>
                      <a:pt x="0" y="18"/>
                      <a:pt x="1" y="20"/>
                      <a:pt x="2" y="22"/>
                    </a:cubicBezTo>
                    <a:cubicBezTo>
                      <a:pt x="2" y="24"/>
                      <a:pt x="3" y="25"/>
                      <a:pt x="5" y="26"/>
                    </a:cubicBezTo>
                    <a:cubicBezTo>
                      <a:pt x="13" y="31"/>
                      <a:pt x="13" y="31"/>
                      <a:pt x="13" y="31"/>
                    </a:cubicBezTo>
                    <a:cubicBezTo>
                      <a:pt x="14" y="32"/>
                      <a:pt x="16" y="33"/>
                      <a:pt x="18" y="33"/>
                    </a:cubicBezTo>
                    <a:cubicBezTo>
                      <a:pt x="20" y="34"/>
                      <a:pt x="22" y="34"/>
                      <a:pt x="24" y="34"/>
                    </a:cubicBezTo>
                    <a:cubicBezTo>
                      <a:pt x="25" y="34"/>
                      <a:pt x="27" y="33"/>
                      <a:pt x="28" y="32"/>
                    </a:cubicBezTo>
                    <a:cubicBezTo>
                      <a:pt x="29" y="31"/>
                      <a:pt x="30" y="29"/>
                      <a:pt x="30" y="27"/>
                    </a:cubicBezTo>
                    <a:cubicBezTo>
                      <a:pt x="30" y="27"/>
                      <a:pt x="30" y="27"/>
                      <a:pt x="30" y="26"/>
                    </a:cubicBezTo>
                    <a:cubicBezTo>
                      <a:pt x="29" y="25"/>
                      <a:pt x="29" y="23"/>
                      <a:pt x="28" y="22"/>
                    </a:cubicBezTo>
                    <a:cubicBezTo>
                      <a:pt x="27" y="21"/>
                      <a:pt x="26" y="20"/>
                      <a:pt x="24" y="20"/>
                    </a:cubicBezTo>
                    <a:cubicBezTo>
                      <a:pt x="23" y="20"/>
                      <a:pt x="23" y="20"/>
                      <a:pt x="23" y="20"/>
                    </a:cubicBezTo>
                    <a:cubicBezTo>
                      <a:pt x="23" y="20"/>
                      <a:pt x="23" y="20"/>
                      <a:pt x="23" y="20"/>
                    </a:cubicBezTo>
                    <a:cubicBezTo>
                      <a:pt x="23" y="20"/>
                      <a:pt x="23" y="20"/>
                      <a:pt x="23" y="20"/>
                    </a:cubicBezTo>
                    <a:cubicBezTo>
                      <a:pt x="22" y="20"/>
                      <a:pt x="21" y="20"/>
                      <a:pt x="20" y="19"/>
                    </a:cubicBezTo>
                    <a:cubicBezTo>
                      <a:pt x="19" y="19"/>
                      <a:pt x="18" y="18"/>
                      <a:pt x="17" y="18"/>
                    </a:cubicBezTo>
                    <a:cubicBezTo>
                      <a:pt x="13" y="15"/>
                      <a:pt x="13" y="15"/>
                      <a:pt x="13" y="15"/>
                    </a:cubicBezTo>
                    <a:cubicBezTo>
                      <a:pt x="13" y="15"/>
                      <a:pt x="12" y="14"/>
                      <a:pt x="11" y="12"/>
                    </a:cubicBezTo>
                    <a:cubicBezTo>
                      <a:pt x="10" y="10"/>
                      <a:pt x="9" y="9"/>
                      <a:pt x="9" y="7"/>
                    </a:cubicBezTo>
                    <a:cubicBezTo>
                      <a:pt x="9" y="5"/>
                      <a:pt x="9" y="5"/>
                      <a:pt x="9" y="5"/>
                    </a:cubicBezTo>
                    <a:cubicBezTo>
                      <a:pt x="9" y="4"/>
                      <a:pt x="9" y="3"/>
                      <a:pt x="8" y="3"/>
                    </a:cubicBezTo>
                    <a:cubicBezTo>
                      <a:pt x="8" y="2"/>
                      <a:pt x="8" y="2"/>
                      <a:pt x="8" y="1"/>
                    </a:cubicBezTo>
                    <a:cubicBezTo>
                      <a:pt x="7" y="1"/>
                      <a:pt x="7" y="1"/>
                      <a:pt x="7" y="1"/>
                    </a:cubicBezTo>
                    <a:cubicBezTo>
                      <a:pt x="6" y="0"/>
                      <a:pt x="6" y="0"/>
                      <a:pt x="6" y="0"/>
                    </a:cubicBezTo>
                    <a:cubicBezTo>
                      <a:pt x="5" y="0"/>
                      <a:pt x="5" y="1"/>
                      <a:pt x="5" y="1"/>
                    </a:cubicBezTo>
                    <a:cubicBezTo>
                      <a:pt x="4" y="1"/>
                      <a:pt x="4" y="1"/>
                      <a:pt x="4" y="2"/>
                    </a:cubicBezTo>
                    <a:cubicBezTo>
                      <a:pt x="3" y="3"/>
                      <a:pt x="3" y="4"/>
                      <a:pt x="3" y="5"/>
                    </a:cubicBezTo>
                    <a:lnTo>
                      <a:pt x="5"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93"/>
              <p:cNvSpPr>
                <a:spLocks/>
              </p:cNvSpPr>
              <p:nvPr/>
            </p:nvSpPr>
            <p:spPr bwMode="auto">
              <a:xfrm>
                <a:off x="-5126037" y="2482848"/>
                <a:ext cx="52388" cy="60325"/>
              </a:xfrm>
              <a:custGeom>
                <a:avLst/>
                <a:gdLst/>
                <a:ahLst/>
                <a:cxnLst>
                  <a:cxn ang="0">
                    <a:pos x="2" y="8"/>
                  </a:cxn>
                  <a:cxn ang="0">
                    <a:pos x="4" y="8"/>
                  </a:cxn>
                  <a:cxn ang="0">
                    <a:pos x="5" y="6"/>
                  </a:cxn>
                  <a:cxn ang="0">
                    <a:pos x="7" y="4"/>
                  </a:cxn>
                  <a:cxn ang="0">
                    <a:pos x="9" y="5"/>
                  </a:cxn>
                  <a:cxn ang="0">
                    <a:pos x="10" y="8"/>
                  </a:cxn>
                  <a:cxn ang="0">
                    <a:pos x="10" y="8"/>
                  </a:cxn>
                  <a:cxn ang="0">
                    <a:pos x="8" y="11"/>
                  </a:cxn>
                  <a:cxn ang="0">
                    <a:pos x="6" y="12"/>
                  </a:cxn>
                  <a:cxn ang="0">
                    <a:pos x="5" y="11"/>
                  </a:cxn>
                  <a:cxn ang="0">
                    <a:pos x="4" y="9"/>
                  </a:cxn>
                  <a:cxn ang="0">
                    <a:pos x="4" y="8"/>
                  </a:cxn>
                  <a:cxn ang="0">
                    <a:pos x="2" y="8"/>
                  </a:cxn>
                  <a:cxn ang="0">
                    <a:pos x="0" y="8"/>
                  </a:cxn>
                  <a:cxn ang="0">
                    <a:pos x="0" y="9"/>
                  </a:cxn>
                  <a:cxn ang="0">
                    <a:pos x="2" y="14"/>
                  </a:cxn>
                  <a:cxn ang="0">
                    <a:pos x="6" y="16"/>
                  </a:cxn>
                  <a:cxn ang="0">
                    <a:pos x="12" y="14"/>
                  </a:cxn>
                  <a:cxn ang="0">
                    <a:pos x="14" y="8"/>
                  </a:cxn>
                  <a:cxn ang="0">
                    <a:pos x="14" y="8"/>
                  </a:cxn>
                  <a:cxn ang="0">
                    <a:pos x="12" y="3"/>
                  </a:cxn>
                  <a:cxn ang="0">
                    <a:pos x="7" y="0"/>
                  </a:cxn>
                  <a:cxn ang="0">
                    <a:pos x="2" y="3"/>
                  </a:cxn>
                  <a:cxn ang="0">
                    <a:pos x="0" y="8"/>
                  </a:cxn>
                  <a:cxn ang="0">
                    <a:pos x="2" y="8"/>
                  </a:cxn>
                </a:cxnLst>
                <a:rect l="0" t="0" r="r" b="b"/>
                <a:pathLst>
                  <a:path w="14" h="16">
                    <a:moveTo>
                      <a:pt x="2" y="8"/>
                    </a:moveTo>
                    <a:cubicBezTo>
                      <a:pt x="4" y="8"/>
                      <a:pt x="4" y="8"/>
                      <a:pt x="4" y="8"/>
                    </a:cubicBezTo>
                    <a:cubicBezTo>
                      <a:pt x="4" y="7"/>
                      <a:pt x="5" y="6"/>
                      <a:pt x="5" y="6"/>
                    </a:cubicBezTo>
                    <a:cubicBezTo>
                      <a:pt x="6" y="5"/>
                      <a:pt x="7" y="4"/>
                      <a:pt x="7" y="4"/>
                    </a:cubicBezTo>
                    <a:cubicBezTo>
                      <a:pt x="8" y="4"/>
                      <a:pt x="8" y="5"/>
                      <a:pt x="9" y="5"/>
                    </a:cubicBezTo>
                    <a:cubicBezTo>
                      <a:pt x="9" y="6"/>
                      <a:pt x="10" y="7"/>
                      <a:pt x="10" y="8"/>
                    </a:cubicBezTo>
                    <a:cubicBezTo>
                      <a:pt x="10" y="8"/>
                      <a:pt x="10" y="8"/>
                      <a:pt x="10" y="8"/>
                    </a:cubicBezTo>
                    <a:cubicBezTo>
                      <a:pt x="10" y="9"/>
                      <a:pt x="9" y="10"/>
                      <a:pt x="8" y="11"/>
                    </a:cubicBezTo>
                    <a:cubicBezTo>
                      <a:pt x="8" y="12"/>
                      <a:pt x="7" y="12"/>
                      <a:pt x="6" y="12"/>
                    </a:cubicBezTo>
                    <a:cubicBezTo>
                      <a:pt x="6" y="12"/>
                      <a:pt x="5" y="12"/>
                      <a:pt x="5" y="11"/>
                    </a:cubicBezTo>
                    <a:cubicBezTo>
                      <a:pt x="4" y="11"/>
                      <a:pt x="4" y="10"/>
                      <a:pt x="4" y="9"/>
                    </a:cubicBezTo>
                    <a:cubicBezTo>
                      <a:pt x="4" y="8"/>
                      <a:pt x="4" y="8"/>
                      <a:pt x="4" y="8"/>
                    </a:cubicBezTo>
                    <a:cubicBezTo>
                      <a:pt x="2" y="8"/>
                      <a:pt x="2" y="8"/>
                      <a:pt x="2" y="8"/>
                    </a:cubicBezTo>
                    <a:cubicBezTo>
                      <a:pt x="0" y="8"/>
                      <a:pt x="0" y="8"/>
                      <a:pt x="0" y="8"/>
                    </a:cubicBezTo>
                    <a:cubicBezTo>
                      <a:pt x="0" y="9"/>
                      <a:pt x="0" y="9"/>
                      <a:pt x="0" y="9"/>
                    </a:cubicBezTo>
                    <a:cubicBezTo>
                      <a:pt x="0" y="11"/>
                      <a:pt x="0" y="13"/>
                      <a:pt x="2" y="14"/>
                    </a:cubicBezTo>
                    <a:cubicBezTo>
                      <a:pt x="3" y="15"/>
                      <a:pt x="4" y="16"/>
                      <a:pt x="6" y="16"/>
                    </a:cubicBezTo>
                    <a:cubicBezTo>
                      <a:pt x="9" y="16"/>
                      <a:pt x="10" y="15"/>
                      <a:pt x="12" y="14"/>
                    </a:cubicBezTo>
                    <a:cubicBezTo>
                      <a:pt x="13" y="12"/>
                      <a:pt x="14" y="11"/>
                      <a:pt x="14" y="8"/>
                    </a:cubicBezTo>
                    <a:cubicBezTo>
                      <a:pt x="14" y="8"/>
                      <a:pt x="14" y="8"/>
                      <a:pt x="14" y="8"/>
                    </a:cubicBezTo>
                    <a:cubicBezTo>
                      <a:pt x="14" y="6"/>
                      <a:pt x="13" y="4"/>
                      <a:pt x="12" y="3"/>
                    </a:cubicBezTo>
                    <a:cubicBezTo>
                      <a:pt x="11" y="1"/>
                      <a:pt x="9" y="0"/>
                      <a:pt x="7" y="0"/>
                    </a:cubicBezTo>
                    <a:cubicBezTo>
                      <a:pt x="5" y="0"/>
                      <a:pt x="3" y="1"/>
                      <a:pt x="2" y="3"/>
                    </a:cubicBezTo>
                    <a:cubicBezTo>
                      <a:pt x="1" y="4"/>
                      <a:pt x="0" y="6"/>
                      <a:pt x="0" y="8"/>
                    </a:cubicBezTo>
                    <a:lnTo>
                      <a:pt x="2"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4"/>
              <p:cNvSpPr>
                <a:spLocks/>
              </p:cNvSpPr>
              <p:nvPr/>
            </p:nvSpPr>
            <p:spPr bwMode="auto">
              <a:xfrm>
                <a:off x="-4845050" y="3506786"/>
                <a:ext cx="117475" cy="98425"/>
              </a:xfrm>
              <a:custGeom>
                <a:avLst/>
                <a:gdLst/>
                <a:ahLst/>
                <a:cxnLst>
                  <a:cxn ang="0">
                    <a:pos x="4" y="6"/>
                  </a:cxn>
                  <a:cxn ang="0">
                    <a:pos x="5" y="4"/>
                  </a:cxn>
                  <a:cxn ang="0">
                    <a:pos x="4" y="4"/>
                  </a:cxn>
                  <a:cxn ang="0">
                    <a:pos x="4" y="3"/>
                  </a:cxn>
                  <a:cxn ang="0">
                    <a:pos x="4" y="4"/>
                  </a:cxn>
                  <a:cxn ang="0">
                    <a:pos x="4" y="4"/>
                  </a:cxn>
                  <a:cxn ang="0">
                    <a:pos x="4" y="3"/>
                  </a:cxn>
                  <a:cxn ang="0">
                    <a:pos x="4" y="4"/>
                  </a:cxn>
                  <a:cxn ang="0">
                    <a:pos x="4" y="4"/>
                  </a:cxn>
                  <a:cxn ang="0">
                    <a:pos x="3" y="4"/>
                  </a:cxn>
                  <a:cxn ang="0">
                    <a:pos x="4" y="5"/>
                  </a:cxn>
                  <a:cxn ang="0">
                    <a:pos x="4" y="4"/>
                  </a:cxn>
                  <a:cxn ang="0">
                    <a:pos x="3" y="4"/>
                  </a:cxn>
                  <a:cxn ang="0">
                    <a:pos x="4" y="5"/>
                  </a:cxn>
                  <a:cxn ang="0">
                    <a:pos x="3" y="4"/>
                  </a:cxn>
                  <a:cxn ang="0">
                    <a:pos x="4" y="5"/>
                  </a:cxn>
                  <a:cxn ang="0">
                    <a:pos x="4" y="5"/>
                  </a:cxn>
                  <a:cxn ang="0">
                    <a:pos x="3" y="4"/>
                  </a:cxn>
                  <a:cxn ang="0">
                    <a:pos x="4" y="5"/>
                  </a:cxn>
                  <a:cxn ang="0">
                    <a:pos x="4" y="5"/>
                  </a:cxn>
                  <a:cxn ang="0">
                    <a:pos x="4" y="5"/>
                  </a:cxn>
                  <a:cxn ang="0">
                    <a:pos x="15" y="6"/>
                  </a:cxn>
                  <a:cxn ang="0">
                    <a:pos x="18" y="8"/>
                  </a:cxn>
                  <a:cxn ang="0">
                    <a:pos x="22" y="11"/>
                  </a:cxn>
                  <a:cxn ang="0">
                    <a:pos x="26" y="17"/>
                  </a:cxn>
                  <a:cxn ang="0">
                    <a:pos x="27" y="19"/>
                  </a:cxn>
                  <a:cxn ang="0">
                    <a:pos x="26" y="21"/>
                  </a:cxn>
                  <a:cxn ang="0">
                    <a:pos x="25" y="22"/>
                  </a:cxn>
                  <a:cxn ang="0">
                    <a:pos x="21" y="20"/>
                  </a:cxn>
                  <a:cxn ang="0">
                    <a:pos x="5" y="4"/>
                  </a:cxn>
                  <a:cxn ang="0">
                    <a:pos x="4" y="6"/>
                  </a:cxn>
                  <a:cxn ang="0">
                    <a:pos x="2" y="7"/>
                  </a:cxn>
                  <a:cxn ang="0">
                    <a:pos x="18" y="23"/>
                  </a:cxn>
                  <a:cxn ang="0">
                    <a:pos x="25" y="26"/>
                  </a:cxn>
                  <a:cxn ang="0">
                    <a:pos x="29" y="25"/>
                  </a:cxn>
                  <a:cxn ang="0">
                    <a:pos x="31" y="19"/>
                  </a:cxn>
                  <a:cxn ang="0">
                    <a:pos x="30" y="14"/>
                  </a:cxn>
                  <a:cxn ang="0">
                    <a:pos x="25" y="9"/>
                  </a:cxn>
                  <a:cxn ang="0">
                    <a:pos x="21" y="4"/>
                  </a:cxn>
                  <a:cxn ang="0">
                    <a:pos x="15" y="2"/>
                  </a:cxn>
                  <a:cxn ang="0">
                    <a:pos x="5" y="1"/>
                  </a:cxn>
                  <a:cxn ang="0">
                    <a:pos x="4" y="0"/>
                  </a:cxn>
                  <a:cxn ang="0">
                    <a:pos x="1" y="1"/>
                  </a:cxn>
                  <a:cxn ang="0">
                    <a:pos x="0" y="4"/>
                  </a:cxn>
                  <a:cxn ang="0">
                    <a:pos x="1" y="6"/>
                  </a:cxn>
                  <a:cxn ang="0">
                    <a:pos x="2" y="7"/>
                  </a:cxn>
                  <a:cxn ang="0">
                    <a:pos x="4" y="6"/>
                  </a:cxn>
                </a:cxnLst>
                <a:rect l="0" t="0" r="r" b="b"/>
                <a:pathLst>
                  <a:path w="31" h="26">
                    <a:moveTo>
                      <a:pt x="4" y="6"/>
                    </a:moveTo>
                    <a:cubicBezTo>
                      <a:pt x="5" y="4"/>
                      <a:pt x="5" y="4"/>
                      <a:pt x="5" y="4"/>
                    </a:cubicBezTo>
                    <a:cubicBezTo>
                      <a:pt x="5" y="4"/>
                      <a:pt x="5"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3" y="4"/>
                      <a:pt x="3" y="4"/>
                      <a:pt x="3" y="4"/>
                    </a:cubicBezTo>
                    <a:cubicBezTo>
                      <a:pt x="4" y="5"/>
                      <a:pt x="4" y="5"/>
                      <a:pt x="4" y="5"/>
                    </a:cubicBezTo>
                    <a:cubicBezTo>
                      <a:pt x="4" y="4"/>
                      <a:pt x="4" y="4"/>
                      <a:pt x="4" y="4"/>
                    </a:cubicBezTo>
                    <a:cubicBezTo>
                      <a:pt x="3" y="4"/>
                      <a:pt x="3" y="4"/>
                      <a:pt x="3" y="4"/>
                    </a:cubicBezTo>
                    <a:cubicBezTo>
                      <a:pt x="4" y="5"/>
                      <a:pt x="4" y="5"/>
                      <a:pt x="4" y="5"/>
                    </a:cubicBezTo>
                    <a:cubicBezTo>
                      <a:pt x="3" y="4"/>
                      <a:pt x="3" y="4"/>
                      <a:pt x="3" y="4"/>
                    </a:cubicBezTo>
                    <a:cubicBezTo>
                      <a:pt x="4" y="5"/>
                      <a:pt x="4" y="5"/>
                      <a:pt x="4" y="5"/>
                    </a:cubicBezTo>
                    <a:cubicBezTo>
                      <a:pt x="4" y="5"/>
                      <a:pt x="4" y="5"/>
                      <a:pt x="4" y="5"/>
                    </a:cubicBezTo>
                    <a:cubicBezTo>
                      <a:pt x="3" y="4"/>
                      <a:pt x="3" y="4"/>
                      <a:pt x="3" y="4"/>
                    </a:cubicBezTo>
                    <a:cubicBezTo>
                      <a:pt x="4" y="5"/>
                      <a:pt x="4" y="5"/>
                      <a:pt x="4" y="5"/>
                    </a:cubicBezTo>
                    <a:cubicBezTo>
                      <a:pt x="4" y="5"/>
                      <a:pt x="4" y="5"/>
                      <a:pt x="4" y="5"/>
                    </a:cubicBezTo>
                    <a:cubicBezTo>
                      <a:pt x="4" y="5"/>
                      <a:pt x="4" y="5"/>
                      <a:pt x="4" y="5"/>
                    </a:cubicBezTo>
                    <a:cubicBezTo>
                      <a:pt x="15" y="6"/>
                      <a:pt x="15" y="6"/>
                      <a:pt x="15" y="6"/>
                    </a:cubicBezTo>
                    <a:cubicBezTo>
                      <a:pt x="16" y="7"/>
                      <a:pt x="17" y="7"/>
                      <a:pt x="18" y="8"/>
                    </a:cubicBezTo>
                    <a:cubicBezTo>
                      <a:pt x="20" y="9"/>
                      <a:pt x="21" y="10"/>
                      <a:pt x="22" y="11"/>
                    </a:cubicBezTo>
                    <a:cubicBezTo>
                      <a:pt x="26" y="17"/>
                      <a:pt x="26" y="17"/>
                      <a:pt x="26" y="17"/>
                    </a:cubicBezTo>
                    <a:cubicBezTo>
                      <a:pt x="27" y="18"/>
                      <a:pt x="27" y="18"/>
                      <a:pt x="27" y="19"/>
                    </a:cubicBezTo>
                    <a:cubicBezTo>
                      <a:pt x="27" y="20"/>
                      <a:pt x="27" y="21"/>
                      <a:pt x="26" y="21"/>
                    </a:cubicBezTo>
                    <a:cubicBezTo>
                      <a:pt x="25" y="22"/>
                      <a:pt x="25" y="22"/>
                      <a:pt x="25" y="22"/>
                    </a:cubicBezTo>
                    <a:cubicBezTo>
                      <a:pt x="23" y="22"/>
                      <a:pt x="22" y="21"/>
                      <a:pt x="21" y="20"/>
                    </a:cubicBezTo>
                    <a:cubicBezTo>
                      <a:pt x="5" y="4"/>
                      <a:pt x="5" y="4"/>
                      <a:pt x="5" y="4"/>
                    </a:cubicBezTo>
                    <a:cubicBezTo>
                      <a:pt x="4" y="6"/>
                      <a:pt x="4" y="6"/>
                      <a:pt x="4" y="6"/>
                    </a:cubicBezTo>
                    <a:cubicBezTo>
                      <a:pt x="2" y="7"/>
                      <a:pt x="2" y="7"/>
                      <a:pt x="2" y="7"/>
                    </a:cubicBezTo>
                    <a:cubicBezTo>
                      <a:pt x="18" y="23"/>
                      <a:pt x="18" y="23"/>
                      <a:pt x="18" y="23"/>
                    </a:cubicBezTo>
                    <a:cubicBezTo>
                      <a:pt x="20" y="25"/>
                      <a:pt x="22" y="26"/>
                      <a:pt x="25" y="26"/>
                    </a:cubicBezTo>
                    <a:cubicBezTo>
                      <a:pt x="26" y="26"/>
                      <a:pt x="28" y="25"/>
                      <a:pt x="29" y="25"/>
                    </a:cubicBezTo>
                    <a:cubicBezTo>
                      <a:pt x="31" y="23"/>
                      <a:pt x="31" y="21"/>
                      <a:pt x="31" y="19"/>
                    </a:cubicBezTo>
                    <a:cubicBezTo>
                      <a:pt x="31" y="17"/>
                      <a:pt x="31" y="16"/>
                      <a:pt x="30" y="14"/>
                    </a:cubicBezTo>
                    <a:cubicBezTo>
                      <a:pt x="25" y="9"/>
                      <a:pt x="25" y="9"/>
                      <a:pt x="25" y="9"/>
                    </a:cubicBezTo>
                    <a:cubicBezTo>
                      <a:pt x="24" y="7"/>
                      <a:pt x="23" y="6"/>
                      <a:pt x="21" y="4"/>
                    </a:cubicBezTo>
                    <a:cubicBezTo>
                      <a:pt x="19" y="3"/>
                      <a:pt x="17" y="2"/>
                      <a:pt x="15" y="2"/>
                    </a:cubicBezTo>
                    <a:cubicBezTo>
                      <a:pt x="5" y="1"/>
                      <a:pt x="5" y="1"/>
                      <a:pt x="5" y="1"/>
                    </a:cubicBezTo>
                    <a:cubicBezTo>
                      <a:pt x="4" y="0"/>
                      <a:pt x="4" y="0"/>
                      <a:pt x="4" y="0"/>
                    </a:cubicBezTo>
                    <a:cubicBezTo>
                      <a:pt x="3" y="0"/>
                      <a:pt x="2" y="1"/>
                      <a:pt x="1" y="1"/>
                    </a:cubicBezTo>
                    <a:cubicBezTo>
                      <a:pt x="1" y="2"/>
                      <a:pt x="0" y="3"/>
                      <a:pt x="0" y="4"/>
                    </a:cubicBezTo>
                    <a:cubicBezTo>
                      <a:pt x="0" y="4"/>
                      <a:pt x="0" y="5"/>
                      <a:pt x="1" y="6"/>
                    </a:cubicBezTo>
                    <a:cubicBezTo>
                      <a:pt x="2" y="7"/>
                      <a:pt x="2" y="7"/>
                      <a:pt x="2" y="7"/>
                    </a:cubicBezTo>
                    <a:lnTo>
                      <a:pt x="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95"/>
              <p:cNvSpPr>
                <a:spLocks/>
              </p:cNvSpPr>
              <p:nvPr/>
            </p:nvSpPr>
            <p:spPr bwMode="auto">
              <a:xfrm>
                <a:off x="-4454525" y="2663823"/>
                <a:ext cx="95250" cy="57150"/>
              </a:xfrm>
              <a:custGeom>
                <a:avLst/>
                <a:gdLst/>
                <a:ahLst/>
                <a:cxnLst>
                  <a:cxn ang="0">
                    <a:pos x="3" y="7"/>
                  </a:cxn>
                  <a:cxn ang="0">
                    <a:pos x="5" y="7"/>
                  </a:cxn>
                  <a:cxn ang="0">
                    <a:pos x="5" y="6"/>
                  </a:cxn>
                  <a:cxn ang="0">
                    <a:pos x="5" y="4"/>
                  </a:cxn>
                  <a:cxn ang="0">
                    <a:pos x="7" y="4"/>
                  </a:cxn>
                  <a:cxn ang="0">
                    <a:pos x="17" y="4"/>
                  </a:cxn>
                  <a:cxn ang="0">
                    <a:pos x="19" y="5"/>
                  </a:cxn>
                  <a:cxn ang="0">
                    <a:pos x="20" y="7"/>
                  </a:cxn>
                  <a:cxn ang="0">
                    <a:pos x="20" y="8"/>
                  </a:cxn>
                  <a:cxn ang="0">
                    <a:pos x="20" y="10"/>
                  </a:cxn>
                  <a:cxn ang="0">
                    <a:pos x="18" y="11"/>
                  </a:cxn>
                  <a:cxn ang="0">
                    <a:pos x="9" y="11"/>
                  </a:cxn>
                  <a:cxn ang="0">
                    <a:pos x="6" y="10"/>
                  </a:cxn>
                  <a:cxn ang="0">
                    <a:pos x="5" y="7"/>
                  </a:cxn>
                  <a:cxn ang="0">
                    <a:pos x="3" y="7"/>
                  </a:cxn>
                  <a:cxn ang="0">
                    <a:pos x="1" y="8"/>
                  </a:cxn>
                  <a:cxn ang="0">
                    <a:pos x="4" y="13"/>
                  </a:cxn>
                  <a:cxn ang="0">
                    <a:pos x="9" y="15"/>
                  </a:cxn>
                  <a:cxn ang="0">
                    <a:pos x="18" y="15"/>
                  </a:cxn>
                  <a:cxn ang="0">
                    <a:pos x="23" y="13"/>
                  </a:cxn>
                  <a:cxn ang="0">
                    <a:pos x="25" y="8"/>
                  </a:cxn>
                  <a:cxn ang="0">
                    <a:pos x="25" y="7"/>
                  </a:cxn>
                  <a:cxn ang="0">
                    <a:pos x="22" y="2"/>
                  </a:cxn>
                  <a:cxn ang="0">
                    <a:pos x="17" y="0"/>
                  </a:cxn>
                  <a:cxn ang="0">
                    <a:pos x="7" y="0"/>
                  </a:cxn>
                  <a:cxn ang="0">
                    <a:pos x="2" y="1"/>
                  </a:cxn>
                  <a:cxn ang="0">
                    <a:pos x="0" y="6"/>
                  </a:cxn>
                  <a:cxn ang="0">
                    <a:pos x="1" y="8"/>
                  </a:cxn>
                  <a:cxn ang="0">
                    <a:pos x="3" y="7"/>
                  </a:cxn>
                </a:cxnLst>
                <a:rect l="0" t="0" r="r" b="b"/>
                <a:pathLst>
                  <a:path w="25" h="15">
                    <a:moveTo>
                      <a:pt x="3" y="7"/>
                    </a:moveTo>
                    <a:cubicBezTo>
                      <a:pt x="5" y="7"/>
                      <a:pt x="5" y="7"/>
                      <a:pt x="5" y="7"/>
                    </a:cubicBezTo>
                    <a:cubicBezTo>
                      <a:pt x="5" y="6"/>
                      <a:pt x="5" y="6"/>
                      <a:pt x="5" y="6"/>
                    </a:cubicBezTo>
                    <a:cubicBezTo>
                      <a:pt x="5" y="5"/>
                      <a:pt x="5" y="5"/>
                      <a:pt x="5" y="4"/>
                    </a:cubicBezTo>
                    <a:cubicBezTo>
                      <a:pt x="6" y="4"/>
                      <a:pt x="6" y="4"/>
                      <a:pt x="7" y="4"/>
                    </a:cubicBezTo>
                    <a:cubicBezTo>
                      <a:pt x="17" y="4"/>
                      <a:pt x="17" y="4"/>
                      <a:pt x="17" y="4"/>
                    </a:cubicBezTo>
                    <a:cubicBezTo>
                      <a:pt x="18" y="4"/>
                      <a:pt x="18" y="4"/>
                      <a:pt x="19" y="5"/>
                    </a:cubicBezTo>
                    <a:cubicBezTo>
                      <a:pt x="20" y="6"/>
                      <a:pt x="20" y="6"/>
                      <a:pt x="20" y="7"/>
                    </a:cubicBezTo>
                    <a:cubicBezTo>
                      <a:pt x="20" y="8"/>
                      <a:pt x="20" y="8"/>
                      <a:pt x="20" y="8"/>
                    </a:cubicBezTo>
                    <a:cubicBezTo>
                      <a:pt x="20" y="9"/>
                      <a:pt x="20" y="9"/>
                      <a:pt x="20" y="10"/>
                    </a:cubicBezTo>
                    <a:cubicBezTo>
                      <a:pt x="19" y="10"/>
                      <a:pt x="19" y="11"/>
                      <a:pt x="18" y="11"/>
                    </a:cubicBezTo>
                    <a:cubicBezTo>
                      <a:pt x="9" y="11"/>
                      <a:pt x="9" y="11"/>
                      <a:pt x="9" y="11"/>
                    </a:cubicBezTo>
                    <a:cubicBezTo>
                      <a:pt x="8" y="11"/>
                      <a:pt x="7" y="10"/>
                      <a:pt x="6" y="10"/>
                    </a:cubicBezTo>
                    <a:cubicBezTo>
                      <a:pt x="6" y="9"/>
                      <a:pt x="5" y="8"/>
                      <a:pt x="5" y="7"/>
                    </a:cubicBezTo>
                    <a:cubicBezTo>
                      <a:pt x="3" y="7"/>
                      <a:pt x="3" y="7"/>
                      <a:pt x="3" y="7"/>
                    </a:cubicBezTo>
                    <a:cubicBezTo>
                      <a:pt x="1" y="8"/>
                      <a:pt x="1" y="8"/>
                      <a:pt x="1" y="8"/>
                    </a:cubicBezTo>
                    <a:cubicBezTo>
                      <a:pt x="1" y="10"/>
                      <a:pt x="2" y="11"/>
                      <a:pt x="4" y="13"/>
                    </a:cubicBezTo>
                    <a:cubicBezTo>
                      <a:pt x="5" y="14"/>
                      <a:pt x="7" y="15"/>
                      <a:pt x="9" y="15"/>
                    </a:cubicBezTo>
                    <a:cubicBezTo>
                      <a:pt x="18" y="15"/>
                      <a:pt x="18" y="15"/>
                      <a:pt x="18" y="15"/>
                    </a:cubicBezTo>
                    <a:cubicBezTo>
                      <a:pt x="20" y="15"/>
                      <a:pt x="22" y="14"/>
                      <a:pt x="23" y="13"/>
                    </a:cubicBezTo>
                    <a:cubicBezTo>
                      <a:pt x="24" y="12"/>
                      <a:pt x="25" y="10"/>
                      <a:pt x="25" y="8"/>
                    </a:cubicBezTo>
                    <a:cubicBezTo>
                      <a:pt x="25" y="7"/>
                      <a:pt x="25" y="7"/>
                      <a:pt x="25" y="7"/>
                    </a:cubicBezTo>
                    <a:cubicBezTo>
                      <a:pt x="24" y="5"/>
                      <a:pt x="24" y="3"/>
                      <a:pt x="22" y="2"/>
                    </a:cubicBezTo>
                    <a:cubicBezTo>
                      <a:pt x="21" y="0"/>
                      <a:pt x="19" y="0"/>
                      <a:pt x="17" y="0"/>
                    </a:cubicBezTo>
                    <a:cubicBezTo>
                      <a:pt x="7" y="0"/>
                      <a:pt x="7" y="0"/>
                      <a:pt x="7" y="0"/>
                    </a:cubicBezTo>
                    <a:cubicBezTo>
                      <a:pt x="5" y="0"/>
                      <a:pt x="3" y="0"/>
                      <a:pt x="2" y="1"/>
                    </a:cubicBezTo>
                    <a:cubicBezTo>
                      <a:pt x="1" y="3"/>
                      <a:pt x="0" y="4"/>
                      <a:pt x="0" y="6"/>
                    </a:cubicBezTo>
                    <a:cubicBezTo>
                      <a:pt x="0" y="7"/>
                      <a:pt x="0" y="7"/>
                      <a:pt x="1" y="8"/>
                    </a:cubicBezTo>
                    <a:lnTo>
                      <a:pt x="3"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96"/>
              <p:cNvSpPr>
                <a:spLocks/>
              </p:cNvSpPr>
              <p:nvPr/>
            </p:nvSpPr>
            <p:spPr bwMode="auto">
              <a:xfrm>
                <a:off x="-3432175" y="2822573"/>
                <a:ext cx="87313" cy="165100"/>
              </a:xfrm>
              <a:custGeom>
                <a:avLst/>
                <a:gdLst/>
                <a:ahLst/>
                <a:cxnLst>
                  <a:cxn ang="0">
                    <a:pos x="3" y="9"/>
                  </a:cxn>
                  <a:cxn ang="0">
                    <a:pos x="1" y="15"/>
                  </a:cxn>
                  <a:cxn ang="0">
                    <a:pos x="6" y="21"/>
                  </a:cxn>
                  <a:cxn ang="0">
                    <a:pos x="6" y="23"/>
                  </a:cxn>
                  <a:cxn ang="0">
                    <a:pos x="2" y="34"/>
                  </a:cxn>
                  <a:cxn ang="0">
                    <a:pos x="0" y="40"/>
                  </a:cxn>
                  <a:cxn ang="0">
                    <a:pos x="0" y="42"/>
                  </a:cxn>
                  <a:cxn ang="0">
                    <a:pos x="2" y="44"/>
                  </a:cxn>
                  <a:cxn ang="0">
                    <a:pos x="4" y="43"/>
                  </a:cxn>
                  <a:cxn ang="0">
                    <a:pos x="15" y="37"/>
                  </a:cxn>
                  <a:cxn ang="0">
                    <a:pos x="23" y="24"/>
                  </a:cxn>
                  <a:cxn ang="0">
                    <a:pos x="14" y="7"/>
                  </a:cxn>
                  <a:cxn ang="0">
                    <a:pos x="12" y="4"/>
                  </a:cxn>
                  <a:cxn ang="0">
                    <a:pos x="12" y="4"/>
                  </a:cxn>
                  <a:cxn ang="0">
                    <a:pos x="12" y="4"/>
                  </a:cxn>
                  <a:cxn ang="0">
                    <a:pos x="12" y="4"/>
                  </a:cxn>
                  <a:cxn ang="0">
                    <a:pos x="12" y="4"/>
                  </a:cxn>
                  <a:cxn ang="0">
                    <a:pos x="12" y="3"/>
                  </a:cxn>
                  <a:cxn ang="0">
                    <a:pos x="10" y="0"/>
                  </a:cxn>
                  <a:cxn ang="0">
                    <a:pos x="4" y="4"/>
                  </a:cxn>
                  <a:cxn ang="0">
                    <a:pos x="5" y="9"/>
                  </a:cxn>
                  <a:cxn ang="0">
                    <a:pos x="8" y="6"/>
                  </a:cxn>
                  <a:cxn ang="0">
                    <a:pos x="10" y="5"/>
                  </a:cxn>
                  <a:cxn ang="0">
                    <a:pos x="10" y="4"/>
                  </a:cxn>
                  <a:cxn ang="0">
                    <a:pos x="10" y="5"/>
                  </a:cxn>
                  <a:cxn ang="0">
                    <a:pos x="10" y="5"/>
                  </a:cxn>
                  <a:cxn ang="0">
                    <a:pos x="9" y="4"/>
                  </a:cxn>
                  <a:cxn ang="0">
                    <a:pos x="10" y="3"/>
                  </a:cxn>
                  <a:cxn ang="0">
                    <a:pos x="10" y="3"/>
                  </a:cxn>
                  <a:cxn ang="0">
                    <a:pos x="9" y="4"/>
                  </a:cxn>
                  <a:cxn ang="0">
                    <a:pos x="8" y="3"/>
                  </a:cxn>
                  <a:cxn ang="0">
                    <a:pos x="8" y="3"/>
                  </a:cxn>
                  <a:cxn ang="0">
                    <a:pos x="9" y="3"/>
                  </a:cxn>
                  <a:cxn ang="0">
                    <a:pos x="8" y="3"/>
                  </a:cxn>
                  <a:cxn ang="0">
                    <a:pos x="9" y="7"/>
                  </a:cxn>
                  <a:cxn ang="0">
                    <a:pos x="19" y="24"/>
                  </a:cxn>
                  <a:cxn ang="0">
                    <a:pos x="10" y="35"/>
                  </a:cxn>
                  <a:cxn ang="0">
                    <a:pos x="2" y="40"/>
                  </a:cxn>
                  <a:cxn ang="0">
                    <a:pos x="2" y="41"/>
                  </a:cxn>
                  <a:cxn ang="0">
                    <a:pos x="2" y="40"/>
                  </a:cxn>
                  <a:cxn ang="0">
                    <a:pos x="2" y="40"/>
                  </a:cxn>
                  <a:cxn ang="0">
                    <a:pos x="4" y="41"/>
                  </a:cxn>
                  <a:cxn ang="0">
                    <a:pos x="2" y="42"/>
                  </a:cxn>
                  <a:cxn ang="0">
                    <a:pos x="2" y="42"/>
                  </a:cxn>
                  <a:cxn ang="0">
                    <a:pos x="4" y="41"/>
                  </a:cxn>
                  <a:cxn ang="0">
                    <a:pos x="4" y="42"/>
                  </a:cxn>
                  <a:cxn ang="0">
                    <a:pos x="4" y="42"/>
                  </a:cxn>
                  <a:cxn ang="0">
                    <a:pos x="3" y="42"/>
                  </a:cxn>
                  <a:cxn ang="0">
                    <a:pos x="5" y="41"/>
                  </a:cxn>
                  <a:cxn ang="0">
                    <a:pos x="7" y="34"/>
                  </a:cxn>
                  <a:cxn ang="0">
                    <a:pos x="10" y="23"/>
                  </a:cxn>
                  <a:cxn ang="0">
                    <a:pos x="9" y="18"/>
                  </a:cxn>
                  <a:cxn ang="0">
                    <a:pos x="6" y="16"/>
                  </a:cxn>
                  <a:cxn ang="0">
                    <a:pos x="6" y="13"/>
                  </a:cxn>
                  <a:cxn ang="0">
                    <a:pos x="5" y="9"/>
                  </a:cxn>
                </a:cxnLst>
                <a:rect l="0" t="0" r="r" b="b"/>
                <a:pathLst>
                  <a:path w="23" h="44">
                    <a:moveTo>
                      <a:pt x="5" y="9"/>
                    </a:moveTo>
                    <a:cubicBezTo>
                      <a:pt x="3" y="9"/>
                      <a:pt x="3" y="9"/>
                      <a:pt x="3" y="9"/>
                    </a:cubicBezTo>
                    <a:cubicBezTo>
                      <a:pt x="3" y="10"/>
                      <a:pt x="2" y="11"/>
                      <a:pt x="2" y="11"/>
                    </a:cubicBezTo>
                    <a:cubicBezTo>
                      <a:pt x="2" y="12"/>
                      <a:pt x="1" y="13"/>
                      <a:pt x="1" y="15"/>
                    </a:cubicBezTo>
                    <a:cubicBezTo>
                      <a:pt x="1" y="16"/>
                      <a:pt x="2" y="18"/>
                      <a:pt x="3" y="19"/>
                    </a:cubicBezTo>
                    <a:cubicBezTo>
                      <a:pt x="4" y="20"/>
                      <a:pt x="5" y="21"/>
                      <a:pt x="6" y="21"/>
                    </a:cubicBezTo>
                    <a:cubicBezTo>
                      <a:pt x="6" y="21"/>
                      <a:pt x="6" y="21"/>
                      <a:pt x="6" y="21"/>
                    </a:cubicBezTo>
                    <a:cubicBezTo>
                      <a:pt x="6" y="22"/>
                      <a:pt x="6" y="22"/>
                      <a:pt x="6" y="23"/>
                    </a:cubicBezTo>
                    <a:cubicBezTo>
                      <a:pt x="6" y="24"/>
                      <a:pt x="5" y="26"/>
                      <a:pt x="4" y="28"/>
                    </a:cubicBezTo>
                    <a:cubicBezTo>
                      <a:pt x="3" y="30"/>
                      <a:pt x="2" y="32"/>
                      <a:pt x="2" y="34"/>
                    </a:cubicBezTo>
                    <a:cubicBezTo>
                      <a:pt x="2" y="35"/>
                      <a:pt x="2" y="36"/>
                      <a:pt x="1" y="38"/>
                    </a:cubicBezTo>
                    <a:cubicBezTo>
                      <a:pt x="1" y="38"/>
                      <a:pt x="1" y="39"/>
                      <a:pt x="0" y="40"/>
                    </a:cubicBezTo>
                    <a:cubicBezTo>
                      <a:pt x="0" y="41"/>
                      <a:pt x="0" y="41"/>
                      <a:pt x="0" y="41"/>
                    </a:cubicBezTo>
                    <a:cubicBezTo>
                      <a:pt x="0" y="41"/>
                      <a:pt x="0" y="41"/>
                      <a:pt x="0" y="42"/>
                    </a:cubicBezTo>
                    <a:cubicBezTo>
                      <a:pt x="0" y="43"/>
                      <a:pt x="0" y="43"/>
                      <a:pt x="0" y="43"/>
                    </a:cubicBezTo>
                    <a:cubicBezTo>
                      <a:pt x="1" y="44"/>
                      <a:pt x="2" y="44"/>
                      <a:pt x="2" y="44"/>
                    </a:cubicBezTo>
                    <a:cubicBezTo>
                      <a:pt x="3" y="44"/>
                      <a:pt x="3" y="44"/>
                      <a:pt x="3" y="44"/>
                    </a:cubicBezTo>
                    <a:cubicBezTo>
                      <a:pt x="4" y="43"/>
                      <a:pt x="4" y="43"/>
                      <a:pt x="4" y="43"/>
                    </a:cubicBezTo>
                    <a:cubicBezTo>
                      <a:pt x="5" y="43"/>
                      <a:pt x="6" y="42"/>
                      <a:pt x="7" y="41"/>
                    </a:cubicBezTo>
                    <a:cubicBezTo>
                      <a:pt x="10" y="40"/>
                      <a:pt x="12" y="39"/>
                      <a:pt x="15" y="37"/>
                    </a:cubicBezTo>
                    <a:cubicBezTo>
                      <a:pt x="18" y="35"/>
                      <a:pt x="20" y="33"/>
                      <a:pt x="21" y="31"/>
                    </a:cubicBezTo>
                    <a:cubicBezTo>
                      <a:pt x="23" y="29"/>
                      <a:pt x="23" y="26"/>
                      <a:pt x="23" y="24"/>
                    </a:cubicBezTo>
                    <a:cubicBezTo>
                      <a:pt x="23" y="19"/>
                      <a:pt x="22" y="15"/>
                      <a:pt x="19" y="12"/>
                    </a:cubicBezTo>
                    <a:cubicBezTo>
                      <a:pt x="17" y="10"/>
                      <a:pt x="16" y="9"/>
                      <a:pt x="14" y="7"/>
                    </a:cubicBezTo>
                    <a:cubicBezTo>
                      <a:pt x="14" y="6"/>
                      <a:pt x="13" y="5"/>
                      <a:pt x="13" y="5"/>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3"/>
                      <a:pt x="12" y="3"/>
                      <a:pt x="12" y="3"/>
                    </a:cubicBezTo>
                    <a:cubicBezTo>
                      <a:pt x="12" y="2"/>
                      <a:pt x="12" y="2"/>
                      <a:pt x="12" y="1"/>
                    </a:cubicBezTo>
                    <a:cubicBezTo>
                      <a:pt x="11" y="1"/>
                      <a:pt x="10" y="0"/>
                      <a:pt x="10" y="0"/>
                    </a:cubicBezTo>
                    <a:cubicBezTo>
                      <a:pt x="9" y="1"/>
                      <a:pt x="8" y="1"/>
                      <a:pt x="7" y="1"/>
                    </a:cubicBezTo>
                    <a:cubicBezTo>
                      <a:pt x="6" y="2"/>
                      <a:pt x="5" y="3"/>
                      <a:pt x="4" y="4"/>
                    </a:cubicBezTo>
                    <a:cubicBezTo>
                      <a:pt x="3" y="6"/>
                      <a:pt x="3" y="7"/>
                      <a:pt x="3" y="9"/>
                    </a:cubicBezTo>
                    <a:cubicBezTo>
                      <a:pt x="5" y="9"/>
                      <a:pt x="5" y="9"/>
                      <a:pt x="5" y="9"/>
                    </a:cubicBezTo>
                    <a:cubicBezTo>
                      <a:pt x="7" y="9"/>
                      <a:pt x="7" y="9"/>
                      <a:pt x="7" y="9"/>
                    </a:cubicBezTo>
                    <a:cubicBezTo>
                      <a:pt x="7" y="8"/>
                      <a:pt x="8" y="7"/>
                      <a:pt x="8" y="6"/>
                    </a:cubicBezTo>
                    <a:cubicBezTo>
                      <a:pt x="9" y="6"/>
                      <a:pt x="9" y="5"/>
                      <a:pt x="10" y="5"/>
                    </a:cubicBezTo>
                    <a:cubicBezTo>
                      <a:pt x="10" y="5"/>
                      <a:pt x="10" y="5"/>
                      <a:pt x="10" y="5"/>
                    </a:cubicBezTo>
                    <a:cubicBezTo>
                      <a:pt x="10" y="5"/>
                      <a:pt x="10" y="5"/>
                      <a:pt x="10" y="5"/>
                    </a:cubicBezTo>
                    <a:cubicBezTo>
                      <a:pt x="10" y="4"/>
                      <a:pt x="10" y="4"/>
                      <a:pt x="10" y="4"/>
                    </a:cubicBezTo>
                    <a:cubicBezTo>
                      <a:pt x="10" y="5"/>
                      <a:pt x="10" y="5"/>
                      <a:pt x="10" y="5"/>
                    </a:cubicBezTo>
                    <a:cubicBezTo>
                      <a:pt x="10" y="5"/>
                      <a:pt x="10" y="5"/>
                      <a:pt x="10" y="5"/>
                    </a:cubicBezTo>
                    <a:cubicBezTo>
                      <a:pt x="10" y="4"/>
                      <a:pt x="10" y="4"/>
                      <a:pt x="10" y="4"/>
                    </a:cubicBezTo>
                    <a:cubicBezTo>
                      <a:pt x="10" y="5"/>
                      <a:pt x="10" y="5"/>
                      <a:pt x="10" y="5"/>
                    </a:cubicBezTo>
                    <a:cubicBezTo>
                      <a:pt x="10" y="3"/>
                      <a:pt x="10" y="3"/>
                      <a:pt x="10" y="3"/>
                    </a:cubicBezTo>
                    <a:cubicBezTo>
                      <a:pt x="9" y="4"/>
                      <a:pt x="9" y="4"/>
                      <a:pt x="9" y="4"/>
                    </a:cubicBezTo>
                    <a:cubicBezTo>
                      <a:pt x="9" y="5"/>
                      <a:pt x="10" y="5"/>
                      <a:pt x="10" y="5"/>
                    </a:cubicBezTo>
                    <a:cubicBezTo>
                      <a:pt x="10" y="3"/>
                      <a:pt x="10" y="3"/>
                      <a:pt x="10" y="3"/>
                    </a:cubicBezTo>
                    <a:cubicBezTo>
                      <a:pt x="9" y="4"/>
                      <a:pt x="9" y="4"/>
                      <a:pt x="9" y="4"/>
                    </a:cubicBezTo>
                    <a:cubicBezTo>
                      <a:pt x="10" y="3"/>
                      <a:pt x="10" y="3"/>
                      <a:pt x="10" y="3"/>
                    </a:cubicBezTo>
                    <a:cubicBezTo>
                      <a:pt x="8" y="3"/>
                      <a:pt x="8" y="3"/>
                      <a:pt x="8" y="3"/>
                    </a:cubicBezTo>
                    <a:cubicBezTo>
                      <a:pt x="8" y="3"/>
                      <a:pt x="8" y="4"/>
                      <a:pt x="9" y="4"/>
                    </a:cubicBezTo>
                    <a:cubicBezTo>
                      <a:pt x="10" y="3"/>
                      <a:pt x="10" y="3"/>
                      <a:pt x="10" y="3"/>
                    </a:cubicBezTo>
                    <a:cubicBezTo>
                      <a:pt x="8" y="3"/>
                      <a:pt x="8" y="3"/>
                      <a:pt x="8" y="3"/>
                    </a:cubicBezTo>
                    <a:cubicBezTo>
                      <a:pt x="9" y="3"/>
                      <a:pt x="9" y="3"/>
                      <a:pt x="9" y="3"/>
                    </a:cubicBezTo>
                    <a:cubicBezTo>
                      <a:pt x="8" y="3"/>
                      <a:pt x="8" y="3"/>
                      <a:pt x="8" y="3"/>
                    </a:cubicBezTo>
                    <a:cubicBezTo>
                      <a:pt x="8" y="3"/>
                      <a:pt x="8" y="3"/>
                      <a:pt x="8" y="3"/>
                    </a:cubicBezTo>
                    <a:cubicBezTo>
                      <a:pt x="9" y="3"/>
                      <a:pt x="9" y="3"/>
                      <a:pt x="9" y="3"/>
                    </a:cubicBezTo>
                    <a:cubicBezTo>
                      <a:pt x="8" y="3"/>
                      <a:pt x="8" y="3"/>
                      <a:pt x="8" y="3"/>
                    </a:cubicBezTo>
                    <a:cubicBezTo>
                      <a:pt x="8" y="3"/>
                      <a:pt x="8" y="3"/>
                      <a:pt x="8" y="3"/>
                    </a:cubicBezTo>
                    <a:cubicBezTo>
                      <a:pt x="8" y="4"/>
                      <a:pt x="8" y="4"/>
                      <a:pt x="8" y="4"/>
                    </a:cubicBezTo>
                    <a:cubicBezTo>
                      <a:pt x="8" y="5"/>
                      <a:pt x="8" y="6"/>
                      <a:pt x="9" y="7"/>
                    </a:cubicBezTo>
                    <a:cubicBezTo>
                      <a:pt x="10" y="9"/>
                      <a:pt x="13" y="12"/>
                      <a:pt x="16" y="15"/>
                    </a:cubicBezTo>
                    <a:cubicBezTo>
                      <a:pt x="18" y="17"/>
                      <a:pt x="19" y="20"/>
                      <a:pt x="19" y="24"/>
                    </a:cubicBezTo>
                    <a:cubicBezTo>
                      <a:pt x="19" y="26"/>
                      <a:pt x="19" y="27"/>
                      <a:pt x="18" y="29"/>
                    </a:cubicBezTo>
                    <a:cubicBezTo>
                      <a:pt x="17" y="30"/>
                      <a:pt x="13" y="33"/>
                      <a:pt x="10" y="35"/>
                    </a:cubicBezTo>
                    <a:cubicBezTo>
                      <a:pt x="9" y="36"/>
                      <a:pt x="7" y="37"/>
                      <a:pt x="5" y="38"/>
                    </a:cubicBezTo>
                    <a:cubicBezTo>
                      <a:pt x="4" y="39"/>
                      <a:pt x="3" y="39"/>
                      <a:pt x="2" y="40"/>
                    </a:cubicBezTo>
                    <a:cubicBezTo>
                      <a:pt x="2" y="40"/>
                      <a:pt x="2" y="40"/>
                      <a:pt x="2" y="40"/>
                    </a:cubicBezTo>
                    <a:cubicBezTo>
                      <a:pt x="2" y="41"/>
                      <a:pt x="2" y="41"/>
                      <a:pt x="2" y="41"/>
                    </a:cubicBezTo>
                    <a:cubicBezTo>
                      <a:pt x="2" y="40"/>
                      <a:pt x="2" y="40"/>
                      <a:pt x="2" y="40"/>
                    </a:cubicBezTo>
                    <a:cubicBezTo>
                      <a:pt x="2" y="40"/>
                      <a:pt x="2" y="40"/>
                      <a:pt x="2" y="40"/>
                    </a:cubicBezTo>
                    <a:cubicBezTo>
                      <a:pt x="2" y="41"/>
                      <a:pt x="2" y="41"/>
                      <a:pt x="2" y="41"/>
                    </a:cubicBezTo>
                    <a:cubicBezTo>
                      <a:pt x="2" y="40"/>
                      <a:pt x="2" y="40"/>
                      <a:pt x="2" y="40"/>
                    </a:cubicBezTo>
                    <a:cubicBezTo>
                      <a:pt x="2" y="42"/>
                      <a:pt x="2" y="42"/>
                      <a:pt x="2" y="42"/>
                    </a:cubicBezTo>
                    <a:cubicBezTo>
                      <a:pt x="4" y="41"/>
                      <a:pt x="4" y="41"/>
                      <a:pt x="4" y="41"/>
                    </a:cubicBezTo>
                    <a:cubicBezTo>
                      <a:pt x="3" y="40"/>
                      <a:pt x="3" y="40"/>
                      <a:pt x="2" y="40"/>
                    </a:cubicBezTo>
                    <a:cubicBezTo>
                      <a:pt x="2" y="42"/>
                      <a:pt x="2" y="42"/>
                      <a:pt x="2" y="42"/>
                    </a:cubicBezTo>
                    <a:cubicBezTo>
                      <a:pt x="4" y="41"/>
                      <a:pt x="4" y="41"/>
                      <a:pt x="4" y="41"/>
                    </a:cubicBezTo>
                    <a:cubicBezTo>
                      <a:pt x="2" y="42"/>
                      <a:pt x="2" y="42"/>
                      <a:pt x="2" y="42"/>
                    </a:cubicBezTo>
                    <a:cubicBezTo>
                      <a:pt x="4" y="42"/>
                      <a:pt x="4" y="42"/>
                      <a:pt x="4" y="42"/>
                    </a:cubicBezTo>
                    <a:cubicBezTo>
                      <a:pt x="4" y="41"/>
                      <a:pt x="4" y="41"/>
                      <a:pt x="4" y="41"/>
                    </a:cubicBezTo>
                    <a:cubicBezTo>
                      <a:pt x="2" y="42"/>
                      <a:pt x="2" y="42"/>
                      <a:pt x="2" y="42"/>
                    </a:cubicBezTo>
                    <a:cubicBezTo>
                      <a:pt x="4" y="42"/>
                      <a:pt x="4" y="42"/>
                      <a:pt x="4" y="42"/>
                    </a:cubicBezTo>
                    <a:cubicBezTo>
                      <a:pt x="3" y="42"/>
                      <a:pt x="3" y="42"/>
                      <a:pt x="3" y="42"/>
                    </a:cubicBezTo>
                    <a:cubicBezTo>
                      <a:pt x="4" y="42"/>
                      <a:pt x="4" y="42"/>
                      <a:pt x="4" y="42"/>
                    </a:cubicBezTo>
                    <a:cubicBezTo>
                      <a:pt x="4" y="42"/>
                      <a:pt x="4" y="42"/>
                      <a:pt x="4" y="42"/>
                    </a:cubicBezTo>
                    <a:cubicBezTo>
                      <a:pt x="3" y="42"/>
                      <a:pt x="3" y="42"/>
                      <a:pt x="3" y="42"/>
                    </a:cubicBezTo>
                    <a:cubicBezTo>
                      <a:pt x="4" y="42"/>
                      <a:pt x="4" y="42"/>
                      <a:pt x="4" y="42"/>
                    </a:cubicBezTo>
                    <a:cubicBezTo>
                      <a:pt x="4" y="42"/>
                      <a:pt x="4" y="42"/>
                      <a:pt x="5" y="41"/>
                    </a:cubicBezTo>
                    <a:cubicBezTo>
                      <a:pt x="5" y="40"/>
                      <a:pt x="5" y="39"/>
                      <a:pt x="6" y="38"/>
                    </a:cubicBezTo>
                    <a:cubicBezTo>
                      <a:pt x="6" y="37"/>
                      <a:pt x="7" y="36"/>
                      <a:pt x="7" y="34"/>
                    </a:cubicBezTo>
                    <a:cubicBezTo>
                      <a:pt x="7" y="33"/>
                      <a:pt x="7" y="32"/>
                      <a:pt x="8" y="30"/>
                    </a:cubicBezTo>
                    <a:cubicBezTo>
                      <a:pt x="9" y="28"/>
                      <a:pt x="10" y="26"/>
                      <a:pt x="10" y="23"/>
                    </a:cubicBezTo>
                    <a:cubicBezTo>
                      <a:pt x="10" y="22"/>
                      <a:pt x="10" y="21"/>
                      <a:pt x="10" y="20"/>
                    </a:cubicBezTo>
                    <a:cubicBezTo>
                      <a:pt x="10" y="20"/>
                      <a:pt x="9" y="19"/>
                      <a:pt x="9" y="18"/>
                    </a:cubicBezTo>
                    <a:cubicBezTo>
                      <a:pt x="8" y="18"/>
                      <a:pt x="8" y="17"/>
                      <a:pt x="7" y="17"/>
                    </a:cubicBezTo>
                    <a:cubicBezTo>
                      <a:pt x="6" y="16"/>
                      <a:pt x="6" y="16"/>
                      <a:pt x="6" y="16"/>
                    </a:cubicBezTo>
                    <a:cubicBezTo>
                      <a:pt x="5" y="15"/>
                      <a:pt x="5" y="15"/>
                      <a:pt x="5" y="15"/>
                    </a:cubicBezTo>
                    <a:cubicBezTo>
                      <a:pt x="5" y="15"/>
                      <a:pt x="5" y="14"/>
                      <a:pt x="6" y="13"/>
                    </a:cubicBezTo>
                    <a:cubicBezTo>
                      <a:pt x="6" y="12"/>
                      <a:pt x="7" y="11"/>
                      <a:pt x="7" y="9"/>
                    </a:cubicBezTo>
                    <a:lnTo>
                      <a:pt x="5"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97"/>
              <p:cNvSpPr>
                <a:spLocks/>
              </p:cNvSpPr>
              <p:nvPr/>
            </p:nvSpPr>
            <p:spPr bwMode="auto">
              <a:xfrm>
                <a:off x="-3487738" y="2889248"/>
                <a:ext cx="66675" cy="65087"/>
              </a:xfrm>
              <a:custGeom>
                <a:avLst/>
                <a:gdLst/>
                <a:ahLst/>
                <a:cxnLst>
                  <a:cxn ang="0">
                    <a:pos x="10" y="2"/>
                  </a:cxn>
                  <a:cxn ang="0">
                    <a:pos x="10" y="4"/>
                  </a:cxn>
                  <a:cxn ang="0">
                    <a:pos x="13" y="5"/>
                  </a:cxn>
                  <a:cxn ang="0">
                    <a:pos x="14" y="6"/>
                  </a:cxn>
                  <a:cxn ang="0">
                    <a:pos x="14" y="6"/>
                  </a:cxn>
                  <a:cxn ang="0">
                    <a:pos x="14" y="6"/>
                  </a:cxn>
                  <a:cxn ang="0">
                    <a:pos x="14" y="6"/>
                  </a:cxn>
                  <a:cxn ang="0">
                    <a:pos x="14" y="6"/>
                  </a:cxn>
                  <a:cxn ang="0">
                    <a:pos x="14" y="6"/>
                  </a:cxn>
                  <a:cxn ang="0">
                    <a:pos x="14" y="6"/>
                  </a:cxn>
                  <a:cxn ang="0">
                    <a:pos x="14" y="6"/>
                  </a:cxn>
                  <a:cxn ang="0">
                    <a:pos x="12" y="10"/>
                  </a:cxn>
                  <a:cxn ang="0">
                    <a:pos x="11" y="11"/>
                  </a:cxn>
                  <a:cxn ang="0">
                    <a:pos x="10" y="12"/>
                  </a:cxn>
                  <a:cxn ang="0">
                    <a:pos x="6" y="12"/>
                  </a:cxn>
                  <a:cxn ang="0">
                    <a:pos x="4" y="12"/>
                  </a:cxn>
                  <a:cxn ang="0">
                    <a:pos x="4" y="12"/>
                  </a:cxn>
                  <a:cxn ang="0">
                    <a:pos x="4" y="11"/>
                  </a:cxn>
                  <a:cxn ang="0">
                    <a:pos x="7" y="6"/>
                  </a:cxn>
                  <a:cxn ang="0">
                    <a:pos x="10" y="4"/>
                  </a:cxn>
                  <a:cxn ang="0">
                    <a:pos x="10" y="2"/>
                  </a:cxn>
                  <a:cxn ang="0">
                    <a:pos x="10" y="0"/>
                  </a:cxn>
                  <a:cxn ang="0">
                    <a:pos x="4" y="3"/>
                  </a:cxn>
                  <a:cxn ang="0">
                    <a:pos x="0" y="10"/>
                  </a:cxn>
                  <a:cxn ang="0">
                    <a:pos x="0" y="12"/>
                  </a:cxn>
                  <a:cxn ang="0">
                    <a:pos x="2" y="16"/>
                  </a:cxn>
                  <a:cxn ang="0">
                    <a:pos x="6" y="17"/>
                  </a:cxn>
                  <a:cxn ang="0">
                    <a:pos x="11" y="16"/>
                  </a:cxn>
                  <a:cxn ang="0">
                    <a:pos x="14" y="14"/>
                  </a:cxn>
                  <a:cxn ang="0">
                    <a:pos x="16" y="11"/>
                  </a:cxn>
                  <a:cxn ang="0">
                    <a:pos x="18" y="8"/>
                  </a:cxn>
                  <a:cxn ang="0">
                    <a:pos x="18" y="6"/>
                  </a:cxn>
                  <a:cxn ang="0">
                    <a:pos x="17" y="3"/>
                  </a:cxn>
                  <a:cxn ang="0">
                    <a:pos x="13" y="1"/>
                  </a:cxn>
                  <a:cxn ang="0">
                    <a:pos x="10" y="0"/>
                  </a:cxn>
                  <a:cxn ang="0">
                    <a:pos x="10" y="2"/>
                  </a:cxn>
                </a:cxnLst>
                <a:rect l="0" t="0" r="r" b="b"/>
                <a:pathLst>
                  <a:path w="18" h="17">
                    <a:moveTo>
                      <a:pt x="10" y="2"/>
                    </a:moveTo>
                    <a:cubicBezTo>
                      <a:pt x="10" y="4"/>
                      <a:pt x="10" y="4"/>
                      <a:pt x="10" y="4"/>
                    </a:cubicBezTo>
                    <a:cubicBezTo>
                      <a:pt x="10" y="4"/>
                      <a:pt x="12" y="4"/>
                      <a:pt x="13" y="5"/>
                    </a:cubicBezTo>
                    <a:cubicBezTo>
                      <a:pt x="13" y="5"/>
                      <a:pt x="14" y="5"/>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3" y="8"/>
                      <a:pt x="12" y="9"/>
                      <a:pt x="12" y="10"/>
                    </a:cubicBezTo>
                    <a:cubicBezTo>
                      <a:pt x="12" y="10"/>
                      <a:pt x="12" y="11"/>
                      <a:pt x="11" y="11"/>
                    </a:cubicBezTo>
                    <a:cubicBezTo>
                      <a:pt x="11" y="11"/>
                      <a:pt x="11" y="11"/>
                      <a:pt x="10" y="12"/>
                    </a:cubicBezTo>
                    <a:cubicBezTo>
                      <a:pt x="8" y="12"/>
                      <a:pt x="7" y="12"/>
                      <a:pt x="6" y="12"/>
                    </a:cubicBezTo>
                    <a:cubicBezTo>
                      <a:pt x="5" y="12"/>
                      <a:pt x="4" y="12"/>
                      <a:pt x="4" y="12"/>
                    </a:cubicBezTo>
                    <a:cubicBezTo>
                      <a:pt x="4" y="12"/>
                      <a:pt x="4" y="12"/>
                      <a:pt x="4" y="12"/>
                    </a:cubicBezTo>
                    <a:cubicBezTo>
                      <a:pt x="4" y="11"/>
                      <a:pt x="4" y="11"/>
                      <a:pt x="4" y="11"/>
                    </a:cubicBezTo>
                    <a:cubicBezTo>
                      <a:pt x="5" y="9"/>
                      <a:pt x="6" y="7"/>
                      <a:pt x="7" y="6"/>
                    </a:cubicBezTo>
                    <a:cubicBezTo>
                      <a:pt x="8" y="5"/>
                      <a:pt x="9" y="4"/>
                      <a:pt x="10" y="4"/>
                    </a:cubicBezTo>
                    <a:cubicBezTo>
                      <a:pt x="10" y="2"/>
                      <a:pt x="10" y="2"/>
                      <a:pt x="10" y="2"/>
                    </a:cubicBezTo>
                    <a:cubicBezTo>
                      <a:pt x="10" y="0"/>
                      <a:pt x="10" y="0"/>
                      <a:pt x="10" y="0"/>
                    </a:cubicBezTo>
                    <a:cubicBezTo>
                      <a:pt x="8" y="0"/>
                      <a:pt x="6" y="1"/>
                      <a:pt x="4" y="3"/>
                    </a:cubicBezTo>
                    <a:cubicBezTo>
                      <a:pt x="2" y="4"/>
                      <a:pt x="1" y="7"/>
                      <a:pt x="0" y="10"/>
                    </a:cubicBezTo>
                    <a:cubicBezTo>
                      <a:pt x="0" y="10"/>
                      <a:pt x="0" y="11"/>
                      <a:pt x="0" y="12"/>
                    </a:cubicBezTo>
                    <a:cubicBezTo>
                      <a:pt x="0" y="13"/>
                      <a:pt x="1" y="15"/>
                      <a:pt x="2" y="16"/>
                    </a:cubicBezTo>
                    <a:cubicBezTo>
                      <a:pt x="3" y="17"/>
                      <a:pt x="5" y="17"/>
                      <a:pt x="6" y="17"/>
                    </a:cubicBezTo>
                    <a:cubicBezTo>
                      <a:pt x="8" y="17"/>
                      <a:pt x="9" y="16"/>
                      <a:pt x="11" y="16"/>
                    </a:cubicBezTo>
                    <a:cubicBezTo>
                      <a:pt x="12" y="15"/>
                      <a:pt x="13" y="15"/>
                      <a:pt x="14" y="14"/>
                    </a:cubicBezTo>
                    <a:cubicBezTo>
                      <a:pt x="15" y="13"/>
                      <a:pt x="16" y="12"/>
                      <a:pt x="16" y="11"/>
                    </a:cubicBezTo>
                    <a:cubicBezTo>
                      <a:pt x="17" y="10"/>
                      <a:pt x="17" y="9"/>
                      <a:pt x="18" y="8"/>
                    </a:cubicBezTo>
                    <a:cubicBezTo>
                      <a:pt x="18" y="7"/>
                      <a:pt x="18" y="7"/>
                      <a:pt x="18" y="6"/>
                    </a:cubicBezTo>
                    <a:cubicBezTo>
                      <a:pt x="18" y="5"/>
                      <a:pt x="18" y="3"/>
                      <a:pt x="17" y="3"/>
                    </a:cubicBezTo>
                    <a:cubicBezTo>
                      <a:pt x="16" y="2"/>
                      <a:pt x="15" y="1"/>
                      <a:pt x="13" y="1"/>
                    </a:cubicBezTo>
                    <a:cubicBezTo>
                      <a:pt x="12" y="0"/>
                      <a:pt x="11" y="0"/>
                      <a:pt x="10" y="0"/>
                    </a:cubicBezTo>
                    <a:lnTo>
                      <a:pt x="1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98"/>
              <p:cNvSpPr>
                <a:spLocks/>
              </p:cNvSpPr>
              <p:nvPr/>
            </p:nvSpPr>
            <p:spPr bwMode="auto">
              <a:xfrm>
                <a:off x="-5084763" y="2419350"/>
                <a:ext cx="7937" cy="1584325"/>
              </a:xfrm>
              <a:custGeom>
                <a:avLst/>
                <a:gdLst/>
                <a:ahLst/>
                <a:cxnLst>
                  <a:cxn ang="0">
                    <a:pos x="2" y="421"/>
                  </a:cxn>
                  <a:cxn ang="0">
                    <a:pos x="0" y="0"/>
                  </a:cxn>
                </a:cxnLst>
                <a:rect l="0" t="0" r="r" b="b"/>
                <a:pathLst>
                  <a:path w="2" h="421">
                    <a:moveTo>
                      <a:pt x="2" y="421"/>
                    </a:moveTo>
                    <a:cubicBezTo>
                      <a:pt x="0" y="340"/>
                      <a:pt x="0" y="0"/>
                      <a:pt x="0" y="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99"/>
              <p:cNvSpPr>
                <a:spLocks/>
              </p:cNvSpPr>
              <p:nvPr/>
            </p:nvSpPr>
            <p:spPr bwMode="auto">
              <a:xfrm>
                <a:off x="-2901950" y="2419351"/>
                <a:ext cx="646113" cy="1647825"/>
              </a:xfrm>
              <a:custGeom>
                <a:avLst/>
                <a:gdLst/>
                <a:ahLst/>
                <a:cxnLst>
                  <a:cxn ang="0">
                    <a:pos x="0" y="0"/>
                  </a:cxn>
                  <a:cxn ang="0">
                    <a:pos x="136" y="198"/>
                  </a:cxn>
                  <a:cxn ang="0">
                    <a:pos x="170" y="438"/>
                  </a:cxn>
                </a:cxnLst>
                <a:rect l="0" t="0" r="r" b="b"/>
                <a:pathLst>
                  <a:path w="172" h="438">
                    <a:moveTo>
                      <a:pt x="0" y="0"/>
                    </a:moveTo>
                    <a:cubicBezTo>
                      <a:pt x="73" y="63"/>
                      <a:pt x="120" y="122"/>
                      <a:pt x="136" y="198"/>
                    </a:cubicBezTo>
                    <a:cubicBezTo>
                      <a:pt x="152" y="274"/>
                      <a:pt x="172" y="418"/>
                      <a:pt x="170" y="43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21"/>
            <p:cNvGrpSpPr/>
            <p:nvPr userDrawn="1">
              <p:custDataLst>
                <p:tags r:id="rId6"/>
              </p:custDataLst>
            </p:nvPr>
          </p:nvGrpSpPr>
          <p:grpSpPr>
            <a:xfrm>
              <a:off x="6450012" y="3926681"/>
              <a:ext cx="3425033" cy="1653383"/>
              <a:chOff x="6450011" y="3926681"/>
              <a:chExt cx="3425034" cy="1653383"/>
            </a:xfrm>
          </p:grpSpPr>
          <p:sp>
            <p:nvSpPr>
              <p:cNvPr id="8" name="Oval 22"/>
              <p:cNvSpPr/>
              <p:nvPr/>
            </p:nvSpPr>
            <p:spPr>
              <a:xfrm>
                <a:off x="6821486" y="4043362"/>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9" name="Oval 23"/>
              <p:cNvSpPr/>
              <p:nvPr/>
            </p:nvSpPr>
            <p:spPr>
              <a:xfrm>
                <a:off x="6450011" y="4283868"/>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0" name="Oval 24"/>
              <p:cNvSpPr/>
              <p:nvPr/>
            </p:nvSpPr>
            <p:spPr>
              <a:xfrm>
                <a:off x="6528592" y="4500562"/>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1" name="Oval 25"/>
              <p:cNvSpPr/>
              <p:nvPr/>
            </p:nvSpPr>
            <p:spPr>
              <a:xfrm>
                <a:off x="6685755" y="468153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2" name="Oval 26"/>
              <p:cNvSpPr/>
              <p:nvPr/>
            </p:nvSpPr>
            <p:spPr>
              <a:xfrm>
                <a:off x="7235824" y="5150643"/>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3" name="Oval 27"/>
              <p:cNvSpPr/>
              <p:nvPr/>
            </p:nvSpPr>
            <p:spPr>
              <a:xfrm>
                <a:off x="6969124" y="5484018"/>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4" name="Oval 28"/>
              <p:cNvSpPr/>
              <p:nvPr/>
            </p:nvSpPr>
            <p:spPr>
              <a:xfrm>
                <a:off x="7121524" y="5524500"/>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5" name="Oval 29"/>
              <p:cNvSpPr/>
              <p:nvPr/>
            </p:nvSpPr>
            <p:spPr>
              <a:xfrm>
                <a:off x="9819481" y="547687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6" name="Oval 30"/>
              <p:cNvSpPr/>
              <p:nvPr/>
            </p:nvSpPr>
            <p:spPr>
              <a:xfrm>
                <a:off x="9271793" y="496490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7" name="Oval 31"/>
              <p:cNvSpPr/>
              <p:nvPr/>
            </p:nvSpPr>
            <p:spPr>
              <a:xfrm>
                <a:off x="9324181" y="469820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8" name="Oval 32"/>
              <p:cNvSpPr/>
              <p:nvPr/>
            </p:nvSpPr>
            <p:spPr>
              <a:xfrm>
                <a:off x="9409906" y="472678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9" name="Oval 33"/>
              <p:cNvSpPr/>
              <p:nvPr/>
            </p:nvSpPr>
            <p:spPr>
              <a:xfrm>
                <a:off x="9419431" y="4588669"/>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0" name="Oval 34"/>
              <p:cNvSpPr/>
              <p:nvPr/>
            </p:nvSpPr>
            <p:spPr>
              <a:xfrm>
                <a:off x="9095581" y="4400550"/>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1" name="Oval 35"/>
              <p:cNvSpPr/>
              <p:nvPr/>
            </p:nvSpPr>
            <p:spPr>
              <a:xfrm>
                <a:off x="8933656" y="4683919"/>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2" name="Oval 36"/>
              <p:cNvSpPr/>
              <p:nvPr/>
            </p:nvSpPr>
            <p:spPr>
              <a:xfrm>
                <a:off x="8600281" y="454818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3" name="Oval 37"/>
              <p:cNvSpPr/>
              <p:nvPr/>
            </p:nvSpPr>
            <p:spPr>
              <a:xfrm>
                <a:off x="8612187" y="4674394"/>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4" name="Oval 38"/>
              <p:cNvSpPr/>
              <p:nvPr/>
            </p:nvSpPr>
            <p:spPr>
              <a:xfrm>
                <a:off x="8369300" y="4379119"/>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5" name="Oval 39"/>
              <p:cNvSpPr/>
              <p:nvPr/>
            </p:nvSpPr>
            <p:spPr>
              <a:xfrm>
                <a:off x="7845425" y="4438650"/>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6" name="Oval 40"/>
              <p:cNvSpPr/>
              <p:nvPr/>
            </p:nvSpPr>
            <p:spPr>
              <a:xfrm>
                <a:off x="7914482" y="426005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7" name="Oval 41"/>
              <p:cNvSpPr/>
              <p:nvPr/>
            </p:nvSpPr>
            <p:spPr>
              <a:xfrm>
                <a:off x="7983538" y="426005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8" name="Oval 42"/>
              <p:cNvSpPr/>
              <p:nvPr/>
            </p:nvSpPr>
            <p:spPr>
              <a:xfrm>
                <a:off x="8052595" y="417433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9" name="Oval 43"/>
              <p:cNvSpPr/>
              <p:nvPr/>
            </p:nvSpPr>
            <p:spPr>
              <a:xfrm>
                <a:off x="8031163" y="404812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0" name="Oval 44"/>
              <p:cNvSpPr/>
              <p:nvPr/>
            </p:nvSpPr>
            <p:spPr>
              <a:xfrm>
                <a:off x="8138320" y="392668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1" name="Oval 45"/>
              <p:cNvSpPr/>
              <p:nvPr/>
            </p:nvSpPr>
            <p:spPr>
              <a:xfrm>
                <a:off x="8212138" y="3967162"/>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2" name="Oval 46"/>
              <p:cNvSpPr/>
              <p:nvPr/>
            </p:nvSpPr>
            <p:spPr>
              <a:xfrm>
                <a:off x="8145463" y="403383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3" name="Oval 47"/>
              <p:cNvSpPr/>
              <p:nvPr/>
            </p:nvSpPr>
            <p:spPr>
              <a:xfrm>
                <a:off x="8085932" y="412432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4" name="Oval 48"/>
              <p:cNvSpPr/>
              <p:nvPr/>
            </p:nvSpPr>
            <p:spPr>
              <a:xfrm>
                <a:off x="8150226" y="411718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5" name="Oval 49"/>
              <p:cNvSpPr/>
              <p:nvPr/>
            </p:nvSpPr>
            <p:spPr>
              <a:xfrm>
                <a:off x="8204995" y="414813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6" name="Oval 50"/>
              <p:cNvSpPr/>
              <p:nvPr/>
            </p:nvSpPr>
            <p:spPr>
              <a:xfrm>
                <a:off x="8240713" y="4198143"/>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7" name="Oval 51"/>
              <p:cNvSpPr/>
              <p:nvPr/>
            </p:nvSpPr>
            <p:spPr>
              <a:xfrm>
                <a:off x="8243095" y="426005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8" name="Oval 52"/>
              <p:cNvSpPr/>
              <p:nvPr/>
            </p:nvSpPr>
            <p:spPr>
              <a:xfrm>
                <a:off x="8171657" y="427672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9" name="Oval 53"/>
              <p:cNvSpPr/>
              <p:nvPr/>
            </p:nvSpPr>
            <p:spPr>
              <a:xfrm>
                <a:off x="8128795" y="420290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grpSp>
      </p:grpSp>
      <p:sp>
        <p:nvSpPr>
          <p:cNvPr id="335" name="Rectangle 9"/>
          <p:cNvSpPr>
            <a:spLocks noChangeArrowheads="1"/>
          </p:cNvSpPr>
          <p:nvPr userDrawn="1">
            <p:custDataLst>
              <p:tags r:id="rId4"/>
            </p:custDataLst>
          </p:nvPr>
        </p:nvSpPr>
        <p:spPr bwMode="gray">
          <a:xfrm>
            <a:off x="1031966" y="3617154"/>
            <a:ext cx="3932160" cy="2376667"/>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wrap="square" lIns="360000" tIns="50951" rIns="216000" bIns="144000" rtlCol="0" anchor="b"/>
          <a:lstStyle/>
          <a:p>
            <a:pPr marL="0" marR="0" indent="0" algn="just" defTabSz="1042966"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Arial"/>
                <a:cs typeface="Arial"/>
              </a:rPr>
              <a:t>About Capgemini</a:t>
            </a:r>
            <a:endParaRPr lang="en-US" sz="1000" dirty="0" smtClean="0">
              <a:solidFill>
                <a:schemeClr val="bg1"/>
              </a:solidFill>
              <a:latin typeface="Arial" pitchFamily="34" charset="0"/>
              <a:cs typeface="Arial" pitchFamily="34" charset="0"/>
            </a:endParaRPr>
          </a:p>
          <a:p>
            <a:pPr marL="0" indent="0" algn="just"/>
            <a:endParaRPr lang="en-US" sz="1000" dirty="0" smtClean="0">
              <a:solidFill>
                <a:schemeClr val="bg1"/>
              </a:solidFill>
              <a:latin typeface="Arial" pitchFamily="34" charset="0"/>
              <a:cs typeface="Arial" pitchFamily="34" charset="0"/>
            </a:endParaRPr>
          </a:p>
          <a:p>
            <a:pPr marL="0" indent="0" algn="just"/>
            <a:r>
              <a:rPr lang="en-US" sz="1000" dirty="0" smtClean="0">
                <a:solidFill>
                  <a:schemeClr val="bg1"/>
                </a:solidFill>
                <a:latin typeface="Arial" pitchFamily="34" charset="0"/>
                <a:cs typeface="Arial" pitchFamily="34" charset="0"/>
              </a:rPr>
              <a:t>With </a:t>
            </a:r>
            <a:r>
              <a:rPr lang="en-US" sz="1000" dirty="0">
                <a:solidFill>
                  <a:schemeClr val="bg1"/>
                </a:solidFill>
                <a:latin typeface="Arial" pitchFamily="34" charset="0"/>
                <a:cs typeface="Arial" pitchFamily="34" charset="0"/>
              </a:rPr>
              <a:t>more than 120,000 people in 40 countries, Capgemini is one of the world's foremost providers of consulting, technology and outsourcing services. The Group reported 2011 global revenues of EUR 9.7 billion.</a:t>
            </a:r>
          </a:p>
          <a:p>
            <a:pPr marL="0" indent="0" algn="just"/>
            <a:r>
              <a:rPr lang="en-US" sz="1000" dirty="0">
                <a:solidFill>
                  <a:schemeClr val="bg1"/>
                </a:solidFill>
                <a:latin typeface="Arial" pitchFamily="34" charset="0"/>
                <a:cs typeface="Arial" pitchFamily="34" charset="0"/>
              </a:rPr>
              <a:t>Together with its clients, Capgemini creates and delivers business and technology solutions that fit their needs and drive the results they want. A deeply multicultural organization, Capgemini has developed its own way of working, the Collaborative Business </a:t>
            </a:r>
            <a:r>
              <a:rPr lang="en-US" sz="1000" dirty="0" err="1">
                <a:solidFill>
                  <a:schemeClr val="bg1"/>
                </a:solidFill>
                <a:latin typeface="Arial" pitchFamily="34" charset="0"/>
                <a:cs typeface="Arial" pitchFamily="34" charset="0"/>
              </a:rPr>
              <a:t>Experience</a:t>
            </a:r>
            <a:r>
              <a:rPr lang="en-US" sz="1000" baseline="30000" dirty="0" err="1">
                <a:solidFill>
                  <a:schemeClr val="bg1"/>
                </a:solidFill>
                <a:latin typeface="Arial" pitchFamily="34" charset="0"/>
                <a:cs typeface="Arial" pitchFamily="34" charset="0"/>
              </a:rPr>
              <a:t>TM</a:t>
            </a:r>
            <a:r>
              <a:rPr lang="en-US" sz="1000" dirty="0">
                <a:solidFill>
                  <a:schemeClr val="bg1"/>
                </a:solidFill>
                <a:latin typeface="Arial" pitchFamily="34" charset="0"/>
                <a:cs typeface="Arial" pitchFamily="34" charset="0"/>
              </a:rPr>
              <a:t>, and draws on </a:t>
            </a:r>
            <a:r>
              <a:rPr lang="en-US" sz="1000" dirty="0" err="1">
                <a:solidFill>
                  <a:schemeClr val="bg1"/>
                </a:solidFill>
                <a:latin typeface="Arial" pitchFamily="34" charset="0"/>
                <a:cs typeface="Arial" pitchFamily="34" charset="0"/>
              </a:rPr>
              <a:t>Rightshore</a:t>
            </a:r>
            <a:r>
              <a:rPr lang="en-US" sz="1000" b="1" baseline="30000" dirty="0">
                <a:solidFill>
                  <a:schemeClr val="bg1"/>
                </a:solidFill>
                <a:latin typeface="Arial" pitchFamily="34" charset="0"/>
                <a:cs typeface="Arial" pitchFamily="34" charset="0"/>
              </a:rPr>
              <a:t> ®</a:t>
            </a:r>
            <a:r>
              <a:rPr lang="en-US" sz="1000" dirty="0">
                <a:solidFill>
                  <a:schemeClr val="bg1"/>
                </a:solidFill>
                <a:latin typeface="Arial" pitchFamily="34" charset="0"/>
                <a:cs typeface="Arial" pitchFamily="34" charset="0"/>
              </a:rPr>
              <a:t>, its worldwide delivery model</a:t>
            </a:r>
            <a:r>
              <a:rPr lang="en-US" sz="1000" dirty="0" smtClean="0">
                <a:solidFill>
                  <a:schemeClr val="bg1"/>
                </a:solidFill>
                <a:latin typeface="Arial" pitchFamily="34" charset="0"/>
                <a:cs typeface="Arial" pitchFamily="34" charset="0"/>
              </a:rPr>
              <a:t>.</a:t>
            </a:r>
            <a:endParaRPr lang="en-US" sz="1000" dirty="0">
              <a:solidFill>
                <a:schemeClr val="bg1"/>
              </a:solidFill>
              <a:latin typeface="Arial" pitchFamily="34" charset="0"/>
              <a:cs typeface="Arial" pitchFamily="34" charset="0"/>
            </a:endParaRPr>
          </a:p>
          <a:p>
            <a:pPr marL="0" indent="0" algn="just"/>
            <a:endParaRPr lang="en-US" sz="1050" dirty="0">
              <a:solidFill>
                <a:schemeClr val="bg1"/>
              </a:solidFill>
              <a:latin typeface="Arial" pitchFamily="34" charset="0"/>
              <a:cs typeface="Arial" pitchFamily="34" charset="0"/>
            </a:endParaRPr>
          </a:p>
          <a:p>
            <a:pPr marL="0" indent="0" algn="just"/>
            <a:r>
              <a:rPr lang="en-US" sz="900" i="1" dirty="0" err="1">
                <a:solidFill>
                  <a:schemeClr val="bg1"/>
                </a:solidFill>
                <a:latin typeface="Arial" pitchFamily="34" charset="0"/>
                <a:cs typeface="Arial" pitchFamily="34" charset="0"/>
              </a:rPr>
              <a:t>Rightshore</a:t>
            </a:r>
            <a:r>
              <a:rPr lang="en-US" sz="900" i="1" baseline="30000" dirty="0">
                <a:solidFill>
                  <a:schemeClr val="bg1"/>
                </a:solidFill>
                <a:latin typeface="Arial" pitchFamily="34" charset="0"/>
                <a:cs typeface="Arial" pitchFamily="34" charset="0"/>
              </a:rPr>
              <a:t>®</a:t>
            </a:r>
            <a:r>
              <a:rPr lang="en-US" sz="900" i="1" dirty="0">
                <a:solidFill>
                  <a:schemeClr val="bg1"/>
                </a:solidFill>
                <a:latin typeface="Arial" pitchFamily="34" charset="0"/>
                <a:cs typeface="Arial" pitchFamily="34" charset="0"/>
              </a:rPr>
              <a:t> is a trademark belonging to Capgemini</a:t>
            </a:r>
            <a:endParaRPr lang="en-US" sz="900" b="1" kern="0" noProof="1">
              <a:solidFill>
                <a:schemeClr val="bg1"/>
              </a:solidFill>
              <a:latin typeface="Arial" pitchFamily="34" charset="0"/>
              <a:cs typeface="Arial" pitchFamily="34" charset="0"/>
            </a:endParaRPr>
          </a:p>
        </p:txBody>
      </p:sp>
      <p:pic>
        <p:nvPicPr>
          <p:cNvPr id="338" name="Image 337" descr="CBE_Label_ppt.png"/>
          <p:cNvPicPr>
            <a:picLocks noChangeAspect="1"/>
          </p:cNvPicPr>
          <p:nvPr userDrawn="1"/>
        </p:nvPicPr>
        <p:blipFill>
          <a:blip r:embed="rId10" cstate="print"/>
          <a:stretch>
            <a:fillRect/>
          </a:stretch>
        </p:blipFill>
        <p:spPr>
          <a:xfrm>
            <a:off x="800979" y="3468294"/>
            <a:ext cx="479605" cy="522508"/>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2" y="5"/>
          <a:ext cx="135749" cy="143985"/>
        </p:xfrm>
        <a:graphic>
          <a:graphicData uri="http://schemas.openxmlformats.org/presentationml/2006/ole">
            <mc:AlternateContent xmlns:mc="http://schemas.openxmlformats.org/markup-compatibility/2006">
              <mc:Choice xmlns:v="urn:schemas-microsoft-com:vml" Requires="v">
                <p:oleObj spid="_x0000_s31747" name="think-cell Slide" r:id="rId5" imgW="360" imgH="360" progId="">
                  <p:embed/>
                </p:oleObj>
              </mc:Choice>
              <mc:Fallback>
                <p:oleObj name="think-cell Slide" r:id="rId5" imgW="360" imgH="360" progId="">
                  <p:embed/>
                  <p:pic>
                    <p:nvPicPr>
                      <p:cNvPr id="0"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5"/>
                        <a:ext cx="13574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9"/>
          <p:cNvSpPr>
            <a:spLocks noChangeArrowheads="1"/>
          </p:cNvSpPr>
          <p:nvPr userDrawn="1">
            <p:custDataLst>
              <p:tags r:id="rId3"/>
            </p:custDataLst>
          </p:nvPr>
        </p:nvSpPr>
        <p:spPr bwMode="gray">
          <a:xfrm>
            <a:off x="4879571" y="2940260"/>
            <a:ext cx="3932160" cy="2376667"/>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wrap="square" lIns="360000" tIns="50951" rIns="216000" bIns="144000" rtlCol="0" anchor="b"/>
          <a:lstStyle/>
          <a:p>
            <a:pPr marL="0" marR="0" indent="0" algn="just" defTabSz="1042966"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Arial"/>
                <a:cs typeface="Arial"/>
              </a:rPr>
              <a:t>About Capgemini</a:t>
            </a:r>
            <a:endParaRPr lang="en-US" sz="1000" dirty="0" smtClean="0">
              <a:solidFill>
                <a:schemeClr val="bg1"/>
              </a:solidFill>
              <a:latin typeface="Arial" pitchFamily="34" charset="0"/>
              <a:cs typeface="Arial" pitchFamily="34" charset="0"/>
            </a:endParaRPr>
          </a:p>
          <a:p>
            <a:pPr marL="0" indent="0" algn="just"/>
            <a:endParaRPr lang="en-US" sz="1000" dirty="0" smtClean="0">
              <a:solidFill>
                <a:schemeClr val="bg1"/>
              </a:solidFill>
              <a:latin typeface="Arial" pitchFamily="34" charset="0"/>
              <a:cs typeface="Arial" pitchFamily="34" charset="0"/>
            </a:endParaRPr>
          </a:p>
          <a:p>
            <a:pPr marL="0" indent="0" algn="just"/>
            <a:r>
              <a:rPr lang="en-US" sz="1000" dirty="0" smtClean="0">
                <a:solidFill>
                  <a:schemeClr val="bg1"/>
                </a:solidFill>
                <a:latin typeface="Arial" pitchFamily="34" charset="0"/>
                <a:cs typeface="Arial" pitchFamily="34" charset="0"/>
              </a:rPr>
              <a:t>With </a:t>
            </a:r>
            <a:r>
              <a:rPr lang="en-US" sz="1000" dirty="0">
                <a:solidFill>
                  <a:schemeClr val="bg1"/>
                </a:solidFill>
                <a:latin typeface="Arial" pitchFamily="34" charset="0"/>
                <a:cs typeface="Arial" pitchFamily="34" charset="0"/>
              </a:rPr>
              <a:t>more than 120,000 people in 40 countries, Capgemini is one of the world's foremost providers of consulting, technology and outsourcing services. The Group reported 2011 global revenues of EUR 9.7 billion.</a:t>
            </a:r>
          </a:p>
          <a:p>
            <a:pPr marL="0" indent="0" algn="just"/>
            <a:r>
              <a:rPr lang="en-US" sz="1000" dirty="0">
                <a:solidFill>
                  <a:schemeClr val="bg1"/>
                </a:solidFill>
                <a:latin typeface="Arial" pitchFamily="34" charset="0"/>
                <a:cs typeface="Arial" pitchFamily="34" charset="0"/>
              </a:rPr>
              <a:t>Together with its clients, Capgemini creates and delivers business and technology solutions that fit their needs and drive the results they want. A deeply multicultural organization, Capgemini has developed its own way of working, the Collaborative Business </a:t>
            </a:r>
            <a:r>
              <a:rPr lang="en-US" sz="1000" dirty="0" err="1">
                <a:solidFill>
                  <a:schemeClr val="bg1"/>
                </a:solidFill>
                <a:latin typeface="Arial" pitchFamily="34" charset="0"/>
                <a:cs typeface="Arial" pitchFamily="34" charset="0"/>
              </a:rPr>
              <a:t>Experience</a:t>
            </a:r>
            <a:r>
              <a:rPr lang="en-US" sz="1000" baseline="30000" dirty="0" err="1">
                <a:solidFill>
                  <a:schemeClr val="bg1"/>
                </a:solidFill>
                <a:latin typeface="Arial" pitchFamily="34" charset="0"/>
                <a:cs typeface="Arial" pitchFamily="34" charset="0"/>
              </a:rPr>
              <a:t>TM</a:t>
            </a:r>
            <a:r>
              <a:rPr lang="en-US" sz="1000" dirty="0">
                <a:solidFill>
                  <a:schemeClr val="bg1"/>
                </a:solidFill>
                <a:latin typeface="Arial" pitchFamily="34" charset="0"/>
                <a:cs typeface="Arial" pitchFamily="34" charset="0"/>
              </a:rPr>
              <a:t>, and draws on </a:t>
            </a:r>
            <a:r>
              <a:rPr lang="en-US" sz="1000" dirty="0" err="1">
                <a:solidFill>
                  <a:schemeClr val="bg1"/>
                </a:solidFill>
                <a:latin typeface="Arial" pitchFamily="34" charset="0"/>
                <a:cs typeface="Arial" pitchFamily="34" charset="0"/>
              </a:rPr>
              <a:t>Rightshore</a:t>
            </a:r>
            <a:r>
              <a:rPr lang="en-US" sz="1000" b="1" baseline="30000" dirty="0">
                <a:solidFill>
                  <a:schemeClr val="bg1"/>
                </a:solidFill>
                <a:latin typeface="Arial" pitchFamily="34" charset="0"/>
                <a:cs typeface="Arial" pitchFamily="34" charset="0"/>
              </a:rPr>
              <a:t> ®</a:t>
            </a:r>
            <a:r>
              <a:rPr lang="en-US" sz="1000" dirty="0">
                <a:solidFill>
                  <a:schemeClr val="bg1"/>
                </a:solidFill>
                <a:latin typeface="Arial" pitchFamily="34" charset="0"/>
                <a:cs typeface="Arial" pitchFamily="34" charset="0"/>
              </a:rPr>
              <a:t>, its worldwide delivery model</a:t>
            </a:r>
            <a:r>
              <a:rPr lang="en-US" sz="1000" dirty="0" smtClean="0">
                <a:solidFill>
                  <a:schemeClr val="bg1"/>
                </a:solidFill>
                <a:latin typeface="Arial" pitchFamily="34" charset="0"/>
                <a:cs typeface="Arial" pitchFamily="34" charset="0"/>
              </a:rPr>
              <a:t>.</a:t>
            </a:r>
            <a:endParaRPr lang="en-US" sz="1000" dirty="0">
              <a:solidFill>
                <a:schemeClr val="bg1"/>
              </a:solidFill>
              <a:latin typeface="Arial" pitchFamily="34" charset="0"/>
              <a:cs typeface="Arial" pitchFamily="34" charset="0"/>
            </a:endParaRPr>
          </a:p>
          <a:p>
            <a:pPr marL="0" indent="0" algn="just"/>
            <a:endParaRPr lang="en-US" sz="1050" dirty="0">
              <a:solidFill>
                <a:schemeClr val="bg1"/>
              </a:solidFill>
              <a:latin typeface="Arial" pitchFamily="34" charset="0"/>
              <a:cs typeface="Arial" pitchFamily="34" charset="0"/>
            </a:endParaRPr>
          </a:p>
          <a:p>
            <a:pPr marL="0" indent="0" algn="just"/>
            <a:r>
              <a:rPr lang="en-US" sz="900" i="1" dirty="0" err="1">
                <a:solidFill>
                  <a:schemeClr val="bg1"/>
                </a:solidFill>
                <a:latin typeface="Arial" pitchFamily="34" charset="0"/>
                <a:cs typeface="Arial" pitchFamily="34" charset="0"/>
              </a:rPr>
              <a:t>Rightshore</a:t>
            </a:r>
            <a:r>
              <a:rPr lang="en-US" sz="900" i="1" baseline="30000" dirty="0">
                <a:solidFill>
                  <a:schemeClr val="bg1"/>
                </a:solidFill>
                <a:latin typeface="Arial" pitchFamily="34" charset="0"/>
                <a:cs typeface="Arial" pitchFamily="34" charset="0"/>
              </a:rPr>
              <a:t>®</a:t>
            </a:r>
            <a:r>
              <a:rPr lang="en-US" sz="900" i="1" dirty="0">
                <a:solidFill>
                  <a:schemeClr val="bg1"/>
                </a:solidFill>
                <a:latin typeface="Arial" pitchFamily="34" charset="0"/>
                <a:cs typeface="Arial" pitchFamily="34" charset="0"/>
              </a:rPr>
              <a:t> is a trademark belonging to Capgemini</a:t>
            </a:r>
            <a:endParaRPr lang="en-US" sz="900" b="1" kern="0" noProof="1">
              <a:solidFill>
                <a:schemeClr val="bg1"/>
              </a:solidFill>
              <a:latin typeface="Arial" pitchFamily="34" charset="0"/>
              <a:cs typeface="Arial" pitchFamily="34" charset="0"/>
            </a:endParaRPr>
          </a:p>
        </p:txBody>
      </p:sp>
      <p:pic>
        <p:nvPicPr>
          <p:cNvPr id="7" name="Image 6" descr="CBE_Label_ppt.png"/>
          <p:cNvPicPr>
            <a:picLocks noChangeAspect="1"/>
          </p:cNvPicPr>
          <p:nvPr userDrawn="1"/>
        </p:nvPicPr>
        <p:blipFill>
          <a:blip r:embed="rId7" cstate="print"/>
          <a:stretch>
            <a:fillRect/>
          </a:stretch>
        </p:blipFill>
        <p:spPr>
          <a:xfrm>
            <a:off x="4648582" y="2791400"/>
            <a:ext cx="479605" cy="522508"/>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32771" name="think-cell Slide" r:id="rId4" imgW="360" imgH="360" progId="">
                  <p:embed/>
                </p:oleObj>
              </mc:Choice>
              <mc:Fallback>
                <p:oleObj name="think-cell Slide" r:id="rId4" imgW="360" imgH="360" progId="">
                  <p:embed/>
                  <p:pic>
                    <p:nvPicPr>
                      <p:cNvPr id="0"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pic>
        <p:nvPicPr>
          <p:cNvPr id="6" name="Image 5" descr="LF_People.jpg"/>
          <p:cNvPicPr>
            <a:picLocks noChangeAspect="1"/>
          </p:cNvPicPr>
          <p:nvPr userDrawn="1"/>
        </p:nvPicPr>
        <p:blipFill>
          <a:blip r:embed="rId6" cstate="print"/>
          <a:stretch>
            <a:fillRect/>
          </a:stretch>
        </p:blipFill>
        <p:spPr>
          <a:xfrm>
            <a:off x="0" y="0"/>
            <a:ext cx="9144000" cy="6601204"/>
          </a:xfrm>
          <a:prstGeom prst="rect">
            <a:avLst/>
          </a:prstGeom>
        </p:spPr>
      </p:pic>
      <p:graphicFrame>
        <p:nvGraphicFramePr>
          <p:cNvPr id="5" name="Object 4"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34819" name="think-cell Slide" r:id="rId7" imgW="360" imgH="360" progId="">
                  <p:embed/>
                </p:oleObj>
              </mc:Choice>
              <mc:Fallback>
                <p:oleObj name="think-cell Slide" r:id="rId7" imgW="360" imgH="360" progId="">
                  <p:embed/>
                  <p:pic>
                    <p:nvPicPr>
                      <p:cNvPr id="0"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p:nvPr userDrawn="1">
            <p:custDataLst>
              <p:tags r:id="rId3"/>
            </p:custDataLst>
          </p:nvPr>
        </p:nvSpPr>
        <p:spPr bwMode="auto">
          <a:xfrm flipV="1">
            <a:off x="-1085" y="3384918"/>
            <a:ext cx="9145086" cy="3473089"/>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1864314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333 w 10564100"/>
              <a:gd name="connsiteY0" fmla="*/ 0 h 3793347"/>
              <a:gd name="connsiteX1" fmla="*/ 10562846 w 10564100"/>
              <a:gd name="connsiteY1" fmla="*/ 3793347 h 3793347"/>
              <a:gd name="connsiteX2" fmla="*/ 9024256 w 10564100"/>
              <a:gd name="connsiteY2" fmla="*/ 2944606 h 3793347"/>
              <a:gd name="connsiteX3" fmla="*/ 2294717 w 10564100"/>
              <a:gd name="connsiteY3" fmla="*/ 2929750 h 3793347"/>
              <a:gd name="connsiteX4" fmla="*/ 1200045 w 10564100"/>
              <a:gd name="connsiteY4" fmla="*/ 2207950 h 3793347"/>
              <a:gd name="connsiteX5" fmla="*/ 0 w 10564100"/>
              <a:gd name="connsiteY5" fmla="*/ 2933771 h 3793347"/>
              <a:gd name="connsiteX6" fmla="*/ 30995 w 10564100"/>
              <a:gd name="connsiteY6" fmla="*/ 0 h 3793347"/>
              <a:gd name="connsiteX0" fmla="*/ 10562333 w 10564100"/>
              <a:gd name="connsiteY0" fmla="*/ 0 h 3793347"/>
              <a:gd name="connsiteX1" fmla="*/ 10562846 w 10564100"/>
              <a:gd name="connsiteY1" fmla="*/ 3793347 h 3793347"/>
              <a:gd name="connsiteX2" fmla="*/ 9024256 w 10564100"/>
              <a:gd name="connsiteY2" fmla="*/ 2944606 h 3793347"/>
              <a:gd name="connsiteX3" fmla="*/ 2294717 w 10564100"/>
              <a:gd name="connsiteY3" fmla="*/ 2929750 h 3793347"/>
              <a:gd name="connsiteX4" fmla="*/ 1200045 w 10564100"/>
              <a:gd name="connsiteY4" fmla="*/ 2207950 h 3793347"/>
              <a:gd name="connsiteX5" fmla="*/ 0 w 10564100"/>
              <a:gd name="connsiteY5" fmla="*/ 2933771 h 3793347"/>
              <a:gd name="connsiteX6" fmla="*/ 1254 w 10564100"/>
              <a:gd name="connsiteY6" fmla="*/ 0 h 379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100" h="3793347">
                <a:moveTo>
                  <a:pt x="10562333" y="0"/>
                </a:moveTo>
                <a:cubicBezTo>
                  <a:pt x="10562846" y="67600"/>
                  <a:pt x="10564100" y="3749932"/>
                  <a:pt x="10562846" y="3793347"/>
                </a:cubicBezTo>
                <a:cubicBezTo>
                  <a:pt x="10190427" y="3056010"/>
                  <a:pt x="9461842" y="2928661"/>
                  <a:pt x="9024256" y="2944606"/>
                </a:cubicBezTo>
                <a:lnTo>
                  <a:pt x="2294717" y="2929750"/>
                </a:lnTo>
                <a:cubicBezTo>
                  <a:pt x="1854084" y="2930298"/>
                  <a:pt x="1423155" y="2679996"/>
                  <a:pt x="1200045" y="2207950"/>
                </a:cubicBezTo>
                <a:cubicBezTo>
                  <a:pt x="964689" y="2886404"/>
                  <a:pt x="278640" y="2932893"/>
                  <a:pt x="0" y="2933771"/>
                </a:cubicBezTo>
                <a:cubicBezTo>
                  <a:pt x="2067" y="2898258"/>
                  <a:pt x="2526" y="95582"/>
                  <a:pt x="1254" y="0"/>
                </a:cubicBezTo>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sp>
        <p:nvSpPr>
          <p:cNvPr id="2" name="Titre 1"/>
          <p:cNvSpPr>
            <a:spLocks noGrp="1"/>
          </p:cNvSpPr>
          <p:nvPr>
            <p:ph type="title" hasCustomPrompt="1"/>
            <p:custDataLst>
              <p:tags r:id="rId4"/>
            </p:custDataLst>
          </p:nvPr>
        </p:nvSpPr>
        <p:spPr>
          <a:xfrm>
            <a:off x="0" y="4490510"/>
            <a:ext cx="9144000" cy="1362097"/>
          </a:xfrm>
          <a:prstGeom prst="rect">
            <a:avLst/>
          </a:prstGeom>
        </p:spPr>
        <p:txBody>
          <a:bodyPr vert="horz" lIns="826470" tIns="33059" rIns="66118" bIns="33059" rtlCol="0" anchor="ctr" anchorCtr="0">
            <a:noAutofit/>
          </a:bodyPr>
          <a:lstStyle>
            <a:lvl1pPr algn="l" defTabSz="914342" rtl="0" eaLnBrk="1" latinLnBrk="0" hangingPunct="1">
              <a:spcBef>
                <a:spcPct val="0"/>
              </a:spcBef>
              <a:buNone/>
              <a:defRPr lang="en-US" sz="4000" b="0" kern="1200" cap="none" baseline="0" dirty="0" smtClean="0">
                <a:solidFill>
                  <a:schemeClr val="tx1"/>
                </a:solidFill>
                <a:latin typeface="Arial" pitchFamily="34" charset="0"/>
                <a:ea typeface="+mj-ea"/>
                <a:cs typeface="Arial" pitchFamily="34" charset="0"/>
              </a:defRPr>
            </a:lvl1pPr>
          </a:lstStyle>
          <a:p>
            <a:pPr lvl="0"/>
            <a:r>
              <a:rPr lang="en-US" noProof="0" dirty="0" smtClean="0"/>
              <a:t>Click to edit Master text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6" name="Image 5" descr="test5.jpg"/>
          <p:cNvPicPr>
            <a:picLocks noChangeAspect="1"/>
          </p:cNvPicPr>
          <p:nvPr userDrawn="1"/>
        </p:nvPicPr>
        <p:blipFill>
          <a:blip r:embed="rId6" cstate="print"/>
          <a:srcRect l="240" t="179" r="380" b="511"/>
          <a:stretch>
            <a:fillRect/>
          </a:stretch>
        </p:blipFill>
        <p:spPr>
          <a:xfrm>
            <a:off x="0" y="1050622"/>
            <a:ext cx="9144000" cy="5807378"/>
          </a:xfrm>
          <a:prstGeom prst="rect">
            <a:avLst/>
          </a:prstGeom>
        </p:spPr>
      </p:pic>
      <p:graphicFrame>
        <p:nvGraphicFramePr>
          <p:cNvPr id="5" name="Object 4"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35843" name="think-cell Slide" r:id="rId7" imgW="360" imgH="360" progId="">
                  <p:embed/>
                </p:oleObj>
              </mc:Choice>
              <mc:Fallback>
                <p:oleObj name="think-cell Slide" r:id="rId7" imgW="360" imgH="360" progId="">
                  <p:embed/>
                  <p:pic>
                    <p:nvPicPr>
                      <p:cNvPr id="0"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p:cNvSpPr/>
          <p:nvPr userDrawn="1">
            <p:custDataLst>
              <p:tags r:id="rId3"/>
            </p:custDataLst>
          </p:nvPr>
        </p:nvSpPr>
        <p:spPr bwMode="auto">
          <a:xfrm>
            <a:off x="-1892" y="0"/>
            <a:ext cx="9146339" cy="3329158"/>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2188 w 10562411"/>
              <a:gd name="connsiteY0" fmla="*/ 0 h 3670551"/>
              <a:gd name="connsiteX1" fmla="*/ 10561655 w 10562411"/>
              <a:gd name="connsiteY1" fmla="*/ 712383 h 3670551"/>
              <a:gd name="connsiteX2" fmla="*/ 10561157 w 10562411"/>
              <a:gd name="connsiteY2" fmla="*/ 2188721 h 3670551"/>
              <a:gd name="connsiteX3" fmla="*/ 9288594 w 10562411"/>
              <a:gd name="connsiteY3" fmla="*/ 2865486 h 3670551"/>
              <a:gd name="connsiteX4" fmla="*/ 2317558 w 10562411"/>
              <a:gd name="connsiteY4" fmla="*/ 2871895 h 3670551"/>
              <a:gd name="connsiteX5" fmla="*/ 1180889 w 10562411"/>
              <a:gd name="connsiteY5" fmla="*/ 3670551 h 3670551"/>
              <a:gd name="connsiteX6" fmla="*/ 0 w 10562411"/>
              <a:gd name="connsiteY6" fmla="*/ 2886448 h 3670551"/>
              <a:gd name="connsiteX7" fmla="*/ 2188 w 10562411"/>
              <a:gd name="connsiteY7" fmla="*/ 0 h 3670551"/>
              <a:gd name="connsiteX0" fmla="*/ 2188 w 10562585"/>
              <a:gd name="connsiteY0" fmla="*/ 0 h 3670551"/>
              <a:gd name="connsiteX1" fmla="*/ 10562072 w 10562585"/>
              <a:gd name="connsiteY1" fmla="*/ 1 h 3670551"/>
              <a:gd name="connsiteX2" fmla="*/ 10561157 w 10562585"/>
              <a:gd name="connsiteY2" fmla="*/ 2188721 h 3670551"/>
              <a:gd name="connsiteX3" fmla="*/ 9288594 w 10562585"/>
              <a:gd name="connsiteY3" fmla="*/ 2865486 h 3670551"/>
              <a:gd name="connsiteX4" fmla="*/ 2317558 w 10562585"/>
              <a:gd name="connsiteY4" fmla="*/ 2871895 h 3670551"/>
              <a:gd name="connsiteX5" fmla="*/ 1180889 w 10562585"/>
              <a:gd name="connsiteY5" fmla="*/ 3670551 h 3670551"/>
              <a:gd name="connsiteX6" fmla="*/ 0 w 10562585"/>
              <a:gd name="connsiteY6" fmla="*/ 2886448 h 3670551"/>
              <a:gd name="connsiteX7" fmla="*/ 2188 w 10562585"/>
              <a:gd name="connsiteY7" fmla="*/ 0 h 367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585" h="3670551">
                <a:moveTo>
                  <a:pt x="2188" y="0"/>
                </a:moveTo>
                <a:lnTo>
                  <a:pt x="10562072" y="1"/>
                </a:lnTo>
                <a:cubicBezTo>
                  <a:pt x="10562585" y="67601"/>
                  <a:pt x="10562411" y="2145306"/>
                  <a:pt x="10561157" y="2188721"/>
                </a:cubicBezTo>
                <a:cubicBezTo>
                  <a:pt x="10083761" y="2860730"/>
                  <a:pt x="9705180" y="2870806"/>
                  <a:pt x="9288594" y="2865486"/>
                </a:cubicBezTo>
                <a:lnTo>
                  <a:pt x="2317558" y="2871895"/>
                </a:lnTo>
                <a:cubicBezTo>
                  <a:pt x="1740344" y="2905037"/>
                  <a:pt x="1372498" y="3207729"/>
                  <a:pt x="1180889" y="3670551"/>
                </a:cubicBezTo>
                <a:cubicBezTo>
                  <a:pt x="882535" y="2966774"/>
                  <a:pt x="278640" y="2885570"/>
                  <a:pt x="0" y="2886448"/>
                </a:cubicBezTo>
                <a:cubicBezTo>
                  <a:pt x="2067" y="2850935"/>
                  <a:pt x="3460" y="95582"/>
                  <a:pt x="2188" y="0"/>
                </a:cubicBezTo>
                <a:close/>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sp>
        <p:nvSpPr>
          <p:cNvPr id="2" name="Titre 1"/>
          <p:cNvSpPr>
            <a:spLocks noGrp="1"/>
          </p:cNvSpPr>
          <p:nvPr>
            <p:ph type="title" hasCustomPrompt="1"/>
            <p:custDataLst>
              <p:tags r:id="rId4"/>
            </p:custDataLst>
          </p:nvPr>
        </p:nvSpPr>
        <p:spPr>
          <a:xfrm>
            <a:off x="0" y="832190"/>
            <a:ext cx="9144000" cy="1143240"/>
          </a:xfrm>
          <a:prstGeom prst="rect">
            <a:avLst/>
          </a:prstGeom>
        </p:spPr>
        <p:txBody>
          <a:bodyPr lIns="330588" tIns="33059" rIns="33059" bIns="33059" anchor="ctr" anchorCtr="0"/>
          <a:lstStyle>
            <a:lvl1pPr algn="l">
              <a:defRPr>
                <a:solidFill>
                  <a:schemeClr val="tx1"/>
                </a:solidFill>
                <a:latin typeface="Arial" pitchFamily="34" charset="0"/>
                <a:cs typeface="Arial" pitchFamily="34" charset="0"/>
              </a:defRPr>
            </a:lvl1pPr>
          </a:lstStyle>
          <a:p>
            <a:pPr lvl="0"/>
            <a:r>
              <a:rPr lang="en-US" noProof="0" dirty="0" smtClean="0"/>
              <a:t>Click to edit Master text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Master with subhea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a:noFill/>
          <a:ln w="9525">
            <a:noFill/>
            <a:miter lim="800000"/>
            <a:headEnd/>
            <a:tailEnd/>
          </a:ln>
        </p:spPr>
        <p:txBody>
          <a:bodyPr vert="horz" wrap="square" lIns="72000" tIns="252000" rIns="72000" bIns="36000" numCol="1" anchor="ctr" anchorCtr="0" compatLnSpc="1">
            <a:prstTxWarp prst="textNoShape">
              <a:avLst/>
            </a:prstTxWarp>
          </a:bodyPr>
          <a:lstStyle>
            <a:lvl1pPr marL="714375" indent="-714375" algn="ctr" rtl="0" eaLnBrk="0" fontAlgn="base" hangingPunct="0">
              <a:spcBef>
                <a:spcPct val="0"/>
              </a:spcBef>
              <a:spcAft>
                <a:spcPct val="0"/>
              </a:spcAft>
              <a:defRPr lang="en-US" sz="3000" b="1" noProof="0" dirty="0" smtClean="0">
                <a:solidFill>
                  <a:schemeClr val="tx2"/>
                </a:solidFill>
                <a:latin typeface="+mj-lt"/>
                <a:ea typeface="+mj-ea"/>
                <a:cs typeface="+mj-cs"/>
              </a:defRPr>
            </a:lvl1p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a:xfrm>
            <a:off x="0" y="2101755"/>
            <a:ext cx="9144000" cy="4024408"/>
          </a:xfrm>
          <a:noFill/>
          <a:ln w="9525">
            <a:noFill/>
            <a:miter lim="800000"/>
            <a:headEnd/>
            <a:tailEnd/>
          </a:ln>
        </p:spPr>
        <p:txBody>
          <a:bodyPr vert="horz" wrap="square" lIns="288000" tIns="36000" rIns="72000" bIns="36000" numCol="1" anchor="t" anchorCtr="0" compatLnSpc="1">
            <a:prstTxWarp prst="textNoShape">
              <a:avLst/>
            </a:prstTxWarp>
          </a:bodyPr>
          <a:lstStyle>
            <a:lvl1pPr algn="l" defTabSz="714375" rtl="0" eaLnBrk="0" fontAlgn="base" hangingPunct="0">
              <a:spcBef>
                <a:spcPct val="20000"/>
              </a:spcBef>
              <a:spcAft>
                <a:spcPct val="0"/>
              </a:spcAft>
              <a:defRPr lang="fr-FR" sz="2400" baseline="0" noProof="0" dirty="0" smtClean="0">
                <a:solidFill>
                  <a:schemeClr val="tx1"/>
                </a:solidFill>
                <a:latin typeface="+mn-lt"/>
                <a:ea typeface="+mn-ea"/>
                <a:cs typeface="+mn-cs"/>
              </a:defRPr>
            </a:lvl1pPr>
            <a:lvl2pPr algn="l" defTabSz="714375" rtl="0" eaLnBrk="0" fontAlgn="base" hangingPunct="0">
              <a:spcBef>
                <a:spcPct val="20000"/>
              </a:spcBef>
              <a:spcAft>
                <a:spcPct val="0"/>
              </a:spcAft>
              <a:defRPr lang="fr-FR" sz="2000" baseline="0" noProof="0" dirty="0" smtClean="0">
                <a:solidFill>
                  <a:schemeClr val="tx1"/>
                </a:solidFill>
                <a:latin typeface="+mn-lt"/>
                <a:ea typeface="+mn-ea"/>
                <a:cs typeface="+mn-cs"/>
              </a:defRPr>
            </a:lvl2pPr>
            <a:lvl3pPr algn="l" defTabSz="714375" rtl="0" eaLnBrk="0" fontAlgn="base" hangingPunct="0">
              <a:spcBef>
                <a:spcPct val="20000"/>
              </a:spcBef>
              <a:spcAft>
                <a:spcPct val="0"/>
              </a:spcAft>
              <a:defRPr lang="fr-FR" sz="1800" baseline="0" noProof="0" dirty="0" smtClean="0">
                <a:solidFill>
                  <a:schemeClr val="tx1"/>
                </a:solidFill>
                <a:latin typeface="+mn-lt"/>
                <a:ea typeface="+mn-ea"/>
                <a:cs typeface="+mn-cs"/>
              </a:defRPr>
            </a:lvl3pPr>
            <a:lvl4pPr algn="l" defTabSz="714375" rtl="0" eaLnBrk="0" fontAlgn="base" hangingPunct="0">
              <a:spcBef>
                <a:spcPct val="20000"/>
              </a:spcBef>
              <a:spcAft>
                <a:spcPct val="0"/>
              </a:spcAft>
              <a:defRPr lang="fr-FR" sz="1600" baseline="0" noProof="0" dirty="0" smtClean="0">
                <a:solidFill>
                  <a:schemeClr val="tx1"/>
                </a:solidFill>
                <a:latin typeface="+mn-lt"/>
                <a:ea typeface="+mn-ea"/>
                <a:cs typeface="+mn-cs"/>
              </a:defRPr>
            </a:lvl4pPr>
            <a:lvl5pPr marL="1427163" indent="-266700" algn="l" defTabSz="636588" rtl="0" eaLnBrk="0" fontAlgn="base" hangingPunct="0">
              <a:spcBef>
                <a:spcPct val="20000"/>
              </a:spcBef>
              <a:spcAft>
                <a:spcPct val="0"/>
              </a:spcAft>
              <a:defRPr lang="en-US" sz="1400" baseline="0" noProof="0" dirty="0" smtClean="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endParaRPr lang="en-US" noProof="0" dirty="0"/>
          </a:p>
        </p:txBody>
      </p:sp>
      <p:sp>
        <p:nvSpPr>
          <p:cNvPr id="4" name="Espace réservé du texte 3"/>
          <p:cNvSpPr>
            <a:spLocks noGrp="1"/>
          </p:cNvSpPr>
          <p:nvPr>
            <p:ph type="body" sz="half" idx="2" hasCustomPrompt="1"/>
          </p:nvPr>
        </p:nvSpPr>
        <p:spPr>
          <a:xfrm>
            <a:off x="0" y="1440001"/>
            <a:ext cx="9144000" cy="557473"/>
          </a:xfrm>
        </p:spPr>
        <p:txBody>
          <a:bodyPr/>
          <a:lstStyle>
            <a:lvl1pPr marL="0" indent="0">
              <a:buNone/>
              <a:defRPr sz="2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Click to edit Master text style</a:t>
            </a:r>
          </a:p>
        </p:txBody>
      </p:sp>
      <p:sp>
        <p:nvSpPr>
          <p:cNvPr id="9" name="Rectangle 18"/>
          <p:cNvSpPr>
            <a:spLocks noGrp="1" noChangeArrowheads="1"/>
          </p:cNvSpPr>
          <p:nvPr>
            <p:ph type="ftr" sz="quarter" idx="3"/>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10" name="Rectangle 19"/>
          <p:cNvSpPr>
            <a:spLocks noGrp="1" noChangeArrowheads="1"/>
          </p:cNvSpPr>
          <p:nvPr>
            <p:ph type="sldNum" sz="quarter" idx="4"/>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11" name="Rectangle 17"/>
          <p:cNvSpPr>
            <a:spLocks noGrp="1" noChangeArrowheads="1"/>
          </p:cNvSpPr>
          <p:nvPr>
            <p:ph type="dt" sz="half" idx="10"/>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lnSpc>
                <a:spcPct val="90000"/>
              </a:lnSpc>
              <a:defRPr/>
            </a:lvl1pPr>
          </a:lstStyle>
          <a:p>
            <a:r>
              <a:rPr lang="en-US" noProof="0" smtClean="0"/>
              <a:t>Click to edit Master title style</a:t>
            </a:r>
            <a:endParaRPr lang="en-US" noProof="0"/>
          </a:p>
        </p:txBody>
      </p:sp>
      <p:sp>
        <p:nvSpPr>
          <p:cNvPr id="4" name="Espace réservé du contenu 3"/>
          <p:cNvSpPr>
            <a:spLocks noGrp="1"/>
          </p:cNvSpPr>
          <p:nvPr>
            <p:ph sz="half" idx="2" hasCustomPrompt="1"/>
          </p:nvPr>
        </p:nvSpPr>
        <p:spPr>
          <a:xfrm>
            <a:off x="166154" y="1440000"/>
            <a:ext cx="4320000" cy="4633200"/>
          </a:xfrm>
        </p:spPr>
        <p:txBody>
          <a:bodyPr lIns="72000" rIns="36000"/>
          <a:lstStyle>
            <a:lvl1pPr>
              <a:defRPr sz="2000" baseline="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4" hasCustomPrompt="1"/>
          </p:nvPr>
        </p:nvSpPr>
        <p:spPr>
          <a:xfrm>
            <a:off x="4652308" y="1440000"/>
            <a:ext cx="4320000" cy="4633200"/>
          </a:xfrm>
        </p:spPr>
        <p:txBody>
          <a:bodyPr lIns="72000" rIns="36000"/>
          <a:lstStyle>
            <a:lvl1pPr>
              <a:defRPr sz="200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8" name="Rectangle 18"/>
          <p:cNvSpPr>
            <a:spLocks noGrp="1" noChangeArrowheads="1"/>
          </p:cNvSpPr>
          <p:nvPr>
            <p:ph type="ftr" sz="quarter" idx="3"/>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9" name="Rectangle 19"/>
          <p:cNvSpPr>
            <a:spLocks noGrp="1" noChangeArrowheads="1"/>
          </p:cNvSpPr>
          <p:nvPr>
            <p:ph type="sldNum" sz="quarter" idx="10"/>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13" name="Rectangle 17"/>
          <p:cNvSpPr>
            <a:spLocks noGrp="1" noChangeArrowheads="1"/>
          </p:cNvSpPr>
          <p:nvPr>
            <p:ph type="dt" sz="half" idx="11"/>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tents with heading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edit Master title style</a:t>
            </a:r>
            <a:endParaRPr lang="en-US" noProof="0"/>
          </a:p>
        </p:txBody>
      </p:sp>
      <p:sp>
        <p:nvSpPr>
          <p:cNvPr id="3" name="Espace réservé du texte 2"/>
          <p:cNvSpPr>
            <a:spLocks noGrp="1"/>
          </p:cNvSpPr>
          <p:nvPr>
            <p:ph type="body" idx="1" hasCustomPrompt="1"/>
          </p:nvPr>
        </p:nvSpPr>
        <p:spPr>
          <a:xfrm>
            <a:off x="188970" y="1440000"/>
            <a:ext cx="4308297" cy="639762"/>
          </a:xfrm>
        </p:spPr>
        <p:txBody>
          <a:bodyPr lIns="36000" rIns="36000" anchor="ctr"/>
          <a:lstStyle>
            <a:lvl1pPr marL="0" indent="0" algn="ctr">
              <a:lnSpc>
                <a:spcPct val="90000"/>
              </a:lnSpc>
              <a:spcBef>
                <a:spcPts val="0"/>
              </a:spcBef>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4" name="Espace réservé du contenu 3"/>
          <p:cNvSpPr>
            <a:spLocks noGrp="1"/>
          </p:cNvSpPr>
          <p:nvPr>
            <p:ph sz="half" idx="2" hasCustomPrompt="1"/>
          </p:nvPr>
        </p:nvSpPr>
        <p:spPr>
          <a:xfrm>
            <a:off x="188970" y="2092987"/>
            <a:ext cx="4308297" cy="3951288"/>
          </a:xfrm>
        </p:spPr>
        <p:txBody>
          <a:bodyPr lIns="72000" rIns="36000"/>
          <a:lstStyle>
            <a:lvl1pPr>
              <a:defRPr sz="2000" baseline="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5" name="Espace réservé du texte 4"/>
          <p:cNvSpPr>
            <a:spLocks noGrp="1"/>
          </p:cNvSpPr>
          <p:nvPr>
            <p:ph type="body" sz="quarter" idx="3" hasCustomPrompt="1"/>
          </p:nvPr>
        </p:nvSpPr>
        <p:spPr>
          <a:xfrm>
            <a:off x="4708261" y="1440000"/>
            <a:ext cx="4261470" cy="639762"/>
          </a:xfrm>
        </p:spPr>
        <p:txBody>
          <a:bodyPr lIns="36000" rIns="36000" anchor="ctr"/>
          <a:lstStyle>
            <a:lvl1pPr marL="0" indent="0" algn="ctr">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6" name="Espace réservé du contenu 5"/>
          <p:cNvSpPr>
            <a:spLocks noGrp="1"/>
          </p:cNvSpPr>
          <p:nvPr>
            <p:ph sz="quarter" idx="4" hasCustomPrompt="1"/>
          </p:nvPr>
        </p:nvSpPr>
        <p:spPr>
          <a:xfrm>
            <a:off x="4708261" y="2092987"/>
            <a:ext cx="4261470" cy="3951288"/>
          </a:xfrm>
        </p:spPr>
        <p:txBody>
          <a:bodyPr lIns="72000" rIns="36000"/>
          <a:lstStyle>
            <a:lvl1pPr>
              <a:defRPr sz="200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13" name="Rectangle 18"/>
          <p:cNvSpPr>
            <a:spLocks noGrp="1" noChangeArrowheads="1"/>
          </p:cNvSpPr>
          <p:nvPr>
            <p:ph type="ftr" sz="quarter" idx="10"/>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14" name="Rectangle 19"/>
          <p:cNvSpPr>
            <a:spLocks noGrp="1" noChangeArrowheads="1"/>
          </p:cNvSpPr>
          <p:nvPr>
            <p:ph type="sldNum" sz="quarter" idx="11"/>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15" name="Rectangle 17"/>
          <p:cNvSpPr>
            <a:spLocks noGrp="1" noChangeArrowheads="1"/>
          </p:cNvSpPr>
          <p:nvPr>
            <p:ph type="dt" sz="half" idx="1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acts Info">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defRPr baseline="0">
                <a:solidFill>
                  <a:schemeClr val="tx2"/>
                </a:solidFill>
              </a:defRPr>
            </a:lvl1pPr>
          </a:lstStyle>
          <a:p>
            <a:r>
              <a:rPr lang="en-US" noProof="0" dirty="0" smtClean="0"/>
              <a:t>More information</a:t>
            </a:r>
            <a:endParaRPr lang="en-US" noProof="0" dirty="0"/>
          </a:p>
        </p:txBody>
      </p:sp>
      <p:pic>
        <p:nvPicPr>
          <p:cNvPr id="7" name="Picture 12" descr="OK_Capgemini"/>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203689" y="6381753"/>
            <a:ext cx="1439008" cy="339725"/>
          </a:xfrm>
          <a:prstGeom prst="rect">
            <a:avLst/>
          </a:prstGeom>
          <a:noFill/>
          <a:ln w="9525">
            <a:noFill/>
            <a:miter lim="800000"/>
            <a:headEnd/>
            <a:tailEnd/>
          </a:ln>
        </p:spPr>
      </p:pic>
      <p:sp>
        <p:nvSpPr>
          <p:cNvPr id="10" name="Rectangle 26"/>
          <p:cNvSpPr>
            <a:spLocks noChangeArrowheads="1"/>
          </p:cNvSpPr>
          <p:nvPr/>
        </p:nvSpPr>
        <p:spPr bwMode="auto">
          <a:xfrm>
            <a:off x="0" y="6286503"/>
            <a:ext cx="9145108" cy="17463"/>
          </a:xfrm>
          <a:prstGeom prst="rect">
            <a:avLst/>
          </a:prstGeom>
          <a:gradFill rotWithShape="1">
            <a:gsLst>
              <a:gs pos="0">
                <a:schemeClr val="tx2">
                  <a:gamma/>
                  <a:tint val="22353"/>
                  <a:invGamma/>
                </a:schemeClr>
              </a:gs>
              <a:gs pos="100000">
                <a:schemeClr val="tx2"/>
              </a:gs>
            </a:gsLst>
            <a:lin ang="0" scaled="1"/>
          </a:gradFill>
          <a:ln w="9525" algn="ctr">
            <a:noFill/>
            <a:miter lim="800000"/>
            <a:headEnd/>
            <a:tailEnd/>
          </a:ln>
          <a:effectLst/>
        </p:spPr>
        <p:txBody>
          <a:bodyPr wrap="none" anchor="ctr"/>
          <a:lstStyle/>
          <a:p>
            <a:pPr algn="ctr" eaLnBrk="0" hangingPunct="0">
              <a:lnSpc>
                <a:spcPct val="85000"/>
              </a:lnSpc>
              <a:defRPr/>
            </a:pPr>
            <a:endParaRPr lang="en-US" noProof="0"/>
          </a:p>
        </p:txBody>
      </p:sp>
      <p:sp>
        <p:nvSpPr>
          <p:cNvPr id="12" name="Freeform 23"/>
          <p:cNvSpPr>
            <a:spLocks/>
          </p:cNvSpPr>
          <p:nvPr/>
        </p:nvSpPr>
        <p:spPr bwMode="auto">
          <a:xfrm>
            <a:off x="0" y="3"/>
            <a:ext cx="3191608" cy="1235075"/>
          </a:xfrm>
          <a:custGeom>
            <a:avLst/>
            <a:gdLst/>
            <a:ahLst/>
            <a:cxnLst>
              <a:cxn ang="0">
                <a:pos x="0" y="0"/>
              </a:cxn>
              <a:cxn ang="0">
                <a:pos x="1" y="405"/>
              </a:cxn>
              <a:cxn ang="0">
                <a:pos x="1048" y="0"/>
              </a:cxn>
              <a:cxn ang="0">
                <a:pos x="0" y="0"/>
              </a:cxn>
            </a:cxnLst>
            <a:rect l="0" t="0" r="r" b="b"/>
            <a:pathLst>
              <a:path w="1048" h="405">
                <a:moveTo>
                  <a:pt x="0" y="0"/>
                </a:moveTo>
                <a:cubicBezTo>
                  <a:pt x="1" y="405"/>
                  <a:pt x="1" y="405"/>
                  <a:pt x="1" y="405"/>
                </a:cubicBezTo>
                <a:cubicBezTo>
                  <a:pt x="32" y="191"/>
                  <a:pt x="804" y="1"/>
                  <a:pt x="1048" y="0"/>
                </a:cubicBezTo>
                <a:lnTo>
                  <a:pt x="0"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85000"/>
              </a:lnSpc>
              <a:defRPr/>
            </a:pPr>
            <a:endParaRPr lang="en-US" noProof="0"/>
          </a:p>
        </p:txBody>
      </p:sp>
      <p:sp>
        <p:nvSpPr>
          <p:cNvPr id="21" name="Rectangle 11"/>
          <p:cNvSpPr>
            <a:spLocks noChangeArrowheads="1"/>
          </p:cNvSpPr>
          <p:nvPr/>
        </p:nvSpPr>
        <p:spPr bwMode="auto">
          <a:xfrm>
            <a:off x="7562707" y="6305553"/>
            <a:ext cx="1588627" cy="246221"/>
          </a:xfrm>
          <a:prstGeom prst="rect">
            <a:avLst/>
          </a:prstGeom>
          <a:noFill/>
          <a:ln w="19050">
            <a:noFill/>
            <a:miter lim="800000"/>
            <a:headEnd/>
            <a:tailEnd/>
          </a:ln>
          <a:effectLst/>
        </p:spPr>
        <p:txBody>
          <a:bodyPr wrap="none" lIns="36000" rIns="72000">
            <a:spAutoFit/>
          </a:bodyPr>
          <a:lstStyle/>
          <a:p>
            <a:pPr algn="r" eaLnBrk="0" hangingPunct="0">
              <a:spcBef>
                <a:spcPct val="10000"/>
              </a:spcBef>
              <a:defRPr/>
            </a:pPr>
            <a:r>
              <a:rPr lang="en-US" altLang="en-US" sz="1000" noProof="0" dirty="0" smtClean="0">
                <a:solidFill>
                  <a:schemeClr val="tx1"/>
                </a:solidFill>
              </a:rPr>
              <a:t>| Sector, Alliance, Offering</a:t>
            </a:r>
            <a:endParaRPr lang="en-US" altLang="en-US" sz="1000" noProof="0" dirty="0">
              <a:solidFill>
                <a:schemeClr val="tx1"/>
              </a:solidFill>
            </a:endParaRPr>
          </a:p>
        </p:txBody>
      </p:sp>
      <p:sp>
        <p:nvSpPr>
          <p:cNvPr id="11" name="Rectangle 18"/>
          <p:cNvSpPr>
            <a:spLocks noGrp="1" noChangeArrowheads="1"/>
          </p:cNvSpPr>
          <p:nvPr>
            <p:ph type="ftr" sz="quarter" idx="3"/>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13" name="Rectangle 19"/>
          <p:cNvSpPr>
            <a:spLocks noGrp="1" noChangeArrowheads="1"/>
          </p:cNvSpPr>
          <p:nvPr>
            <p:ph type="sldNum" sz="quarter" idx="4"/>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14"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18" Type="http://schemas.openxmlformats.org/officeDocument/2006/relationships/tags" Target="../tags/tag6.xml"/><Relationship Id="rId26" Type="http://schemas.openxmlformats.org/officeDocument/2006/relationships/image" Target="../media/image11.png"/><Relationship Id="rId3" Type="http://schemas.openxmlformats.org/officeDocument/2006/relationships/slideLayout" Target="../slideLayouts/slideLayout16.xml"/><Relationship Id="rId21" Type="http://schemas.openxmlformats.org/officeDocument/2006/relationships/tags" Target="../tags/tag9.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5.xml"/><Relationship Id="rId25" Type="http://schemas.openxmlformats.org/officeDocument/2006/relationships/image" Target="../media/image10.emf"/><Relationship Id="rId2" Type="http://schemas.openxmlformats.org/officeDocument/2006/relationships/slideLayout" Target="../slideLayouts/slideLayout15.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oleObject" Target="../embeddings/oleObject1.bin"/><Relationship Id="rId5" Type="http://schemas.openxmlformats.org/officeDocument/2006/relationships/slideLayout" Target="../slideLayouts/slideLayout18.xml"/><Relationship Id="rId15" Type="http://schemas.openxmlformats.org/officeDocument/2006/relationships/tags" Target="../tags/tag3.xml"/><Relationship Id="rId23" Type="http://schemas.openxmlformats.org/officeDocument/2006/relationships/tags" Target="../tags/tag11.xml"/><Relationship Id="rId10" Type="http://schemas.openxmlformats.org/officeDocument/2006/relationships/slideLayout" Target="../slideLayouts/slideLayout23.xml"/><Relationship Id="rId19" Type="http://schemas.openxmlformats.org/officeDocument/2006/relationships/tags" Target="../tags/tag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1.vml"/><Relationship Id="rId22"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image" Target="../media/image10.emf"/><Relationship Id="rId26" Type="http://schemas.openxmlformats.org/officeDocument/2006/relationships/image" Target="../media/image20.png"/><Relationship Id="rId3" Type="http://schemas.openxmlformats.org/officeDocument/2006/relationships/slideLayout" Target="../slideLayouts/slideLayout28.xml"/><Relationship Id="rId21" Type="http://schemas.openxmlformats.org/officeDocument/2006/relationships/hyperlink" Target="http://www.facebook.com/Capgemini" TargetMode="Externa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oleObject" Target="../embeddings/oleObject11.bin"/><Relationship Id="rId25" Type="http://schemas.openxmlformats.org/officeDocument/2006/relationships/hyperlink" Target="http://www.twitter.com/capgemini" TargetMode="External"/><Relationship Id="rId2" Type="http://schemas.openxmlformats.org/officeDocument/2006/relationships/slideLayout" Target="../slideLayouts/slideLayout27.xml"/><Relationship Id="rId16" Type="http://schemas.openxmlformats.org/officeDocument/2006/relationships/tags" Target="../tags/tag60.xml"/><Relationship Id="rId20" Type="http://schemas.openxmlformats.org/officeDocument/2006/relationships/image" Target="../media/image13.emf"/><Relationship Id="rId29" Type="http://schemas.openxmlformats.org/officeDocument/2006/relationships/hyperlink" Target="http://www.slideshare.net/capgemini" TargetMode="External"/><Relationship Id="rId1" Type="http://schemas.openxmlformats.org/officeDocument/2006/relationships/slideLayout" Target="../slideLayouts/slideLayout26.x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image" Target="../media/image19.png"/><Relationship Id="rId5" Type="http://schemas.openxmlformats.org/officeDocument/2006/relationships/vmlDrawing" Target="../drawings/vmlDrawing11.vml"/><Relationship Id="rId15" Type="http://schemas.openxmlformats.org/officeDocument/2006/relationships/tags" Target="../tags/tag59.xml"/><Relationship Id="rId23" Type="http://schemas.openxmlformats.org/officeDocument/2006/relationships/hyperlink" Target="http://www.linkedin.com/company/capgemini" TargetMode="External"/><Relationship Id="rId28" Type="http://schemas.openxmlformats.org/officeDocument/2006/relationships/image" Target="../media/image21.png"/><Relationship Id="rId10" Type="http://schemas.openxmlformats.org/officeDocument/2006/relationships/tags" Target="../tags/tag54.xml"/><Relationship Id="rId19" Type="http://schemas.openxmlformats.org/officeDocument/2006/relationships/image" Target="../media/image17.tiff"/><Relationship Id="rId4" Type="http://schemas.openxmlformats.org/officeDocument/2006/relationships/theme" Target="../theme/theme4.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image" Target="../media/image18.png"/><Relationship Id="rId27" Type="http://schemas.openxmlformats.org/officeDocument/2006/relationships/hyperlink" Target="http://www.youtube.com/capgemini" TargetMode="External"/><Relationship Id="rId30" Type="http://schemas.openxmlformats.org/officeDocument/2006/relationships/image" Target="../media/image22.gi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0.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oleObject" Target="../embeddings/oleObject15.bin"/><Relationship Id="rId5" Type="http://schemas.openxmlformats.org/officeDocument/2006/relationships/tags" Target="../tags/tag69.xml"/><Relationship Id="rId4" Type="http://schemas.openxmlformats.org/officeDocument/2006/relationships/vmlDrawing" Target="../drawings/vmlDrawing15.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6.xml"/><Relationship Id="rId18" Type="http://schemas.openxmlformats.org/officeDocument/2006/relationships/tags" Target="../tags/tag79.xml"/><Relationship Id="rId26" Type="http://schemas.openxmlformats.org/officeDocument/2006/relationships/image" Target="../media/image11.png"/><Relationship Id="rId3" Type="http://schemas.openxmlformats.org/officeDocument/2006/relationships/slideLayout" Target="../slideLayouts/slideLayout33.xml"/><Relationship Id="rId21" Type="http://schemas.openxmlformats.org/officeDocument/2006/relationships/tags" Target="../tags/tag82.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ags" Target="../tags/tag78.xml"/><Relationship Id="rId25" Type="http://schemas.openxmlformats.org/officeDocument/2006/relationships/image" Target="../media/image10.emf"/><Relationship Id="rId2" Type="http://schemas.openxmlformats.org/officeDocument/2006/relationships/slideLayout" Target="../slideLayouts/slideLayout32.xml"/><Relationship Id="rId16" Type="http://schemas.openxmlformats.org/officeDocument/2006/relationships/tags" Target="../tags/tag77.xml"/><Relationship Id="rId20" Type="http://schemas.openxmlformats.org/officeDocument/2006/relationships/tags" Target="../tags/tag8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oleObject" Target="../embeddings/oleObject18.bin"/><Relationship Id="rId5" Type="http://schemas.openxmlformats.org/officeDocument/2006/relationships/slideLayout" Target="../slideLayouts/slideLayout35.xml"/><Relationship Id="rId15" Type="http://schemas.openxmlformats.org/officeDocument/2006/relationships/tags" Target="../tags/tag76.xml"/><Relationship Id="rId23" Type="http://schemas.openxmlformats.org/officeDocument/2006/relationships/tags" Target="../tags/tag84.xml"/><Relationship Id="rId10" Type="http://schemas.openxmlformats.org/officeDocument/2006/relationships/slideLayout" Target="../slideLayouts/slideLayout40.xml"/><Relationship Id="rId19" Type="http://schemas.openxmlformats.org/officeDocument/2006/relationships/tags" Target="../tags/tag8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vmlDrawing" Target="../drawings/vmlDrawing18.vml"/><Relationship Id="rId22" Type="http://schemas.openxmlformats.org/officeDocument/2006/relationships/tags" Target="../tags/tag83.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image" Target="../media/image10.emf"/><Relationship Id="rId26" Type="http://schemas.openxmlformats.org/officeDocument/2006/relationships/image" Target="../media/image20.png"/><Relationship Id="rId3" Type="http://schemas.openxmlformats.org/officeDocument/2006/relationships/slideLayout" Target="../slideLayouts/slideLayout45.xml"/><Relationship Id="rId21" Type="http://schemas.openxmlformats.org/officeDocument/2006/relationships/hyperlink" Target="http://www.facebook.com/Capgemini" TargetMode="Externa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oleObject" Target="../embeddings/oleObject28.bin"/><Relationship Id="rId25" Type="http://schemas.openxmlformats.org/officeDocument/2006/relationships/hyperlink" Target="http://www.twitter.com/capgemini" TargetMode="External"/><Relationship Id="rId2" Type="http://schemas.openxmlformats.org/officeDocument/2006/relationships/slideLayout" Target="../slideLayouts/slideLayout44.xml"/><Relationship Id="rId16" Type="http://schemas.openxmlformats.org/officeDocument/2006/relationships/tags" Target="../tags/tag133.xml"/><Relationship Id="rId20" Type="http://schemas.openxmlformats.org/officeDocument/2006/relationships/image" Target="../media/image13.emf"/><Relationship Id="rId29" Type="http://schemas.openxmlformats.org/officeDocument/2006/relationships/hyperlink" Target="http://www.slideshare.net/capgemini" TargetMode="External"/><Relationship Id="rId1" Type="http://schemas.openxmlformats.org/officeDocument/2006/relationships/slideLayout" Target="../slideLayouts/slideLayout43.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image" Target="../media/image19.png"/><Relationship Id="rId5" Type="http://schemas.openxmlformats.org/officeDocument/2006/relationships/vmlDrawing" Target="../drawings/vmlDrawing28.vml"/><Relationship Id="rId15" Type="http://schemas.openxmlformats.org/officeDocument/2006/relationships/tags" Target="../tags/tag132.xml"/><Relationship Id="rId23" Type="http://schemas.openxmlformats.org/officeDocument/2006/relationships/hyperlink" Target="http://www.linkedin.com/company/capgemini" TargetMode="External"/><Relationship Id="rId28" Type="http://schemas.openxmlformats.org/officeDocument/2006/relationships/image" Target="../media/image21.png"/><Relationship Id="rId10" Type="http://schemas.openxmlformats.org/officeDocument/2006/relationships/tags" Target="../tags/tag127.xml"/><Relationship Id="rId19" Type="http://schemas.openxmlformats.org/officeDocument/2006/relationships/image" Target="../media/image17.tiff"/><Relationship Id="rId4" Type="http://schemas.openxmlformats.org/officeDocument/2006/relationships/theme" Target="../theme/theme7.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image" Target="../media/image18.png"/><Relationship Id="rId27" Type="http://schemas.openxmlformats.org/officeDocument/2006/relationships/hyperlink" Target="http://www.youtube.com/capgemini" TargetMode="External"/><Relationship Id="rId30" Type="http://schemas.openxmlformats.org/officeDocument/2006/relationships/image" Target="../media/image22.gi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media/image10.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oleObject" Target="../embeddings/oleObject32.bin"/><Relationship Id="rId5" Type="http://schemas.openxmlformats.org/officeDocument/2006/relationships/tags" Target="../tags/tag142.xml"/><Relationship Id="rId4" Type="http://schemas.openxmlformats.org/officeDocument/2006/relationships/vmlDrawing" Target="../drawings/vmlDrawing32.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bwMode="black">
          <a:xfrm>
            <a:off x="0" y="0"/>
            <a:ext cx="9144000" cy="1188000"/>
          </a:xfrm>
          <a:prstGeom prst="rect">
            <a:avLst/>
          </a:prstGeom>
          <a:noFill/>
          <a:ln w="9525">
            <a:noFill/>
            <a:miter lim="800000"/>
            <a:headEnd/>
            <a:tailEnd/>
          </a:ln>
        </p:spPr>
        <p:txBody>
          <a:bodyPr vert="horz" wrap="square" lIns="72000" tIns="252000" rIns="72000" bIns="36000" numCol="1" anchor="ctr" anchorCtr="0" compatLnSpc="1">
            <a:prstTxWarp prst="textNoShape">
              <a:avLst/>
            </a:prstTxWarp>
          </a:bodyPr>
          <a:lstStyle/>
          <a:p>
            <a:pPr lvl="0"/>
            <a:r>
              <a:rPr lang="fr-FR" noProof="0" smtClean="0"/>
              <a:t>Cliquez pour modifier le style du titre</a:t>
            </a:r>
            <a:endParaRPr lang="en-US" noProof="0" smtClean="0"/>
          </a:p>
        </p:txBody>
      </p:sp>
      <p:sp>
        <p:nvSpPr>
          <p:cNvPr id="20" name="Rectangle 11"/>
          <p:cNvSpPr>
            <a:spLocks noChangeArrowheads="1"/>
          </p:cNvSpPr>
          <p:nvPr/>
        </p:nvSpPr>
        <p:spPr bwMode="auto">
          <a:xfrm>
            <a:off x="7555373" y="6305553"/>
            <a:ext cx="1588627" cy="246221"/>
          </a:xfrm>
          <a:prstGeom prst="rect">
            <a:avLst/>
          </a:prstGeom>
          <a:noFill/>
          <a:ln w="19050">
            <a:noFill/>
            <a:miter lim="800000"/>
            <a:headEnd/>
            <a:tailEnd/>
          </a:ln>
          <a:effectLst/>
        </p:spPr>
        <p:txBody>
          <a:bodyPr wrap="none" lIns="36000" rIns="72000">
            <a:spAutoFit/>
          </a:bodyPr>
          <a:lstStyle/>
          <a:p>
            <a:pPr algn="r" eaLnBrk="0" hangingPunct="0">
              <a:spcBef>
                <a:spcPct val="10000"/>
              </a:spcBef>
              <a:defRPr/>
            </a:pPr>
            <a:r>
              <a:rPr lang="en-US" altLang="en-US" sz="1000" noProof="0" dirty="0" smtClean="0">
                <a:solidFill>
                  <a:schemeClr val="tx1"/>
                </a:solidFill>
              </a:rPr>
              <a:t>| Sector, Alliance, Offering</a:t>
            </a:r>
            <a:endParaRPr lang="en-US" altLang="en-US" sz="1000" noProof="0" dirty="0">
              <a:solidFill>
                <a:schemeClr val="tx1"/>
              </a:solidFill>
            </a:endParaRPr>
          </a:p>
        </p:txBody>
      </p:sp>
      <p:pic>
        <p:nvPicPr>
          <p:cNvPr id="21" name="Picture 12" descr="OK_Capgemini"/>
          <p:cNvPicPr>
            <a:picLocks noChangeAspect="1" noChangeArrowheads="1"/>
          </p:cNvPicPr>
          <p:nvPr/>
        </p:nvPicPr>
        <p:blipFill>
          <a:blip r:embed="rId11" cstate="screen">
            <a:clrChange>
              <a:clrFrom>
                <a:srgbClr val="FFFFFF"/>
              </a:clrFrom>
              <a:clrTo>
                <a:srgbClr val="FFFFFF">
                  <a:alpha val="0"/>
                </a:srgbClr>
              </a:clrTo>
            </a:clrChange>
          </a:blip>
          <a:srcRect/>
          <a:stretch>
            <a:fillRect/>
          </a:stretch>
        </p:blipFill>
        <p:spPr bwMode="auto">
          <a:xfrm>
            <a:off x="196357" y="6381753"/>
            <a:ext cx="1439008" cy="339725"/>
          </a:xfrm>
          <a:prstGeom prst="rect">
            <a:avLst/>
          </a:prstGeom>
          <a:noFill/>
          <a:ln w="9525">
            <a:noFill/>
            <a:miter lim="800000"/>
            <a:headEnd/>
            <a:tailEnd/>
          </a:ln>
        </p:spPr>
      </p:pic>
      <p:sp>
        <p:nvSpPr>
          <p:cNvPr id="22" name="Rectangle 18"/>
          <p:cNvSpPr>
            <a:spLocks noGrp="1" noChangeArrowheads="1"/>
          </p:cNvSpPr>
          <p:nvPr>
            <p:ph type="ftr" sz="quarter" idx="3"/>
          </p:nvPr>
        </p:nvSpPr>
        <p:spPr bwMode="auto">
          <a:xfrm>
            <a:off x="7159599" y="6554854"/>
            <a:ext cx="1977071"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r>
              <a:rPr lang="fr-FR" smtClean="0"/>
              <a:t>Confidential_ Capgemini Copyrights 2012</a:t>
            </a:r>
            <a:endParaRPr lang="fr-FR"/>
          </a:p>
        </p:txBody>
      </p:sp>
      <p:sp>
        <p:nvSpPr>
          <p:cNvPr id="23" name="Rectangle 19"/>
          <p:cNvSpPr>
            <a:spLocks noGrp="1" noChangeArrowheads="1"/>
          </p:cNvSpPr>
          <p:nvPr>
            <p:ph type="sldNum" sz="quarter" idx="4"/>
          </p:nvPr>
        </p:nvSpPr>
        <p:spPr bwMode="auto">
          <a:xfrm>
            <a:off x="8883017" y="6732066"/>
            <a:ext cx="255445"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fld id="{424E0A89-1E08-442C-B5FF-3759860FA537}" type="slidenum">
              <a:rPr lang="fr-FR" smtClean="0"/>
              <a:pPr/>
              <a:t>‹#›</a:t>
            </a:fld>
            <a:endParaRPr lang="fr-FR"/>
          </a:p>
        </p:txBody>
      </p:sp>
      <p:sp>
        <p:nvSpPr>
          <p:cNvPr id="24" name="Rectangle 26"/>
          <p:cNvSpPr>
            <a:spLocks noChangeArrowheads="1"/>
          </p:cNvSpPr>
          <p:nvPr/>
        </p:nvSpPr>
        <p:spPr bwMode="auto">
          <a:xfrm>
            <a:off x="-7332" y="6286503"/>
            <a:ext cx="9145108" cy="17463"/>
          </a:xfrm>
          <a:prstGeom prst="rect">
            <a:avLst/>
          </a:prstGeom>
          <a:gradFill rotWithShape="1">
            <a:gsLst>
              <a:gs pos="0">
                <a:schemeClr val="tx2">
                  <a:gamma/>
                  <a:tint val="22353"/>
                  <a:invGamma/>
                </a:schemeClr>
              </a:gs>
              <a:gs pos="100000">
                <a:schemeClr val="tx2"/>
              </a:gs>
            </a:gsLst>
            <a:lin ang="0" scaled="1"/>
          </a:gradFill>
          <a:ln w="9525" algn="ctr">
            <a:noFill/>
            <a:miter lim="800000"/>
            <a:headEnd/>
            <a:tailEnd/>
          </a:ln>
          <a:effectLst/>
        </p:spPr>
        <p:txBody>
          <a:bodyPr wrap="none" anchor="ctr"/>
          <a:lstStyle/>
          <a:p>
            <a:pPr algn="ctr" eaLnBrk="0" hangingPunct="0">
              <a:lnSpc>
                <a:spcPct val="85000"/>
              </a:lnSpc>
              <a:defRPr/>
            </a:pPr>
            <a:endParaRPr lang="en-US" noProof="0"/>
          </a:p>
        </p:txBody>
      </p:sp>
      <p:sp>
        <p:nvSpPr>
          <p:cNvPr id="25"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endParaRPr lang="fr-FR"/>
          </a:p>
        </p:txBody>
      </p:sp>
      <p:grpSp>
        <p:nvGrpSpPr>
          <p:cNvPr id="2" name="Groupe 25"/>
          <p:cNvGrpSpPr/>
          <p:nvPr/>
        </p:nvGrpSpPr>
        <p:grpSpPr>
          <a:xfrm>
            <a:off x="-7332" y="3"/>
            <a:ext cx="3191608" cy="1235075"/>
            <a:chOff x="0" y="0"/>
            <a:chExt cx="3457575" cy="1235075"/>
          </a:xfrm>
        </p:grpSpPr>
        <p:sp>
          <p:nvSpPr>
            <p:cNvPr id="27" name="Freeform 23"/>
            <p:cNvSpPr>
              <a:spLocks/>
            </p:cNvSpPr>
            <p:nvPr/>
          </p:nvSpPr>
          <p:spPr bwMode="auto">
            <a:xfrm>
              <a:off x="0" y="0"/>
              <a:ext cx="3457575" cy="1235075"/>
            </a:xfrm>
            <a:custGeom>
              <a:avLst/>
              <a:gdLst/>
              <a:ahLst/>
              <a:cxnLst>
                <a:cxn ang="0">
                  <a:pos x="0" y="0"/>
                </a:cxn>
                <a:cxn ang="0">
                  <a:pos x="1" y="405"/>
                </a:cxn>
                <a:cxn ang="0">
                  <a:pos x="1048" y="0"/>
                </a:cxn>
                <a:cxn ang="0">
                  <a:pos x="0" y="0"/>
                </a:cxn>
              </a:cxnLst>
              <a:rect l="0" t="0" r="r" b="b"/>
              <a:pathLst>
                <a:path w="1048" h="405">
                  <a:moveTo>
                    <a:pt x="0" y="0"/>
                  </a:moveTo>
                  <a:cubicBezTo>
                    <a:pt x="1" y="405"/>
                    <a:pt x="1" y="405"/>
                    <a:pt x="1" y="405"/>
                  </a:cubicBezTo>
                  <a:cubicBezTo>
                    <a:pt x="32" y="191"/>
                    <a:pt x="804" y="1"/>
                    <a:pt x="1048" y="0"/>
                  </a:cubicBezTo>
                  <a:lnTo>
                    <a:pt x="0"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85000"/>
                </a:lnSpc>
                <a:defRPr/>
              </a:pPr>
              <a:endParaRPr lang="en-US" noProof="0"/>
            </a:p>
          </p:txBody>
        </p:sp>
        <p:pic>
          <p:nvPicPr>
            <p:cNvPr id="28" name="Image 27" descr="CBE_Label_pptCorner.png"/>
            <p:cNvPicPr>
              <a:picLocks noChangeAspect="1"/>
            </p:cNvPicPr>
            <p:nvPr userDrawn="1"/>
          </p:nvPicPr>
          <p:blipFill>
            <a:blip r:embed="rId12" cstate="screen"/>
            <a:stretch>
              <a:fillRect/>
            </a:stretch>
          </p:blipFill>
          <p:spPr>
            <a:xfrm>
              <a:off x="160304" y="119554"/>
              <a:ext cx="524166" cy="522000"/>
            </a:xfrm>
            <a:prstGeom prst="rect">
              <a:avLst/>
            </a:prstGeom>
          </p:spPr>
        </p:pic>
      </p:grpSp>
      <p:sp>
        <p:nvSpPr>
          <p:cNvPr id="29" name="Espace réservé du texte 28"/>
          <p:cNvSpPr>
            <a:spLocks noGrp="1"/>
          </p:cNvSpPr>
          <p:nvPr>
            <p:ph type="body" idx="1"/>
          </p:nvPr>
        </p:nvSpPr>
        <p:spPr>
          <a:xfrm>
            <a:off x="0" y="1440000"/>
            <a:ext cx="9144000" cy="4680000"/>
          </a:xfrm>
          <a:prstGeom prst="rect">
            <a:avLst/>
          </a:prstGeom>
          <a:noFill/>
          <a:ln w="9525">
            <a:noFill/>
            <a:miter lim="800000"/>
            <a:headEnd/>
            <a:tailEnd/>
          </a:ln>
        </p:spPr>
        <p:txBody>
          <a:bodyPr vert="horz" wrap="square" lIns="288000" tIns="36000" rIns="72000" bIns="36000" numCol="1" anchor="t" anchorCtr="0" compatLnSpc="1">
            <a:prstTxWarp prst="textNoShape">
              <a:avLst/>
            </a:prstTxWarp>
          </a:body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endParaRPr lang="en-US" noProof="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marL="714375" indent="-714375" algn="ctr" defTabSz="914400" rtl="0" eaLnBrk="1" fontAlgn="base" latinLnBrk="0" hangingPunct="1">
        <a:lnSpc>
          <a:spcPct val="90000"/>
        </a:lnSpc>
        <a:spcBef>
          <a:spcPct val="0"/>
        </a:spcBef>
        <a:spcAft>
          <a:spcPct val="0"/>
        </a:spcAft>
        <a:buNone/>
        <a:defRPr lang="en-US" sz="3000" b="1" kern="1200" noProof="0" dirty="0" smtClean="0">
          <a:solidFill>
            <a:schemeClr val="tx2"/>
          </a:solidFill>
          <a:latin typeface="+mj-lt"/>
          <a:ea typeface="+mj-ea"/>
          <a:cs typeface="+mj-cs"/>
        </a:defRPr>
      </a:lvl1pPr>
    </p:titleStyle>
    <p:bodyStyle>
      <a:lvl1pPr marL="269875" indent="-269875" algn="l" defTabSz="714375" rtl="0" eaLnBrk="1" fontAlgn="base" latinLnBrk="0" hangingPunct="1">
        <a:spcBef>
          <a:spcPct val="20000"/>
        </a:spcBef>
        <a:spcAft>
          <a:spcPct val="0"/>
        </a:spcAft>
        <a:buClr>
          <a:schemeClr val="tx2"/>
        </a:buClr>
        <a:buFont typeface="Wingdings" pitchFamily="2" charset="2"/>
        <a:buChar char="§"/>
        <a:defRPr lang="fr-FR" sz="2400" kern="1200" baseline="0" noProof="0" dirty="0" smtClean="0">
          <a:solidFill>
            <a:schemeClr val="tx1"/>
          </a:solidFill>
          <a:latin typeface="+mn-lt"/>
          <a:ea typeface="+mn-ea"/>
          <a:cs typeface="+mn-cs"/>
        </a:defRPr>
      </a:lvl1pPr>
      <a:lvl2pPr marL="539750" indent="-166688" algn="l" defTabSz="714375" rtl="0" eaLnBrk="1" fontAlgn="base" latinLnBrk="0" hangingPunct="1">
        <a:spcBef>
          <a:spcPct val="20000"/>
        </a:spcBef>
        <a:spcAft>
          <a:spcPct val="0"/>
        </a:spcAft>
        <a:buClr>
          <a:schemeClr val="accent2"/>
        </a:buClr>
        <a:buFont typeface="Arial" pitchFamily="34" charset="0"/>
        <a:buChar char="•"/>
        <a:defRPr lang="fr-FR" sz="2000" kern="1200" baseline="0" noProof="0" dirty="0" smtClean="0">
          <a:solidFill>
            <a:schemeClr val="tx1"/>
          </a:solidFill>
          <a:latin typeface="+mn-lt"/>
          <a:ea typeface="+mn-ea"/>
          <a:cs typeface="+mn-cs"/>
        </a:defRPr>
      </a:lvl2pPr>
      <a:lvl3pPr marL="717550" indent="-177800" algn="l" defTabSz="714375" rtl="0" eaLnBrk="1" fontAlgn="base" latinLnBrk="0" hangingPunct="1">
        <a:spcBef>
          <a:spcPct val="20000"/>
        </a:spcBef>
        <a:spcAft>
          <a:spcPct val="0"/>
        </a:spcAft>
        <a:buClr>
          <a:schemeClr val="accent1"/>
        </a:buClr>
        <a:buFont typeface="Courier New" pitchFamily="49" charset="0"/>
        <a:buChar char="o"/>
        <a:defRPr lang="fr-FR" sz="1800" kern="1200" noProof="0" dirty="0" smtClean="0">
          <a:solidFill>
            <a:schemeClr val="tx1"/>
          </a:solidFill>
          <a:latin typeface="+mn-lt"/>
          <a:ea typeface="+mn-ea"/>
          <a:cs typeface="+mn-cs"/>
        </a:defRPr>
      </a:lvl3pPr>
      <a:lvl4pPr marL="987425" indent="-176213" algn="l" defTabSz="714375" rtl="0" eaLnBrk="1" fontAlgn="base" latinLnBrk="0" hangingPunct="1">
        <a:spcBef>
          <a:spcPct val="20000"/>
        </a:spcBef>
        <a:spcAft>
          <a:spcPct val="0"/>
        </a:spcAft>
        <a:buClr>
          <a:schemeClr val="accent3"/>
        </a:buClr>
        <a:buFont typeface="Arial" pitchFamily="34" charset="0"/>
        <a:buChar char="–"/>
        <a:defRPr lang="fr-FR" sz="1600" kern="1200" baseline="0" noProof="0" dirty="0" smtClean="0">
          <a:solidFill>
            <a:schemeClr val="tx1"/>
          </a:solidFill>
          <a:latin typeface="+mn-lt"/>
          <a:ea typeface="+mn-ea"/>
          <a:cs typeface="+mn-cs"/>
        </a:defRPr>
      </a:lvl4pPr>
      <a:lvl5pPr marL="1257300" indent="-176213" algn="l" defTabSz="714375" rtl="0" eaLnBrk="1" fontAlgn="base" latinLnBrk="0" hangingPunct="1">
        <a:spcBef>
          <a:spcPct val="20000"/>
        </a:spcBef>
        <a:spcAft>
          <a:spcPct val="0"/>
        </a:spcAft>
        <a:buFont typeface="Arial" pitchFamily="34" charset="0"/>
        <a:buChar char="»"/>
        <a:defRPr lang="en-US" sz="1400" kern="1200" noProof="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1" y="0"/>
          <a:ext cx="146538" cy="158750"/>
        </p:xfrm>
        <a:graphic>
          <a:graphicData uri="http://schemas.openxmlformats.org/presentationml/2006/ole">
            <mc:AlternateContent xmlns:mc="http://schemas.openxmlformats.org/markup-compatibility/2006">
              <mc:Choice xmlns:v="urn:schemas-microsoft-com:vml" Requires="v">
                <p:oleObj spid="_x0000_s2051" name="think-cell Slide" r:id="rId24" imgW="360" imgH="360" progId="">
                  <p:embed/>
                </p:oleObj>
              </mc:Choice>
              <mc:Fallback>
                <p:oleObj name="think-cell Slide" r:id="rId24" imgW="360" imgH="360" progId="">
                  <p:embed/>
                  <p:pic>
                    <p:nvPicPr>
                      <p:cNvPr id="0" name="Object 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16"/>
            </p:custDataLst>
          </p:nvPr>
        </p:nvSpPr>
        <p:spPr>
          <a:xfrm>
            <a:off x="2" y="3"/>
            <a:ext cx="9143999" cy="1002135"/>
          </a:xfrm>
          <a:prstGeom prst="rect">
            <a:avLst/>
          </a:prstGeom>
        </p:spPr>
        <p:txBody>
          <a:bodyPr vert="horz" lIns="297529" tIns="33059" rIns="165294" bIns="33059" rtlCol="0" anchor="ctr">
            <a:noAutofit/>
          </a:bodyPr>
          <a:lstStyle/>
          <a:p>
            <a:r>
              <a:rPr lang="fr-FR" noProof="0" smtClean="0"/>
              <a:t>Cliquez pour modifier le style du titre</a:t>
            </a:r>
            <a:endParaRPr lang="en-US" noProof="0" dirty="0"/>
          </a:p>
        </p:txBody>
      </p:sp>
      <p:sp>
        <p:nvSpPr>
          <p:cNvPr id="3" name="Text Placeholder 2"/>
          <p:cNvSpPr>
            <a:spLocks noGrp="1"/>
          </p:cNvSpPr>
          <p:nvPr>
            <p:ph type="body" idx="1"/>
            <p:custDataLst>
              <p:tags r:id="rId17"/>
            </p:custDataLst>
          </p:nvPr>
        </p:nvSpPr>
        <p:spPr>
          <a:xfrm>
            <a:off x="298517" y="1501977"/>
            <a:ext cx="8712115" cy="4636540"/>
          </a:xfrm>
          <a:prstGeom prst="rect">
            <a:avLst/>
          </a:prstGeom>
        </p:spPr>
        <p:txBody>
          <a:bodyPr vert="horz" lIns="108000" tIns="72000" rIns="72000" bIns="72000" rtlCol="0">
            <a:noAutofit/>
          </a:body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11" name="TextBox 10"/>
          <p:cNvSpPr txBox="1"/>
          <p:nvPr>
            <p:custDataLst>
              <p:tags r:id="rId18"/>
            </p:custDataLst>
          </p:nvPr>
        </p:nvSpPr>
        <p:spPr>
          <a:xfrm>
            <a:off x="8802430" y="6661691"/>
            <a:ext cx="160301" cy="107722"/>
          </a:xfrm>
          <a:prstGeom prst="rect">
            <a:avLst/>
          </a:prstGeom>
          <a:noFill/>
        </p:spPr>
        <p:txBody>
          <a:bodyPr wrap="none" lIns="0" tIns="0" rIns="0" bIns="0" rtlCol="0" anchor="ctr">
            <a:spAutoFit/>
          </a:bodyPr>
          <a:lstStyle/>
          <a:p>
            <a:pPr algn="ctr"/>
            <a:fld id="{6A895693-0027-4F28-9367-92E39A51F51C}" type="slidenum">
              <a:rPr lang="en-US" sz="700" smtClean="0">
                <a:solidFill>
                  <a:schemeClr val="tx2"/>
                </a:solidFill>
              </a:rPr>
              <a:pPr algn="ctr"/>
              <a:t>‹#›</a:t>
            </a:fld>
            <a:endParaRPr lang="en-US" sz="700" dirty="0">
              <a:solidFill>
                <a:schemeClr val="tx2"/>
              </a:solidFill>
            </a:endParaRPr>
          </a:p>
        </p:txBody>
      </p:sp>
      <p:sp>
        <p:nvSpPr>
          <p:cNvPr id="9" name="Freeform 4"/>
          <p:cNvSpPr>
            <a:spLocks/>
          </p:cNvSpPr>
          <p:nvPr>
            <p:custDataLst>
              <p:tags r:id="rId19"/>
            </p:custDataLst>
          </p:nvPr>
        </p:nvSpPr>
        <p:spPr bwMode="auto">
          <a:xfrm>
            <a:off x="3" y="676402"/>
            <a:ext cx="9143999" cy="728122"/>
          </a:xfrm>
          <a:custGeom>
            <a:avLst/>
            <a:gdLst/>
            <a:ahLst/>
            <a:cxnLst>
              <a:cxn ang="0">
                <a:pos x="2965" y="93"/>
              </a:cxn>
              <a:cxn ang="0">
                <a:pos x="303" y="93"/>
              </a:cxn>
              <a:cxn ang="0">
                <a:pos x="151" y="187"/>
              </a:cxn>
              <a:cxn ang="0">
                <a:pos x="0" y="93"/>
              </a:cxn>
              <a:cxn ang="0">
                <a:pos x="0" y="112"/>
              </a:cxn>
              <a:cxn ang="0">
                <a:pos x="151" y="205"/>
              </a:cxn>
              <a:cxn ang="0">
                <a:pos x="303" y="112"/>
              </a:cxn>
              <a:cxn ang="0">
                <a:pos x="2965" y="112"/>
              </a:cxn>
              <a:cxn ang="0">
                <a:pos x="3118" y="19"/>
              </a:cxn>
              <a:cxn ang="0">
                <a:pos x="3118" y="0"/>
              </a:cxn>
              <a:cxn ang="0">
                <a:pos x="2965" y="93"/>
              </a:cxn>
            </a:cxnLst>
            <a:rect l="0" t="0" r="r" b="b"/>
            <a:pathLst>
              <a:path w="3118" h="205">
                <a:moveTo>
                  <a:pt x="2965" y="93"/>
                </a:moveTo>
                <a:cubicBezTo>
                  <a:pt x="303" y="93"/>
                  <a:pt x="303" y="93"/>
                  <a:pt x="303" y="93"/>
                </a:cubicBezTo>
                <a:cubicBezTo>
                  <a:pt x="183" y="93"/>
                  <a:pt x="151" y="187"/>
                  <a:pt x="151" y="187"/>
                </a:cubicBezTo>
                <a:cubicBezTo>
                  <a:pt x="151" y="187"/>
                  <a:pt x="119" y="93"/>
                  <a:pt x="0" y="93"/>
                </a:cubicBezTo>
                <a:cubicBezTo>
                  <a:pt x="0" y="112"/>
                  <a:pt x="0" y="112"/>
                  <a:pt x="0" y="112"/>
                </a:cubicBezTo>
                <a:cubicBezTo>
                  <a:pt x="119" y="112"/>
                  <a:pt x="151" y="205"/>
                  <a:pt x="151" y="205"/>
                </a:cubicBezTo>
                <a:cubicBezTo>
                  <a:pt x="151" y="205"/>
                  <a:pt x="183" y="112"/>
                  <a:pt x="303" y="112"/>
                </a:cubicBezTo>
                <a:cubicBezTo>
                  <a:pt x="2965" y="112"/>
                  <a:pt x="2965" y="112"/>
                  <a:pt x="2965" y="112"/>
                </a:cubicBezTo>
                <a:cubicBezTo>
                  <a:pt x="3085" y="112"/>
                  <a:pt x="3118" y="19"/>
                  <a:pt x="3118" y="19"/>
                </a:cubicBezTo>
                <a:cubicBezTo>
                  <a:pt x="3118" y="0"/>
                  <a:pt x="3118" y="0"/>
                  <a:pt x="3118" y="0"/>
                </a:cubicBezTo>
                <a:cubicBezTo>
                  <a:pt x="3118" y="0"/>
                  <a:pt x="3085" y="93"/>
                  <a:pt x="2965" y="93"/>
                </a:cubicBezTo>
                <a:close/>
              </a:path>
            </a:pathLst>
          </a:custGeom>
          <a:solidFill>
            <a:schemeClr val="accent5"/>
          </a:solidFill>
          <a:ln w="9525">
            <a:noFill/>
            <a:round/>
            <a:headEnd/>
            <a:tailEnd/>
          </a:ln>
          <a:effectLst>
            <a:outerShdw blurRad="50800" dist="25400" dir="5400000" algn="t" rotWithShape="0">
              <a:prstClr val="black">
                <a:alpha val="31000"/>
              </a:prstClr>
            </a:outerShdw>
          </a:effectLst>
        </p:spPr>
        <p:txBody>
          <a:bodyPr vert="horz" wrap="square" lIns="99563" tIns="49782" rIns="99563" bIns="49782" numCol="1" anchor="t" anchorCtr="0" compatLnSpc="1">
            <a:prstTxWarp prst="textNoShape">
              <a:avLst/>
            </a:prstTxWarp>
          </a:bodyPr>
          <a:lstStyle/>
          <a:p>
            <a:endParaRPr lang="fr-FR"/>
          </a:p>
        </p:txBody>
      </p:sp>
      <p:sp>
        <p:nvSpPr>
          <p:cNvPr id="12" name="Rectangle 11"/>
          <p:cNvSpPr>
            <a:spLocks noChangeArrowheads="1"/>
          </p:cNvSpPr>
          <p:nvPr>
            <p:custDataLst>
              <p:tags r:id="rId20"/>
            </p:custDataLst>
          </p:nvPr>
        </p:nvSpPr>
        <p:spPr bwMode="auto">
          <a:xfrm>
            <a:off x="6223229" y="6623406"/>
            <a:ext cx="2455979" cy="183503"/>
          </a:xfrm>
          <a:prstGeom prst="rect">
            <a:avLst/>
          </a:prstGeom>
          <a:noFill/>
          <a:ln w="19050">
            <a:noFill/>
            <a:miter lim="800000"/>
            <a:headEnd/>
            <a:tailEnd/>
          </a:ln>
          <a:effectLst/>
        </p:spPr>
        <p:txBody>
          <a:bodyPr wrap="square" lIns="35997" tIns="35997" rIns="35997" bIns="35997" anchor="b" anchorCtr="0">
            <a:noAutofit/>
          </a:bodyPr>
          <a:lstStyle/>
          <a:p>
            <a:pPr marL="0" marR="0" lvl="0" indent="0" algn="r" defTabSz="995445" rtl="0" eaLnBrk="0" fontAlgn="auto" latinLnBrk="0" hangingPunct="0">
              <a:lnSpc>
                <a:spcPct val="90000"/>
              </a:lnSpc>
              <a:spcBef>
                <a:spcPct val="10000"/>
              </a:spcBef>
              <a:spcAft>
                <a:spcPts val="0"/>
              </a:spcAft>
              <a:buClrTx/>
              <a:buSzTx/>
              <a:buFontTx/>
              <a:buNone/>
              <a:tabLst/>
              <a:defRPr/>
            </a:pPr>
            <a:r>
              <a:rPr lang="en-US" altLang="en-US" sz="700" b="0" i="0" noProof="0" dirty="0" smtClean="0">
                <a:solidFill>
                  <a:schemeClr val="tx2"/>
                </a:solidFill>
                <a:latin typeface="+mj-lt"/>
                <a:cs typeface="Helvetica Light"/>
              </a:rPr>
              <a:t>Copyright © Capgemini 2012. All Rights Reserved</a:t>
            </a:r>
          </a:p>
        </p:txBody>
      </p:sp>
      <p:sp>
        <p:nvSpPr>
          <p:cNvPr id="13" name="Rectangle 12"/>
          <p:cNvSpPr/>
          <p:nvPr>
            <p:custDataLst>
              <p:tags r:id="rId21"/>
            </p:custDataLst>
          </p:nvPr>
        </p:nvSpPr>
        <p:spPr>
          <a:xfrm>
            <a:off x="6911927" y="6427223"/>
            <a:ext cx="1767281" cy="195814"/>
          </a:xfrm>
          <a:prstGeom prst="rect">
            <a:avLst/>
          </a:prstGeom>
        </p:spPr>
        <p:txBody>
          <a:bodyPr wrap="none" lIns="35997" tIns="35997" rIns="35997" bIns="35997" anchor="b" anchorCtr="0">
            <a:noAutofit/>
          </a:bodyPr>
          <a:lstStyle/>
          <a:p>
            <a:pPr algn="r"/>
            <a:r>
              <a:rPr lang="en-US" sz="700" dirty="0" smtClean="0">
                <a:solidFill>
                  <a:schemeClr val="tx2"/>
                </a:solidFill>
                <a:latin typeface="+mj-lt"/>
              </a:rPr>
              <a:t>Presentation Title | Date</a:t>
            </a:r>
            <a:endParaRPr lang="en-US" sz="700" dirty="0">
              <a:solidFill>
                <a:schemeClr val="tx2"/>
              </a:solidFill>
              <a:latin typeface="+mj-lt"/>
            </a:endParaRPr>
          </a:p>
        </p:txBody>
      </p:sp>
      <p:pic>
        <p:nvPicPr>
          <p:cNvPr id="14" name="Picture 103" descr="C:\Users\UserSim\Desktop\Capgemini\Capgemini_logo_cmyk.png"/>
          <p:cNvPicPr>
            <a:picLocks noChangeAspect="1" noChangeArrowheads="1"/>
          </p:cNvPicPr>
          <p:nvPr>
            <p:custDataLst>
              <p:tags r:id="rId22"/>
            </p:custDataLst>
          </p:nvPr>
        </p:nvPicPr>
        <p:blipFill>
          <a:blip r:embed="rId26" cstate="email"/>
          <a:srcRect/>
          <a:stretch>
            <a:fillRect/>
          </a:stretch>
        </p:blipFill>
        <p:spPr bwMode="auto">
          <a:xfrm>
            <a:off x="146741" y="6443187"/>
            <a:ext cx="1209798" cy="320682"/>
          </a:xfrm>
          <a:prstGeom prst="rect">
            <a:avLst/>
          </a:prstGeom>
          <a:noFill/>
        </p:spPr>
      </p:pic>
      <p:cxnSp>
        <p:nvCxnSpPr>
          <p:cNvPr id="15" name="Straight Connector 5"/>
          <p:cNvCxnSpPr/>
          <p:nvPr>
            <p:custDataLst>
              <p:tags r:id="rId23"/>
            </p:custDataLst>
          </p:nvPr>
        </p:nvCxnSpPr>
        <p:spPr>
          <a:xfrm flipH="1">
            <a:off x="3" y="6362700"/>
            <a:ext cx="9143999" cy="0"/>
          </a:xfrm>
          <a:prstGeom prst="line">
            <a:avLst/>
          </a:prstGeom>
          <a:ln w="9525"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sldNum="0" hdr="0" dt="0"/>
  <p:txStyles>
    <p:titleStyle>
      <a:lvl1pPr algn="l" defTabSz="914342" rtl="0" eaLnBrk="1" latinLnBrk="0" hangingPunct="1">
        <a:lnSpc>
          <a:spcPct val="85000"/>
        </a:lnSpc>
        <a:spcBef>
          <a:spcPct val="0"/>
        </a:spcBef>
        <a:buNone/>
        <a:defRPr sz="3200" b="0" kern="1200">
          <a:solidFill>
            <a:schemeClr val="tx1"/>
          </a:solidFill>
          <a:latin typeface="+mj-lt"/>
          <a:ea typeface="+mj-ea"/>
          <a:cs typeface="+mj-cs"/>
        </a:defRPr>
      </a:lvl1pPr>
    </p:titleStyle>
    <p:body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tx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tx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defRPr sz="1600" kern="1200">
          <a:solidFill>
            <a:schemeClr val="tx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defRPr sz="1400" kern="1200">
          <a:solidFill>
            <a:schemeClr val="tx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6"/>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2291" name="think-cell Slide" r:id="rId17" imgW="360" imgH="360" progId="">
                  <p:embed/>
                </p:oleObj>
              </mc:Choice>
              <mc:Fallback>
                <p:oleObj name="think-cell Slide" r:id="rId17" imgW="360" imgH="360" progId="">
                  <p:embed/>
                  <p:pic>
                    <p:nvPicPr>
                      <p:cNvPr id="0" name="Object 1"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7" name="Rectangle 7"/>
          <p:cNvSpPr/>
          <p:nvPr>
            <p:custDataLst>
              <p:tags r:id="rId7"/>
            </p:custDataLst>
          </p:nvPr>
        </p:nvSpPr>
        <p:spPr bwMode="auto">
          <a:xfrm flipV="1">
            <a:off x="-1529" y="1677994"/>
            <a:ext cx="9145530" cy="5180006"/>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614" h="5657661">
                <a:moveTo>
                  <a:pt x="10562847" y="0"/>
                </a:moveTo>
                <a:cubicBezTo>
                  <a:pt x="10563360" y="67600"/>
                  <a:pt x="10564614" y="5614246"/>
                  <a:pt x="10563360" y="5657661"/>
                </a:cubicBezTo>
                <a:cubicBezTo>
                  <a:pt x="10190941" y="4920324"/>
                  <a:pt x="9462356" y="4792975"/>
                  <a:pt x="9024770" y="4808920"/>
                </a:cubicBezTo>
                <a:lnTo>
                  <a:pt x="2295231" y="4794064"/>
                </a:lnTo>
                <a:cubicBezTo>
                  <a:pt x="1854598" y="4794612"/>
                  <a:pt x="1423669" y="4544310"/>
                  <a:pt x="1200559" y="4072264"/>
                </a:cubicBezTo>
                <a:cubicBezTo>
                  <a:pt x="965203" y="4750718"/>
                  <a:pt x="279154" y="4797207"/>
                  <a:pt x="514" y="4798085"/>
                </a:cubicBezTo>
                <a:cubicBezTo>
                  <a:pt x="2581" y="4762572"/>
                  <a:pt x="1272" y="95582"/>
                  <a:pt x="0" y="0"/>
                </a:cubicBezTo>
              </a:path>
            </a:pathLst>
          </a:custGeom>
          <a:gradFill flip="none" rotWithShape="1">
            <a:gsLst>
              <a:gs pos="0">
                <a:srgbClr val="005B7C"/>
              </a:gs>
              <a:gs pos="50000">
                <a:srgbClr val="0085B3"/>
              </a:gs>
              <a:gs pos="100000">
                <a:srgbClr val="00A0D6"/>
              </a:gs>
            </a:gsLst>
            <a:lin ang="18900000" scaled="1"/>
            <a:tileRect/>
          </a:gra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pic>
        <p:nvPicPr>
          <p:cNvPr id="8" name="Image 10" descr="Capgemini_logo_lr.tif"/>
          <p:cNvPicPr>
            <a:picLocks noChangeAspect="1"/>
          </p:cNvPicPr>
          <p:nvPr>
            <p:custDataLst>
              <p:tags r:id="rId8"/>
            </p:custDataLst>
          </p:nvPr>
        </p:nvPicPr>
        <p:blipFill>
          <a:blip r:embed="rId19" cstate="email"/>
          <a:stretch>
            <a:fillRect/>
          </a:stretch>
        </p:blipFill>
        <p:spPr>
          <a:xfrm>
            <a:off x="637451" y="930776"/>
            <a:ext cx="2912091" cy="776000"/>
          </a:xfrm>
          <a:prstGeom prst="rect">
            <a:avLst/>
          </a:prstGeom>
        </p:spPr>
      </p:pic>
      <p:pic>
        <p:nvPicPr>
          <p:cNvPr id="9" name="Picture 104" descr="C:\Users\UserSim\Desktop\Capgemini\moto.emf"/>
          <p:cNvPicPr>
            <a:picLocks noChangeAspect="1" noChangeArrowheads="1"/>
          </p:cNvPicPr>
          <p:nvPr>
            <p:custDataLst>
              <p:tags r:id="rId9"/>
            </p:custDataLst>
          </p:nvPr>
        </p:nvPicPr>
        <p:blipFill>
          <a:blip r:embed="rId20" cstate="email"/>
          <a:srcRect/>
          <a:stretch>
            <a:fillRect/>
          </a:stretch>
        </p:blipFill>
        <p:spPr bwMode="auto">
          <a:xfrm>
            <a:off x="5069198" y="1173628"/>
            <a:ext cx="3364886" cy="290298"/>
          </a:xfrm>
          <a:prstGeom prst="rect">
            <a:avLst/>
          </a:prstGeom>
          <a:noFill/>
        </p:spPr>
      </p:pic>
      <p:sp>
        <p:nvSpPr>
          <p:cNvPr id="13" name="Rectangle 12"/>
          <p:cNvSpPr/>
          <p:nvPr>
            <p:custDataLst>
              <p:tags r:id="rId10"/>
            </p:custDataLst>
          </p:nvPr>
        </p:nvSpPr>
        <p:spPr>
          <a:xfrm>
            <a:off x="5099002" y="6379673"/>
            <a:ext cx="4045000" cy="282207"/>
          </a:xfrm>
          <a:prstGeom prst="rect">
            <a:avLst/>
          </a:prstGeom>
        </p:spPr>
        <p:txBody>
          <a:bodyPr wrap="square" lIns="33059" tIns="33059" rIns="330588" bIns="33059" anchor="b" anchorCtr="0">
            <a:spAutoFit/>
          </a:bodyPr>
          <a:lstStyle/>
          <a:p>
            <a:pPr algn="r"/>
            <a:r>
              <a:rPr lang="en-US" sz="700" dirty="0">
                <a:solidFill>
                  <a:schemeClr val="bg1"/>
                </a:solidFill>
                <a:latin typeface="Arial"/>
                <a:cs typeface="Arial"/>
              </a:rPr>
              <a:t>The information contained in this presentation is </a:t>
            </a:r>
            <a:r>
              <a:rPr lang="en-US" sz="700" dirty="0" smtClean="0">
                <a:solidFill>
                  <a:schemeClr val="bg1"/>
                </a:solidFill>
                <a:latin typeface="Arial"/>
                <a:cs typeface="Arial"/>
              </a:rPr>
              <a:t>proprietary.</a:t>
            </a:r>
          </a:p>
          <a:p>
            <a:pPr algn="r"/>
            <a:r>
              <a:rPr lang="en-US" sz="700" dirty="0" smtClean="0">
                <a:solidFill>
                  <a:schemeClr val="bg1"/>
                </a:solidFill>
                <a:latin typeface="Arial"/>
                <a:cs typeface="Arial"/>
              </a:rPr>
              <a:t>© </a:t>
            </a:r>
            <a:r>
              <a:rPr lang="en-US" sz="700" dirty="0">
                <a:solidFill>
                  <a:schemeClr val="bg1"/>
                </a:solidFill>
                <a:latin typeface="Arial"/>
                <a:cs typeface="Arial"/>
              </a:rPr>
              <a:t>2012 Capgemini. All rights </a:t>
            </a:r>
            <a:r>
              <a:rPr lang="en-US" sz="700" dirty="0" smtClean="0">
                <a:solidFill>
                  <a:schemeClr val="bg1"/>
                </a:solidFill>
                <a:latin typeface="Arial"/>
                <a:cs typeface="Arial"/>
              </a:rPr>
              <a:t>reserved.</a:t>
            </a:r>
            <a:endParaRPr lang="en-US" sz="700" dirty="0">
              <a:solidFill>
                <a:schemeClr val="bg1"/>
              </a:solidFill>
              <a:latin typeface="Arial"/>
              <a:cs typeface="Arial"/>
            </a:endParaRPr>
          </a:p>
        </p:txBody>
      </p:sp>
      <p:sp>
        <p:nvSpPr>
          <p:cNvPr id="15" name="Rectangle 14"/>
          <p:cNvSpPr/>
          <p:nvPr>
            <p:custDataLst>
              <p:tags r:id="rId11"/>
            </p:custDataLst>
          </p:nvPr>
        </p:nvSpPr>
        <p:spPr>
          <a:xfrm>
            <a:off x="6220878" y="5457935"/>
            <a:ext cx="2923122" cy="380480"/>
          </a:xfrm>
          <a:prstGeom prst="rect">
            <a:avLst/>
          </a:prstGeom>
        </p:spPr>
        <p:txBody>
          <a:bodyPr wrap="none" lIns="36000" tIns="36000" rIns="360000" bIns="36000" anchor="b" anchorCtr="0">
            <a:spAutoFit/>
          </a:bodyPr>
          <a:lstStyle/>
          <a:p>
            <a:pPr algn="r"/>
            <a:r>
              <a:rPr lang="en-US" sz="2000" b="1" dirty="0">
                <a:solidFill>
                  <a:schemeClr val="bg1"/>
                </a:solidFill>
                <a:latin typeface="Arial" pitchFamily="34" charset="0"/>
                <a:cs typeface="Arial" pitchFamily="34" charset="0"/>
              </a:rPr>
              <a:t>www.capgemini.com</a:t>
            </a:r>
          </a:p>
        </p:txBody>
      </p:sp>
      <p:pic>
        <p:nvPicPr>
          <p:cNvPr id="16" name="Picture 3" descr="C:\Users\UserSim\Desktop\DS_icons\128x128 shadows\facebook.png">
            <a:hlinkClick r:id="rId21"/>
          </p:cNvPr>
          <p:cNvPicPr>
            <a:picLocks noChangeAspect="1" noChangeArrowheads="1"/>
          </p:cNvPicPr>
          <p:nvPr>
            <p:custDataLst>
              <p:tags r:id="rId12"/>
            </p:custDataLst>
          </p:nvPr>
        </p:nvPicPr>
        <p:blipFill>
          <a:blip r:embed="rId22" cstate="email"/>
          <a:srcRect/>
          <a:stretch>
            <a:fillRect/>
          </a:stretch>
        </p:blipFill>
        <p:spPr bwMode="auto">
          <a:xfrm>
            <a:off x="7328543" y="5932547"/>
            <a:ext cx="256821" cy="263770"/>
          </a:xfrm>
          <a:prstGeom prst="rect">
            <a:avLst/>
          </a:prstGeom>
          <a:noFill/>
        </p:spPr>
      </p:pic>
      <p:pic>
        <p:nvPicPr>
          <p:cNvPr id="17" name="Picture 4" descr="C:\Users\UserSim\Desktop\DS_icons\128x128 shadows\linkedin.png">
            <a:hlinkClick r:id="rId23"/>
          </p:cNvPr>
          <p:cNvPicPr>
            <a:picLocks noChangeAspect="1" noChangeArrowheads="1"/>
          </p:cNvPicPr>
          <p:nvPr>
            <p:custDataLst>
              <p:tags r:id="rId13"/>
            </p:custDataLst>
          </p:nvPr>
        </p:nvPicPr>
        <p:blipFill>
          <a:blip r:embed="rId24" cstate="email"/>
          <a:srcRect/>
          <a:stretch>
            <a:fillRect/>
          </a:stretch>
        </p:blipFill>
        <p:spPr bwMode="auto">
          <a:xfrm>
            <a:off x="7638153" y="5932547"/>
            <a:ext cx="259674" cy="266700"/>
          </a:xfrm>
          <a:prstGeom prst="rect">
            <a:avLst/>
          </a:prstGeom>
          <a:noFill/>
        </p:spPr>
      </p:pic>
      <p:pic>
        <p:nvPicPr>
          <p:cNvPr id="18" name="Picture 5" descr="C:\Users\UserSim\Desktop\DS_icons\128x128 shadows\twitter.png">
            <a:hlinkClick r:id="rId25"/>
          </p:cNvPr>
          <p:cNvPicPr>
            <a:picLocks noChangeAspect="1" noChangeArrowheads="1"/>
          </p:cNvPicPr>
          <p:nvPr>
            <p:custDataLst>
              <p:tags r:id="rId14"/>
            </p:custDataLst>
          </p:nvPr>
        </p:nvPicPr>
        <p:blipFill>
          <a:blip r:embed="rId26" cstate="email"/>
          <a:srcRect/>
          <a:stretch>
            <a:fillRect/>
          </a:stretch>
        </p:blipFill>
        <p:spPr bwMode="auto">
          <a:xfrm>
            <a:off x="8218819" y="5932547"/>
            <a:ext cx="259674" cy="266700"/>
          </a:xfrm>
          <a:prstGeom prst="rect">
            <a:avLst/>
          </a:prstGeom>
          <a:noFill/>
        </p:spPr>
      </p:pic>
      <p:pic>
        <p:nvPicPr>
          <p:cNvPr id="19" name="Picture 6" descr="C:\Users\UserSim\Desktop\DS_icons\128x128 shadows\youtube.png">
            <a:hlinkClick r:id="rId27"/>
          </p:cNvPr>
          <p:cNvPicPr>
            <a:picLocks noChangeAspect="1" noChangeArrowheads="1"/>
          </p:cNvPicPr>
          <p:nvPr>
            <p:custDataLst>
              <p:tags r:id="rId15"/>
            </p:custDataLst>
          </p:nvPr>
        </p:nvPicPr>
        <p:blipFill>
          <a:blip r:embed="rId28" cstate="email"/>
          <a:srcRect/>
          <a:stretch>
            <a:fillRect/>
          </a:stretch>
        </p:blipFill>
        <p:spPr bwMode="auto">
          <a:xfrm>
            <a:off x="8531283" y="5932547"/>
            <a:ext cx="259674" cy="266700"/>
          </a:xfrm>
          <a:prstGeom prst="rect">
            <a:avLst/>
          </a:prstGeom>
          <a:noFill/>
        </p:spPr>
      </p:pic>
      <p:pic>
        <p:nvPicPr>
          <p:cNvPr id="20" name="Image 22" descr="Picto_Slideshare.gif">
            <a:hlinkClick r:id="rId29"/>
          </p:cNvPr>
          <p:cNvPicPr preferRelativeResize="0">
            <a:picLocks/>
          </p:cNvPicPr>
          <p:nvPr>
            <p:custDataLst>
              <p:tags r:id="rId16"/>
            </p:custDataLst>
          </p:nvPr>
        </p:nvPicPr>
        <p:blipFill>
          <a:blip r:embed="rId30" cstate="email"/>
          <a:srcRect l="4793" t="6316" r="5718" b="7969"/>
          <a:stretch>
            <a:fillRect/>
          </a:stretch>
        </p:blipFill>
        <p:spPr>
          <a:xfrm>
            <a:off x="7950618" y="5932552"/>
            <a:ext cx="215411" cy="238125"/>
          </a:xfrm>
          <a:prstGeom prst="roundRect">
            <a:avLst/>
          </a:prstGeom>
          <a:effectLst>
            <a:outerShdw blurRad="38100" dist="25400" dir="5400000" sx="98000" sy="98000" algn="t" rotWithShape="0">
              <a:schemeClr val="tx2">
                <a:alpha val="51000"/>
              </a:schemeClr>
            </a:outerShdw>
          </a:effectLst>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ctr" defTabSz="839694" rtl="0" eaLnBrk="1" latinLnBrk="0" hangingPunct="1">
        <a:spcBef>
          <a:spcPct val="0"/>
        </a:spcBef>
        <a:buNone/>
        <a:defRPr sz="4000" kern="1200">
          <a:solidFill>
            <a:schemeClr val="tx1"/>
          </a:solidFill>
          <a:latin typeface="+mj-lt"/>
          <a:ea typeface="+mj-ea"/>
          <a:cs typeface="+mj-cs"/>
        </a:defRPr>
      </a:lvl1pPr>
    </p:titleStyle>
    <p:bodyStyle>
      <a:lvl1pPr marL="314885" indent="-314885" algn="l" defTabSz="83969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251" indent="-262404" algn="l" defTabSz="839694"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49617" indent="-209923" algn="l" defTabSz="839694"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6946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89310"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0915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900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8851"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869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6387" name="think-cell Slide" r:id="rId6" imgW="360" imgH="360" progId="">
                  <p:embed/>
                </p:oleObj>
              </mc:Choice>
              <mc:Fallback>
                <p:oleObj name="think-cell Slide" r:id="rId6" imgW="360" imgH="360" progId="">
                  <p:embed/>
                  <p:pic>
                    <p:nvPicPr>
                      <p:cNvPr id="0"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ctr" defTabSz="839694" rtl="0" eaLnBrk="1" latinLnBrk="0" hangingPunct="1">
        <a:spcBef>
          <a:spcPct val="0"/>
        </a:spcBef>
        <a:buNone/>
        <a:defRPr sz="4000" kern="1200">
          <a:solidFill>
            <a:schemeClr val="tx1"/>
          </a:solidFill>
          <a:latin typeface="+mj-lt"/>
          <a:ea typeface="+mj-ea"/>
          <a:cs typeface="+mj-cs"/>
        </a:defRPr>
      </a:lvl1pPr>
    </p:titleStyle>
    <p:bodyStyle>
      <a:lvl1pPr marL="314885" indent="-314885" algn="l" defTabSz="83969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251" indent="-262404" algn="l" defTabSz="839694"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49617" indent="-209923" algn="l" defTabSz="839694"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6946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89310"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0915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900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8851"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869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1" y="0"/>
          <a:ext cx="146538" cy="158750"/>
        </p:xfrm>
        <a:graphic>
          <a:graphicData uri="http://schemas.openxmlformats.org/presentationml/2006/ole">
            <mc:AlternateContent xmlns:mc="http://schemas.openxmlformats.org/markup-compatibility/2006">
              <mc:Choice xmlns:v="urn:schemas-microsoft-com:vml" Requires="v">
                <p:oleObj spid="_x0000_s19459" name="think-cell Slide" r:id="rId24" imgW="360" imgH="360" progId="">
                  <p:embed/>
                </p:oleObj>
              </mc:Choice>
              <mc:Fallback>
                <p:oleObj name="think-cell Slide" r:id="rId24" imgW="360" imgH="360" progId="">
                  <p:embed/>
                  <p:pic>
                    <p:nvPicPr>
                      <p:cNvPr id="0" name="Object 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16"/>
            </p:custDataLst>
          </p:nvPr>
        </p:nvSpPr>
        <p:spPr>
          <a:xfrm>
            <a:off x="1" y="1"/>
            <a:ext cx="9143999" cy="1002135"/>
          </a:xfrm>
          <a:prstGeom prst="rect">
            <a:avLst/>
          </a:prstGeom>
        </p:spPr>
        <p:txBody>
          <a:bodyPr vert="horz" lIns="297529" tIns="33059" rIns="165294" bIns="33059" rtlCol="0" anchor="ctr">
            <a:noAutofit/>
          </a:bodyPr>
          <a:lstStyle/>
          <a:p>
            <a:r>
              <a:rPr lang="fr-FR" noProof="0" smtClean="0"/>
              <a:t>Cliquez pour modifier le style du titre</a:t>
            </a:r>
            <a:endParaRPr lang="en-US" noProof="0" dirty="0"/>
          </a:p>
        </p:txBody>
      </p:sp>
      <p:sp>
        <p:nvSpPr>
          <p:cNvPr id="3" name="Text Placeholder 2"/>
          <p:cNvSpPr>
            <a:spLocks noGrp="1"/>
          </p:cNvSpPr>
          <p:nvPr>
            <p:ph type="body" idx="1"/>
            <p:custDataLst>
              <p:tags r:id="rId17"/>
            </p:custDataLst>
          </p:nvPr>
        </p:nvSpPr>
        <p:spPr>
          <a:xfrm>
            <a:off x="298516" y="1501977"/>
            <a:ext cx="8712115" cy="4636540"/>
          </a:xfrm>
          <a:prstGeom prst="rect">
            <a:avLst/>
          </a:prstGeom>
        </p:spPr>
        <p:txBody>
          <a:bodyPr vert="horz" lIns="108000" tIns="72000" rIns="72000" bIns="72000" rtlCol="0">
            <a:noAutofit/>
          </a:body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11" name="TextBox 10"/>
          <p:cNvSpPr txBox="1"/>
          <p:nvPr>
            <p:custDataLst>
              <p:tags r:id="rId18"/>
            </p:custDataLst>
          </p:nvPr>
        </p:nvSpPr>
        <p:spPr>
          <a:xfrm>
            <a:off x="8802430" y="6661691"/>
            <a:ext cx="160300" cy="107722"/>
          </a:xfrm>
          <a:prstGeom prst="rect">
            <a:avLst/>
          </a:prstGeom>
          <a:noFill/>
        </p:spPr>
        <p:txBody>
          <a:bodyPr wrap="none" lIns="0" tIns="0" rIns="0" bIns="0" rtlCol="0" anchor="ctr">
            <a:spAutoFit/>
          </a:bodyPr>
          <a:lstStyle/>
          <a:p>
            <a:pPr algn="ctr"/>
            <a:fld id="{6A895693-0027-4F28-9367-92E39A51F51C}" type="slidenum">
              <a:rPr lang="en-US" sz="700" smtClean="0">
                <a:solidFill>
                  <a:schemeClr val="tx2"/>
                </a:solidFill>
              </a:rPr>
              <a:pPr algn="ctr"/>
              <a:t>‹#›</a:t>
            </a:fld>
            <a:endParaRPr lang="en-US" sz="700" dirty="0">
              <a:solidFill>
                <a:schemeClr val="tx2"/>
              </a:solidFill>
            </a:endParaRPr>
          </a:p>
        </p:txBody>
      </p:sp>
      <p:sp>
        <p:nvSpPr>
          <p:cNvPr id="9" name="Freeform 4"/>
          <p:cNvSpPr>
            <a:spLocks/>
          </p:cNvSpPr>
          <p:nvPr>
            <p:custDataLst>
              <p:tags r:id="rId19"/>
            </p:custDataLst>
          </p:nvPr>
        </p:nvSpPr>
        <p:spPr bwMode="auto">
          <a:xfrm>
            <a:off x="2" y="676402"/>
            <a:ext cx="9143999" cy="728122"/>
          </a:xfrm>
          <a:custGeom>
            <a:avLst/>
            <a:gdLst/>
            <a:ahLst/>
            <a:cxnLst>
              <a:cxn ang="0">
                <a:pos x="2965" y="93"/>
              </a:cxn>
              <a:cxn ang="0">
                <a:pos x="303" y="93"/>
              </a:cxn>
              <a:cxn ang="0">
                <a:pos x="151" y="187"/>
              </a:cxn>
              <a:cxn ang="0">
                <a:pos x="0" y="93"/>
              </a:cxn>
              <a:cxn ang="0">
                <a:pos x="0" y="112"/>
              </a:cxn>
              <a:cxn ang="0">
                <a:pos x="151" y="205"/>
              </a:cxn>
              <a:cxn ang="0">
                <a:pos x="303" y="112"/>
              </a:cxn>
              <a:cxn ang="0">
                <a:pos x="2965" y="112"/>
              </a:cxn>
              <a:cxn ang="0">
                <a:pos x="3118" y="19"/>
              </a:cxn>
              <a:cxn ang="0">
                <a:pos x="3118" y="0"/>
              </a:cxn>
              <a:cxn ang="0">
                <a:pos x="2965" y="93"/>
              </a:cxn>
            </a:cxnLst>
            <a:rect l="0" t="0" r="r" b="b"/>
            <a:pathLst>
              <a:path w="3118" h="205">
                <a:moveTo>
                  <a:pt x="2965" y="93"/>
                </a:moveTo>
                <a:cubicBezTo>
                  <a:pt x="303" y="93"/>
                  <a:pt x="303" y="93"/>
                  <a:pt x="303" y="93"/>
                </a:cubicBezTo>
                <a:cubicBezTo>
                  <a:pt x="183" y="93"/>
                  <a:pt x="151" y="187"/>
                  <a:pt x="151" y="187"/>
                </a:cubicBezTo>
                <a:cubicBezTo>
                  <a:pt x="151" y="187"/>
                  <a:pt x="119" y="93"/>
                  <a:pt x="0" y="93"/>
                </a:cubicBezTo>
                <a:cubicBezTo>
                  <a:pt x="0" y="112"/>
                  <a:pt x="0" y="112"/>
                  <a:pt x="0" y="112"/>
                </a:cubicBezTo>
                <a:cubicBezTo>
                  <a:pt x="119" y="112"/>
                  <a:pt x="151" y="205"/>
                  <a:pt x="151" y="205"/>
                </a:cubicBezTo>
                <a:cubicBezTo>
                  <a:pt x="151" y="205"/>
                  <a:pt x="183" y="112"/>
                  <a:pt x="303" y="112"/>
                </a:cubicBezTo>
                <a:cubicBezTo>
                  <a:pt x="2965" y="112"/>
                  <a:pt x="2965" y="112"/>
                  <a:pt x="2965" y="112"/>
                </a:cubicBezTo>
                <a:cubicBezTo>
                  <a:pt x="3085" y="112"/>
                  <a:pt x="3118" y="19"/>
                  <a:pt x="3118" y="19"/>
                </a:cubicBezTo>
                <a:cubicBezTo>
                  <a:pt x="3118" y="0"/>
                  <a:pt x="3118" y="0"/>
                  <a:pt x="3118" y="0"/>
                </a:cubicBezTo>
                <a:cubicBezTo>
                  <a:pt x="3118" y="0"/>
                  <a:pt x="3085" y="93"/>
                  <a:pt x="2965" y="93"/>
                </a:cubicBezTo>
                <a:close/>
              </a:path>
            </a:pathLst>
          </a:custGeom>
          <a:solidFill>
            <a:schemeClr val="accent5"/>
          </a:solidFill>
          <a:ln w="9525">
            <a:noFill/>
            <a:round/>
            <a:headEnd/>
            <a:tailEnd/>
          </a:ln>
          <a:effectLst>
            <a:outerShdw blurRad="50800" dist="25400" dir="5400000" algn="t" rotWithShape="0">
              <a:prstClr val="black">
                <a:alpha val="31000"/>
              </a:prstClr>
            </a:outerShdw>
          </a:effectLst>
        </p:spPr>
        <p:txBody>
          <a:bodyPr vert="horz" wrap="square" lIns="99563" tIns="49782" rIns="99563" bIns="49782" numCol="1" anchor="t" anchorCtr="0" compatLnSpc="1">
            <a:prstTxWarp prst="textNoShape">
              <a:avLst/>
            </a:prstTxWarp>
          </a:bodyPr>
          <a:lstStyle/>
          <a:p>
            <a:endParaRPr lang="fr-FR"/>
          </a:p>
        </p:txBody>
      </p:sp>
      <p:sp>
        <p:nvSpPr>
          <p:cNvPr id="12" name="Rectangle 11"/>
          <p:cNvSpPr>
            <a:spLocks noChangeArrowheads="1"/>
          </p:cNvSpPr>
          <p:nvPr>
            <p:custDataLst>
              <p:tags r:id="rId20"/>
            </p:custDataLst>
          </p:nvPr>
        </p:nvSpPr>
        <p:spPr bwMode="auto">
          <a:xfrm>
            <a:off x="6223228" y="6623404"/>
            <a:ext cx="2455979" cy="183503"/>
          </a:xfrm>
          <a:prstGeom prst="rect">
            <a:avLst/>
          </a:prstGeom>
          <a:noFill/>
          <a:ln w="19050">
            <a:noFill/>
            <a:miter lim="800000"/>
            <a:headEnd/>
            <a:tailEnd/>
          </a:ln>
          <a:effectLst/>
        </p:spPr>
        <p:txBody>
          <a:bodyPr wrap="square" lIns="35997" tIns="35997" rIns="35997" bIns="35997" anchor="b" anchorCtr="0">
            <a:noAutofit/>
          </a:bodyPr>
          <a:lstStyle/>
          <a:p>
            <a:pPr marL="0" marR="0" lvl="0" indent="0" algn="r" defTabSz="995445" rtl="0" eaLnBrk="0" fontAlgn="auto" latinLnBrk="0" hangingPunct="0">
              <a:lnSpc>
                <a:spcPct val="90000"/>
              </a:lnSpc>
              <a:spcBef>
                <a:spcPct val="10000"/>
              </a:spcBef>
              <a:spcAft>
                <a:spcPts val="0"/>
              </a:spcAft>
              <a:buClrTx/>
              <a:buSzTx/>
              <a:buFontTx/>
              <a:buNone/>
              <a:tabLst/>
              <a:defRPr/>
            </a:pPr>
            <a:r>
              <a:rPr lang="en-US" altLang="en-US" sz="700" b="0" i="0" noProof="0" dirty="0" smtClean="0">
                <a:solidFill>
                  <a:schemeClr val="tx2"/>
                </a:solidFill>
                <a:latin typeface="+mj-lt"/>
                <a:cs typeface="Helvetica Light"/>
              </a:rPr>
              <a:t>Copyright © Capgemini 2012. All Rights Reserved</a:t>
            </a:r>
          </a:p>
        </p:txBody>
      </p:sp>
      <p:sp>
        <p:nvSpPr>
          <p:cNvPr id="13" name="Rectangle 12"/>
          <p:cNvSpPr/>
          <p:nvPr>
            <p:custDataLst>
              <p:tags r:id="rId21"/>
            </p:custDataLst>
          </p:nvPr>
        </p:nvSpPr>
        <p:spPr>
          <a:xfrm>
            <a:off x="6911926" y="6427223"/>
            <a:ext cx="1767281" cy="195814"/>
          </a:xfrm>
          <a:prstGeom prst="rect">
            <a:avLst/>
          </a:prstGeom>
        </p:spPr>
        <p:txBody>
          <a:bodyPr wrap="none" lIns="35997" tIns="35997" rIns="35997" bIns="35997" anchor="b" anchorCtr="0">
            <a:noAutofit/>
          </a:bodyPr>
          <a:lstStyle/>
          <a:p>
            <a:pPr algn="r"/>
            <a:r>
              <a:rPr lang="en-US" sz="700" dirty="0" smtClean="0">
                <a:solidFill>
                  <a:schemeClr val="tx2"/>
                </a:solidFill>
                <a:latin typeface="+mj-lt"/>
              </a:rPr>
              <a:t>Global</a:t>
            </a:r>
            <a:r>
              <a:rPr lang="en-US" sz="700" baseline="0" dirty="0" smtClean="0">
                <a:solidFill>
                  <a:schemeClr val="tx2"/>
                </a:solidFill>
                <a:latin typeface="+mj-lt"/>
              </a:rPr>
              <a:t> Brands and Trademarks Policy</a:t>
            </a:r>
            <a:r>
              <a:rPr lang="en-US" sz="700" dirty="0" smtClean="0">
                <a:solidFill>
                  <a:schemeClr val="tx2"/>
                </a:solidFill>
                <a:latin typeface="+mj-lt"/>
              </a:rPr>
              <a:t> | 2012</a:t>
            </a:r>
            <a:endParaRPr lang="en-US" sz="700" dirty="0">
              <a:solidFill>
                <a:schemeClr val="tx2"/>
              </a:solidFill>
              <a:latin typeface="+mj-lt"/>
            </a:endParaRPr>
          </a:p>
        </p:txBody>
      </p:sp>
      <p:pic>
        <p:nvPicPr>
          <p:cNvPr id="14" name="Picture 103" descr="C:\Users\UserSim\Desktop\Capgemini\Capgemini_logo_cmyk.png"/>
          <p:cNvPicPr>
            <a:picLocks noChangeAspect="1" noChangeArrowheads="1"/>
          </p:cNvPicPr>
          <p:nvPr>
            <p:custDataLst>
              <p:tags r:id="rId22"/>
            </p:custDataLst>
          </p:nvPr>
        </p:nvPicPr>
        <p:blipFill>
          <a:blip r:embed="rId26" cstate="email"/>
          <a:srcRect/>
          <a:stretch>
            <a:fillRect/>
          </a:stretch>
        </p:blipFill>
        <p:spPr bwMode="auto">
          <a:xfrm>
            <a:off x="146741" y="6443187"/>
            <a:ext cx="1209798" cy="320682"/>
          </a:xfrm>
          <a:prstGeom prst="rect">
            <a:avLst/>
          </a:prstGeom>
          <a:noFill/>
        </p:spPr>
      </p:pic>
      <p:cxnSp>
        <p:nvCxnSpPr>
          <p:cNvPr id="15" name="Straight Connector 5"/>
          <p:cNvCxnSpPr/>
          <p:nvPr>
            <p:custDataLst>
              <p:tags r:id="rId23"/>
            </p:custDataLst>
          </p:nvPr>
        </p:nvCxnSpPr>
        <p:spPr>
          <a:xfrm flipH="1">
            <a:off x="2" y="6362700"/>
            <a:ext cx="9143999" cy="0"/>
          </a:xfrm>
          <a:prstGeom prst="line">
            <a:avLst/>
          </a:prstGeom>
          <a:ln w="9525"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iming>
    <p:tnLst>
      <p:par>
        <p:cTn id="1" dur="indefinite" restart="never" nodeType="tmRoot"/>
      </p:par>
    </p:tnLst>
  </p:timing>
  <p:hf sldNum="0" hdr="0" dt="0"/>
  <p:txStyles>
    <p:titleStyle>
      <a:lvl1pPr algn="l" defTabSz="914342" rtl="0" eaLnBrk="1" latinLnBrk="0" hangingPunct="1">
        <a:lnSpc>
          <a:spcPct val="85000"/>
        </a:lnSpc>
        <a:spcBef>
          <a:spcPct val="0"/>
        </a:spcBef>
        <a:buNone/>
        <a:defRPr sz="3200" b="0" kern="1200">
          <a:solidFill>
            <a:schemeClr val="tx1"/>
          </a:solidFill>
          <a:latin typeface="+mj-lt"/>
          <a:ea typeface="+mj-ea"/>
          <a:cs typeface="+mj-cs"/>
        </a:defRPr>
      </a:lvl1pPr>
    </p:titleStyle>
    <p:body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tx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tx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defRPr sz="1600" kern="1200">
          <a:solidFill>
            <a:schemeClr val="tx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defRPr sz="1400" kern="1200">
          <a:solidFill>
            <a:schemeClr val="tx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6"/>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29699" name="think-cell Slide" r:id="rId17" imgW="360" imgH="360" progId="">
                  <p:embed/>
                </p:oleObj>
              </mc:Choice>
              <mc:Fallback>
                <p:oleObj name="think-cell Slide" r:id="rId17" imgW="360" imgH="360" progId="">
                  <p:embed/>
                  <p:pic>
                    <p:nvPicPr>
                      <p:cNvPr id="0" name="Object 1"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7" name="Rectangle 7"/>
          <p:cNvSpPr/>
          <p:nvPr>
            <p:custDataLst>
              <p:tags r:id="rId7"/>
            </p:custDataLst>
          </p:nvPr>
        </p:nvSpPr>
        <p:spPr bwMode="auto">
          <a:xfrm flipV="1">
            <a:off x="-1529" y="1677994"/>
            <a:ext cx="9145530" cy="5180006"/>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614" h="5657661">
                <a:moveTo>
                  <a:pt x="10562847" y="0"/>
                </a:moveTo>
                <a:cubicBezTo>
                  <a:pt x="10563360" y="67600"/>
                  <a:pt x="10564614" y="5614246"/>
                  <a:pt x="10563360" y="5657661"/>
                </a:cubicBezTo>
                <a:cubicBezTo>
                  <a:pt x="10190941" y="4920324"/>
                  <a:pt x="9462356" y="4792975"/>
                  <a:pt x="9024770" y="4808920"/>
                </a:cubicBezTo>
                <a:lnTo>
                  <a:pt x="2295231" y="4794064"/>
                </a:lnTo>
                <a:cubicBezTo>
                  <a:pt x="1854598" y="4794612"/>
                  <a:pt x="1423669" y="4544310"/>
                  <a:pt x="1200559" y="4072264"/>
                </a:cubicBezTo>
                <a:cubicBezTo>
                  <a:pt x="965203" y="4750718"/>
                  <a:pt x="279154" y="4797207"/>
                  <a:pt x="514" y="4798085"/>
                </a:cubicBezTo>
                <a:cubicBezTo>
                  <a:pt x="2581" y="4762572"/>
                  <a:pt x="1272" y="95582"/>
                  <a:pt x="0" y="0"/>
                </a:cubicBezTo>
              </a:path>
            </a:pathLst>
          </a:custGeom>
          <a:gradFill flip="none" rotWithShape="1">
            <a:gsLst>
              <a:gs pos="0">
                <a:srgbClr val="005B7C"/>
              </a:gs>
              <a:gs pos="50000">
                <a:srgbClr val="0085B3"/>
              </a:gs>
              <a:gs pos="100000">
                <a:srgbClr val="00A0D6"/>
              </a:gs>
            </a:gsLst>
            <a:lin ang="18900000" scaled="1"/>
            <a:tileRect/>
          </a:gra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pic>
        <p:nvPicPr>
          <p:cNvPr id="8" name="Image 10" descr="Capgemini_logo_lr.tif"/>
          <p:cNvPicPr>
            <a:picLocks noChangeAspect="1"/>
          </p:cNvPicPr>
          <p:nvPr>
            <p:custDataLst>
              <p:tags r:id="rId8"/>
            </p:custDataLst>
          </p:nvPr>
        </p:nvPicPr>
        <p:blipFill>
          <a:blip r:embed="rId19" cstate="email"/>
          <a:stretch>
            <a:fillRect/>
          </a:stretch>
        </p:blipFill>
        <p:spPr>
          <a:xfrm>
            <a:off x="637450" y="930776"/>
            <a:ext cx="2912091" cy="776000"/>
          </a:xfrm>
          <a:prstGeom prst="rect">
            <a:avLst/>
          </a:prstGeom>
        </p:spPr>
      </p:pic>
      <p:pic>
        <p:nvPicPr>
          <p:cNvPr id="9" name="Picture 104" descr="C:\Users\UserSim\Desktop\Capgemini\moto.emf"/>
          <p:cNvPicPr>
            <a:picLocks noChangeAspect="1" noChangeArrowheads="1"/>
          </p:cNvPicPr>
          <p:nvPr>
            <p:custDataLst>
              <p:tags r:id="rId9"/>
            </p:custDataLst>
          </p:nvPr>
        </p:nvPicPr>
        <p:blipFill>
          <a:blip r:embed="rId20" cstate="email"/>
          <a:srcRect/>
          <a:stretch>
            <a:fillRect/>
          </a:stretch>
        </p:blipFill>
        <p:spPr bwMode="auto">
          <a:xfrm>
            <a:off x="5069198" y="1173628"/>
            <a:ext cx="3364886" cy="290298"/>
          </a:xfrm>
          <a:prstGeom prst="rect">
            <a:avLst/>
          </a:prstGeom>
          <a:noFill/>
        </p:spPr>
      </p:pic>
      <p:sp>
        <p:nvSpPr>
          <p:cNvPr id="13" name="Rectangle 12"/>
          <p:cNvSpPr/>
          <p:nvPr>
            <p:custDataLst>
              <p:tags r:id="rId10"/>
            </p:custDataLst>
          </p:nvPr>
        </p:nvSpPr>
        <p:spPr>
          <a:xfrm>
            <a:off x="5099002" y="6379671"/>
            <a:ext cx="4045000" cy="282207"/>
          </a:xfrm>
          <a:prstGeom prst="rect">
            <a:avLst/>
          </a:prstGeom>
        </p:spPr>
        <p:txBody>
          <a:bodyPr wrap="square" lIns="33059" tIns="33059" rIns="330588" bIns="33059" anchor="b" anchorCtr="0">
            <a:spAutoFit/>
          </a:bodyPr>
          <a:lstStyle/>
          <a:p>
            <a:pPr algn="r"/>
            <a:r>
              <a:rPr lang="en-US" sz="700" dirty="0">
                <a:solidFill>
                  <a:schemeClr val="bg1"/>
                </a:solidFill>
                <a:latin typeface="Arial"/>
                <a:cs typeface="Arial"/>
              </a:rPr>
              <a:t>The information contained in this presentation is </a:t>
            </a:r>
            <a:r>
              <a:rPr lang="en-US" sz="700" dirty="0" smtClean="0">
                <a:solidFill>
                  <a:schemeClr val="bg1"/>
                </a:solidFill>
                <a:latin typeface="Arial"/>
                <a:cs typeface="Arial"/>
              </a:rPr>
              <a:t>proprietary.</a:t>
            </a:r>
          </a:p>
          <a:p>
            <a:pPr algn="r"/>
            <a:r>
              <a:rPr lang="en-US" sz="700" dirty="0" smtClean="0">
                <a:solidFill>
                  <a:schemeClr val="bg1"/>
                </a:solidFill>
                <a:latin typeface="Arial"/>
                <a:cs typeface="Arial"/>
              </a:rPr>
              <a:t>© </a:t>
            </a:r>
            <a:r>
              <a:rPr lang="en-US" sz="700" dirty="0">
                <a:solidFill>
                  <a:schemeClr val="bg1"/>
                </a:solidFill>
                <a:latin typeface="Arial"/>
                <a:cs typeface="Arial"/>
              </a:rPr>
              <a:t>2012 Capgemini. All rights </a:t>
            </a:r>
            <a:r>
              <a:rPr lang="en-US" sz="700" dirty="0" smtClean="0">
                <a:solidFill>
                  <a:schemeClr val="bg1"/>
                </a:solidFill>
                <a:latin typeface="Arial"/>
                <a:cs typeface="Arial"/>
              </a:rPr>
              <a:t>reserved.</a:t>
            </a:r>
            <a:endParaRPr lang="en-US" sz="700" dirty="0">
              <a:solidFill>
                <a:schemeClr val="bg1"/>
              </a:solidFill>
              <a:latin typeface="Arial"/>
              <a:cs typeface="Arial"/>
            </a:endParaRPr>
          </a:p>
        </p:txBody>
      </p:sp>
      <p:sp>
        <p:nvSpPr>
          <p:cNvPr id="15" name="Rectangle 14"/>
          <p:cNvSpPr/>
          <p:nvPr>
            <p:custDataLst>
              <p:tags r:id="rId11"/>
            </p:custDataLst>
          </p:nvPr>
        </p:nvSpPr>
        <p:spPr>
          <a:xfrm>
            <a:off x="6220878" y="5457935"/>
            <a:ext cx="2923122" cy="380480"/>
          </a:xfrm>
          <a:prstGeom prst="rect">
            <a:avLst/>
          </a:prstGeom>
        </p:spPr>
        <p:txBody>
          <a:bodyPr wrap="none" lIns="36000" tIns="36000" rIns="360000" bIns="36000" anchor="b" anchorCtr="0">
            <a:spAutoFit/>
          </a:bodyPr>
          <a:lstStyle/>
          <a:p>
            <a:pPr algn="r"/>
            <a:r>
              <a:rPr lang="en-US" sz="2000" b="1" dirty="0">
                <a:solidFill>
                  <a:schemeClr val="bg1"/>
                </a:solidFill>
                <a:latin typeface="Arial" pitchFamily="34" charset="0"/>
                <a:cs typeface="Arial" pitchFamily="34" charset="0"/>
              </a:rPr>
              <a:t>www.capgemini.com</a:t>
            </a:r>
          </a:p>
        </p:txBody>
      </p:sp>
      <p:pic>
        <p:nvPicPr>
          <p:cNvPr id="16" name="Picture 3" descr="C:\Users\UserSim\Desktop\DS_icons\128x128 shadows\facebook.png">
            <a:hlinkClick r:id="rId21"/>
          </p:cNvPr>
          <p:cNvPicPr>
            <a:picLocks noChangeAspect="1" noChangeArrowheads="1"/>
          </p:cNvPicPr>
          <p:nvPr>
            <p:custDataLst>
              <p:tags r:id="rId12"/>
            </p:custDataLst>
          </p:nvPr>
        </p:nvPicPr>
        <p:blipFill>
          <a:blip r:embed="rId22" cstate="email"/>
          <a:srcRect/>
          <a:stretch>
            <a:fillRect/>
          </a:stretch>
        </p:blipFill>
        <p:spPr bwMode="auto">
          <a:xfrm>
            <a:off x="7328542" y="5932547"/>
            <a:ext cx="256821" cy="263770"/>
          </a:xfrm>
          <a:prstGeom prst="rect">
            <a:avLst/>
          </a:prstGeom>
          <a:noFill/>
        </p:spPr>
      </p:pic>
      <p:pic>
        <p:nvPicPr>
          <p:cNvPr id="17" name="Picture 4" descr="C:\Users\UserSim\Desktop\DS_icons\128x128 shadows\linkedin.png">
            <a:hlinkClick r:id="rId23"/>
          </p:cNvPr>
          <p:cNvPicPr>
            <a:picLocks noChangeAspect="1" noChangeArrowheads="1"/>
          </p:cNvPicPr>
          <p:nvPr>
            <p:custDataLst>
              <p:tags r:id="rId13"/>
            </p:custDataLst>
          </p:nvPr>
        </p:nvPicPr>
        <p:blipFill>
          <a:blip r:embed="rId24" cstate="email"/>
          <a:srcRect/>
          <a:stretch>
            <a:fillRect/>
          </a:stretch>
        </p:blipFill>
        <p:spPr bwMode="auto">
          <a:xfrm>
            <a:off x="7638153" y="5932547"/>
            <a:ext cx="259674" cy="266700"/>
          </a:xfrm>
          <a:prstGeom prst="rect">
            <a:avLst/>
          </a:prstGeom>
          <a:noFill/>
        </p:spPr>
      </p:pic>
      <p:pic>
        <p:nvPicPr>
          <p:cNvPr id="18" name="Picture 5" descr="C:\Users\UserSim\Desktop\DS_icons\128x128 shadows\twitter.png">
            <a:hlinkClick r:id="rId25"/>
          </p:cNvPr>
          <p:cNvPicPr>
            <a:picLocks noChangeAspect="1" noChangeArrowheads="1"/>
          </p:cNvPicPr>
          <p:nvPr>
            <p:custDataLst>
              <p:tags r:id="rId14"/>
            </p:custDataLst>
          </p:nvPr>
        </p:nvPicPr>
        <p:blipFill>
          <a:blip r:embed="rId26" cstate="email"/>
          <a:srcRect/>
          <a:stretch>
            <a:fillRect/>
          </a:stretch>
        </p:blipFill>
        <p:spPr bwMode="auto">
          <a:xfrm>
            <a:off x="8218819" y="5932547"/>
            <a:ext cx="259674" cy="266700"/>
          </a:xfrm>
          <a:prstGeom prst="rect">
            <a:avLst/>
          </a:prstGeom>
          <a:noFill/>
        </p:spPr>
      </p:pic>
      <p:pic>
        <p:nvPicPr>
          <p:cNvPr id="19" name="Picture 6" descr="C:\Users\UserSim\Desktop\DS_icons\128x128 shadows\youtube.png">
            <a:hlinkClick r:id="rId27"/>
          </p:cNvPr>
          <p:cNvPicPr>
            <a:picLocks noChangeAspect="1" noChangeArrowheads="1"/>
          </p:cNvPicPr>
          <p:nvPr>
            <p:custDataLst>
              <p:tags r:id="rId15"/>
            </p:custDataLst>
          </p:nvPr>
        </p:nvPicPr>
        <p:blipFill>
          <a:blip r:embed="rId28" cstate="email"/>
          <a:srcRect/>
          <a:stretch>
            <a:fillRect/>
          </a:stretch>
        </p:blipFill>
        <p:spPr bwMode="auto">
          <a:xfrm>
            <a:off x="8531283" y="5932547"/>
            <a:ext cx="259674" cy="266700"/>
          </a:xfrm>
          <a:prstGeom prst="rect">
            <a:avLst/>
          </a:prstGeom>
          <a:noFill/>
        </p:spPr>
      </p:pic>
      <p:pic>
        <p:nvPicPr>
          <p:cNvPr id="20" name="Image 22" descr="Picto_Slideshare.gif">
            <a:hlinkClick r:id="rId29"/>
          </p:cNvPr>
          <p:cNvPicPr preferRelativeResize="0">
            <a:picLocks/>
          </p:cNvPicPr>
          <p:nvPr>
            <p:custDataLst>
              <p:tags r:id="rId16"/>
            </p:custDataLst>
          </p:nvPr>
        </p:nvPicPr>
        <p:blipFill>
          <a:blip r:embed="rId30" cstate="email"/>
          <a:srcRect l="4793" t="6316" r="5718" b="7969"/>
          <a:stretch>
            <a:fillRect/>
          </a:stretch>
        </p:blipFill>
        <p:spPr>
          <a:xfrm>
            <a:off x="7950618" y="5932550"/>
            <a:ext cx="215411" cy="238125"/>
          </a:xfrm>
          <a:prstGeom prst="roundRect">
            <a:avLst/>
          </a:prstGeom>
          <a:effectLst>
            <a:outerShdw blurRad="38100" dist="25400" dir="5400000" sx="98000" sy="98000" algn="t" rotWithShape="0">
              <a:schemeClr val="tx2">
                <a:alpha val="51000"/>
              </a:schemeClr>
            </a:outerShdw>
          </a:effec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ctr" defTabSz="839694" rtl="0" eaLnBrk="1" latinLnBrk="0" hangingPunct="1">
        <a:spcBef>
          <a:spcPct val="0"/>
        </a:spcBef>
        <a:buNone/>
        <a:defRPr sz="4000" kern="1200">
          <a:solidFill>
            <a:schemeClr val="tx1"/>
          </a:solidFill>
          <a:latin typeface="+mj-lt"/>
          <a:ea typeface="+mj-ea"/>
          <a:cs typeface="+mj-cs"/>
        </a:defRPr>
      </a:lvl1pPr>
    </p:titleStyle>
    <p:bodyStyle>
      <a:lvl1pPr marL="314885" indent="-314885" algn="l" defTabSz="83969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251" indent="-262404" algn="l" defTabSz="839694"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49617" indent="-209923" algn="l" defTabSz="839694"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6946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89310"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0915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900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8851"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869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33795" name="think-cell Slide" r:id="rId6" imgW="360" imgH="360" progId="">
                  <p:embed/>
                </p:oleObj>
              </mc:Choice>
              <mc:Fallback>
                <p:oleObj name="think-cell Slide" r:id="rId6" imgW="360" imgH="360" progId="">
                  <p:embed/>
                  <p:pic>
                    <p:nvPicPr>
                      <p:cNvPr id="0"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ctr" defTabSz="839694" rtl="0" eaLnBrk="1" latinLnBrk="0" hangingPunct="1">
        <a:spcBef>
          <a:spcPct val="0"/>
        </a:spcBef>
        <a:buNone/>
        <a:defRPr sz="4000" kern="1200">
          <a:solidFill>
            <a:schemeClr val="tx1"/>
          </a:solidFill>
          <a:latin typeface="+mj-lt"/>
          <a:ea typeface="+mj-ea"/>
          <a:cs typeface="+mj-cs"/>
        </a:defRPr>
      </a:lvl1pPr>
    </p:titleStyle>
    <p:bodyStyle>
      <a:lvl1pPr marL="314885" indent="-314885" algn="l" defTabSz="83969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251" indent="-262404" algn="l" defTabSz="839694"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49617" indent="-209923" algn="l" defTabSz="839694"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6946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89310"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0915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900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8851"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869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1" descr="Themis_DarkGreenUni_option5-2.png"/>
          <p:cNvPicPr>
            <a:picLocks noChangeAspect="1"/>
          </p:cNvPicPr>
          <p:nvPr/>
        </p:nvPicPr>
        <p:blipFill>
          <a:blip r:embed="rId3" cstate="print"/>
          <a:srcRect/>
          <a:stretch>
            <a:fillRect/>
          </a:stretch>
        </p:blipFill>
        <p:spPr bwMode="auto">
          <a:xfrm>
            <a:off x="251520" y="3573016"/>
            <a:ext cx="1692275" cy="1857375"/>
          </a:xfrm>
          <a:prstGeom prst="rect">
            <a:avLst/>
          </a:prstGeom>
          <a:noFill/>
          <a:ln w="9525">
            <a:noFill/>
            <a:miter lim="800000"/>
            <a:headEnd/>
            <a:tailEnd/>
          </a:ln>
        </p:spPr>
      </p:pic>
      <p:sp>
        <p:nvSpPr>
          <p:cNvPr id="2" name="Titre 1"/>
          <p:cNvSpPr>
            <a:spLocks noGrp="1"/>
          </p:cNvSpPr>
          <p:nvPr>
            <p:ph type="ctrTitle"/>
          </p:nvPr>
        </p:nvSpPr>
        <p:spPr>
          <a:xfrm>
            <a:off x="0" y="2204865"/>
            <a:ext cx="6084168" cy="1224136"/>
          </a:xfrm>
        </p:spPr>
        <p:txBody>
          <a:bodyPr/>
          <a:lstStyle/>
          <a:p>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Global Brands and</a:t>
            </a:r>
            <a:br>
              <a:rPr lang="fr-FR" dirty="0" smtClean="0">
                <a:latin typeface="Arial" pitchFamily="34" charset="0"/>
                <a:cs typeface="Arial" pitchFamily="34" charset="0"/>
              </a:rPr>
            </a:br>
            <a:r>
              <a:rPr lang="fr-FR" dirty="0" err="1" smtClean="0">
                <a:latin typeface="Arial" pitchFamily="34" charset="0"/>
                <a:cs typeface="Arial" pitchFamily="34" charset="0"/>
              </a:rPr>
              <a:t>Trademarks</a:t>
            </a:r>
            <a:r>
              <a:rPr lang="fr-FR" dirty="0" smtClean="0">
                <a:latin typeface="Arial" pitchFamily="34" charset="0"/>
                <a:cs typeface="Arial" pitchFamily="34" charset="0"/>
              </a:rPr>
              <a:t> Policy</a:t>
            </a:r>
            <a:br>
              <a:rPr lang="fr-FR" dirty="0" smtClean="0">
                <a:latin typeface="Arial" pitchFamily="34" charset="0"/>
                <a:cs typeface="Arial" pitchFamily="34" charset="0"/>
              </a:rPr>
            </a:br>
            <a:endParaRPr lang="fr-FR" dirty="0">
              <a:solidFill>
                <a:srgbClr val="FF0000"/>
              </a:solidFill>
              <a:latin typeface="Arial" pitchFamily="34" charset="0"/>
              <a:cs typeface="Arial" pitchFamily="34" charset="0"/>
            </a:endParaRPr>
          </a:p>
        </p:txBody>
      </p:sp>
      <p:sp>
        <p:nvSpPr>
          <p:cNvPr id="5" name="Rectangle 4"/>
          <p:cNvSpPr/>
          <p:nvPr/>
        </p:nvSpPr>
        <p:spPr>
          <a:xfrm>
            <a:off x="2051720" y="6453336"/>
            <a:ext cx="3648756"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r>
              <a:rPr lang="fr-FR" sz="900" dirty="0" smtClean="0"/>
              <a:t> </a:t>
            </a:r>
            <a:r>
              <a:rPr lang="fr-FR" sz="900" dirty="0" err="1" smtClean="0"/>
              <a:t>Copyrigth</a:t>
            </a:r>
            <a:r>
              <a:rPr lang="fr-FR" sz="900" dirty="0" smtClean="0"/>
              <a:t> </a:t>
            </a:r>
            <a:r>
              <a:rPr lang="en-US" sz="900" i="1" smtClean="0"/>
              <a:t>© </a:t>
            </a:r>
            <a:r>
              <a:rPr lang="fr-FR" sz="900" smtClean="0"/>
              <a:t> </a:t>
            </a:r>
            <a:r>
              <a:rPr lang="fr-FR" sz="900" dirty="0" err="1" smtClean="0"/>
              <a:t>Capgemini</a:t>
            </a:r>
            <a:r>
              <a:rPr lang="fr-FR" sz="900" dirty="0" smtClean="0"/>
              <a:t> 2012</a:t>
            </a:r>
          </a:p>
        </p:txBody>
      </p:sp>
      <p:sp>
        <p:nvSpPr>
          <p:cNvPr id="7" name="ZoneTexte 6"/>
          <p:cNvSpPr txBox="1"/>
          <p:nvPr/>
        </p:nvSpPr>
        <p:spPr>
          <a:xfrm>
            <a:off x="179512" y="5877272"/>
            <a:ext cx="3498073" cy="430887"/>
          </a:xfrm>
          <a:prstGeom prst="rect">
            <a:avLst/>
          </a:prstGeom>
          <a:noFill/>
        </p:spPr>
        <p:txBody>
          <a:bodyPr wrap="none" rtlCol="0">
            <a:spAutoFit/>
          </a:bodyPr>
          <a:lstStyle/>
          <a:p>
            <a:r>
              <a:rPr lang="fr-FR" sz="2200" b="1" dirty="0" smtClean="0">
                <a:solidFill>
                  <a:schemeClr val="tx2">
                    <a:lumMod val="50000"/>
                  </a:schemeClr>
                </a:solidFill>
                <a:effectLst>
                  <a:outerShdw blurRad="38100" dist="38100" dir="2700000" algn="tl">
                    <a:srgbClr val="000000">
                      <a:alpha val="43137"/>
                    </a:srgbClr>
                  </a:outerShdw>
                </a:effectLst>
              </a:rPr>
              <a:t>Group </a:t>
            </a:r>
            <a:r>
              <a:rPr lang="fr-FR" sz="2200" b="1" dirty="0" err="1" smtClean="0">
                <a:solidFill>
                  <a:schemeClr val="tx2">
                    <a:lumMod val="50000"/>
                  </a:schemeClr>
                </a:solidFill>
                <a:effectLst>
                  <a:outerShdw blurRad="38100" dist="38100" dir="2700000" algn="tl">
                    <a:srgbClr val="000000">
                      <a:alpha val="43137"/>
                    </a:srgbClr>
                  </a:outerShdw>
                </a:effectLst>
              </a:rPr>
              <a:t>Legal</a:t>
            </a:r>
            <a:r>
              <a:rPr lang="fr-FR" sz="2200" b="1" dirty="0" smtClean="0">
                <a:solidFill>
                  <a:schemeClr val="tx2">
                    <a:lumMod val="50000"/>
                  </a:schemeClr>
                </a:solidFill>
                <a:effectLst>
                  <a:outerShdw blurRad="38100" dist="38100" dir="2700000" algn="tl">
                    <a:srgbClr val="000000">
                      <a:alpha val="43137"/>
                    </a:srgbClr>
                  </a:outerShdw>
                </a:effectLst>
              </a:rPr>
              <a:t> </a:t>
            </a:r>
            <a:r>
              <a:rPr lang="fr-FR" sz="2200" b="1" dirty="0" err="1" smtClean="0">
                <a:solidFill>
                  <a:schemeClr val="tx2">
                    <a:lumMod val="50000"/>
                  </a:schemeClr>
                </a:solidFill>
                <a:effectLst>
                  <a:outerShdw blurRad="38100" dist="38100" dir="2700000" algn="tl">
                    <a:srgbClr val="000000">
                      <a:alpha val="43137"/>
                    </a:srgbClr>
                  </a:outerShdw>
                </a:effectLst>
              </a:rPr>
              <a:t>Department</a:t>
            </a:r>
            <a:endParaRPr lang="fr-FR" sz="2200" b="1" dirty="0" smtClean="0">
              <a:solidFill>
                <a:schemeClr val="tx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re 1"/>
          <p:cNvSpPr>
            <a:spLocks noGrp="1"/>
          </p:cNvSpPr>
          <p:nvPr>
            <p:ph type="title"/>
          </p:nvPr>
        </p:nvSpPr>
        <p:spPr>
          <a:xfrm>
            <a:off x="0" y="332656"/>
            <a:ext cx="9144000" cy="432048"/>
          </a:xfrm>
        </p:spPr>
        <p:txBody>
          <a:bodyPr/>
          <a:lstStyle/>
          <a:p>
            <a:r>
              <a:rPr lang="fr-FR" sz="2800" dirty="0" smtClean="0">
                <a:solidFill>
                  <a:schemeClr val="tx1"/>
                </a:solidFill>
                <a:latin typeface="+mn-lt"/>
              </a:rPr>
              <a:t>Example of Trademark issue (1/2)</a:t>
            </a:r>
            <a:r>
              <a:rPr lang="fr-FR" sz="2800" dirty="0" smtClean="0">
                <a:solidFill>
                  <a:schemeClr val="tx1"/>
                </a:solidFill>
              </a:rPr>
              <a:t/>
            </a:r>
            <a:br>
              <a:rPr lang="fr-FR" sz="2800" dirty="0" smtClean="0">
                <a:solidFill>
                  <a:schemeClr val="tx1"/>
                </a:solidFill>
              </a:rPr>
            </a:br>
            <a:endParaRPr lang="fr-FR" sz="2800" dirty="0">
              <a:solidFill>
                <a:schemeClr val="tx1"/>
              </a:solidFill>
            </a:endParaRPr>
          </a:p>
        </p:txBody>
      </p:sp>
      <p:sp>
        <p:nvSpPr>
          <p:cNvPr id="3" name="Espace réservé du contenu 2"/>
          <p:cNvSpPr>
            <a:spLocks noGrp="1"/>
          </p:cNvSpPr>
          <p:nvPr>
            <p:ph idx="1"/>
          </p:nvPr>
        </p:nvSpPr>
        <p:spPr>
          <a:xfrm>
            <a:off x="1" y="1412776"/>
            <a:ext cx="8748464" cy="4824536"/>
          </a:xfrm>
        </p:spPr>
        <p:txBody>
          <a:bodyPr>
            <a:normAutofit/>
          </a:bodyPr>
          <a:lstStyle/>
          <a:p>
            <a:pPr marL="0" indent="0" algn="just">
              <a:buFont typeface="Wingdings" pitchFamily="2" charset="2"/>
              <a:buNone/>
              <a:tabLst>
                <a:tab pos="533400" algn="l"/>
              </a:tabLst>
            </a:pPr>
            <a:endParaRPr lang="fr-FR" sz="1100" dirty="0" smtClean="0"/>
          </a:p>
          <a:p>
            <a:pPr marL="0" lvl="0" indent="0" algn="just" fontAlgn="base">
              <a:lnSpc>
                <a:spcPct val="90000"/>
              </a:lnSpc>
              <a:spcAft>
                <a:spcPct val="0"/>
              </a:spcAft>
              <a:buClr>
                <a:srgbClr val="FF0066"/>
              </a:buClr>
              <a:buNone/>
              <a:tabLst>
                <a:tab pos="533400" algn="l"/>
              </a:tabLst>
              <a:defRPr/>
            </a:pPr>
            <a:r>
              <a:rPr lang="en-GB" sz="2000" b="1" kern="0" dirty="0" smtClean="0">
                <a:effectLst>
                  <a:outerShdw blurRad="38100" dist="38100" dir="2700000" algn="tl">
                    <a:srgbClr val="000000">
                      <a:alpha val="43137"/>
                    </a:srgbClr>
                  </a:outerShdw>
                </a:effectLst>
              </a:rPr>
              <a:t>Background</a:t>
            </a:r>
            <a:r>
              <a:rPr lang="en-GB" sz="1800" kern="0" dirty="0" smtClean="0">
                <a:effectLst>
                  <a:outerShdw blurRad="38100" dist="38100" dir="2700000" algn="tl">
                    <a:srgbClr val="000000">
                      <a:alpha val="43137"/>
                    </a:srgbClr>
                  </a:outerShdw>
                </a:effectLst>
              </a:rPr>
              <a:t>: </a:t>
            </a:r>
            <a:r>
              <a:rPr lang="en-GB" sz="1800" kern="0" dirty="0" smtClean="0"/>
              <a:t>A Capgemini entity wanted to market both a global service line and a methodology. The marketing team chose the name “PeopleVision 2020”. A logo was designed and a team worked on the project for a few months. </a:t>
            </a:r>
          </a:p>
          <a:p>
            <a:pPr marL="0" lvl="0" indent="0" algn="just" fontAlgn="base">
              <a:lnSpc>
                <a:spcPct val="90000"/>
              </a:lnSpc>
              <a:spcAft>
                <a:spcPct val="0"/>
              </a:spcAft>
              <a:buClr>
                <a:srgbClr val="FF0066"/>
              </a:buClr>
              <a:buNone/>
              <a:tabLst>
                <a:tab pos="533400" algn="l"/>
              </a:tabLst>
              <a:defRPr/>
            </a:pPr>
            <a:endParaRPr lang="en-GB" sz="1800" kern="0" dirty="0" smtClean="0"/>
          </a:p>
          <a:p>
            <a:pPr marL="0" lvl="0" indent="0" algn="just" fontAlgn="base">
              <a:lnSpc>
                <a:spcPct val="90000"/>
              </a:lnSpc>
              <a:spcAft>
                <a:spcPct val="0"/>
              </a:spcAft>
              <a:buClr>
                <a:srgbClr val="FF0066"/>
              </a:buClr>
              <a:buNone/>
              <a:tabLst>
                <a:tab pos="533400" algn="l"/>
              </a:tabLst>
              <a:defRPr/>
            </a:pPr>
            <a:r>
              <a:rPr lang="en-GB" sz="2000" b="1" kern="0" dirty="0" smtClean="0">
                <a:effectLst>
                  <a:outerShdw blurRad="38100" dist="38100" dir="2700000" algn="tl">
                    <a:srgbClr val="000000">
                      <a:alpha val="43137"/>
                    </a:srgbClr>
                  </a:outerShdw>
                </a:effectLst>
              </a:rPr>
              <a:t>What were the main problems?</a:t>
            </a:r>
          </a:p>
          <a:p>
            <a:pPr marL="381000" lvl="1" indent="0" algn="just" fontAlgn="base">
              <a:lnSpc>
                <a:spcPct val="90000"/>
              </a:lnSpc>
              <a:spcAft>
                <a:spcPct val="0"/>
              </a:spcAft>
              <a:buClr>
                <a:srgbClr val="C00000"/>
              </a:buClr>
              <a:tabLst>
                <a:tab pos="533400" algn="l"/>
              </a:tabLst>
              <a:defRPr/>
            </a:pPr>
            <a:r>
              <a:rPr lang="en-GB" sz="1800" kern="0" dirty="0" smtClean="0"/>
              <a:t> They did not check beforehand whether the name “PeopleVision” had already been registered as a trademark;</a:t>
            </a:r>
          </a:p>
          <a:p>
            <a:pPr marL="381000" lvl="1" indent="0" algn="just" fontAlgn="base">
              <a:lnSpc>
                <a:spcPct val="90000"/>
              </a:lnSpc>
              <a:spcAft>
                <a:spcPct val="0"/>
              </a:spcAft>
              <a:buClr>
                <a:srgbClr val="C00000"/>
              </a:buClr>
              <a:tabLst>
                <a:tab pos="533400" algn="l"/>
              </a:tabLst>
              <a:defRPr/>
            </a:pPr>
            <a:r>
              <a:rPr lang="en-GB" sz="1800" kern="0" dirty="0" smtClean="0"/>
              <a:t> Group legal pointed out to the team that the name “PeopleVision” was already registered as a trademark (TM) in the US, the UK and in Switzerland for IT services;     </a:t>
            </a:r>
          </a:p>
          <a:p>
            <a:pPr marL="381000" lvl="1" indent="0" algn="just" fontAlgn="base">
              <a:lnSpc>
                <a:spcPct val="90000"/>
              </a:lnSpc>
              <a:spcAft>
                <a:spcPct val="0"/>
              </a:spcAft>
              <a:buClr>
                <a:srgbClr val="C00000"/>
              </a:buClr>
              <a:tabLst>
                <a:tab pos="533400" algn="l"/>
              </a:tabLst>
              <a:defRPr/>
            </a:pPr>
            <a:r>
              <a:rPr lang="en-GB" sz="1800" kern="0" dirty="0" smtClean="0"/>
              <a:t> Therefore, the team had to spend (additional) time choosing another brand name. A lot of costs could have been saved by simply checking the public TM registers before choosing the brand name.</a:t>
            </a:r>
            <a:endParaRPr lang="fr-FR" sz="1800" kern="0" dirty="0" smtClean="0"/>
          </a:p>
          <a:p>
            <a:pPr marL="0" lvl="1" indent="0" algn="just" fontAlgn="base">
              <a:lnSpc>
                <a:spcPct val="90000"/>
              </a:lnSpc>
              <a:spcAft>
                <a:spcPct val="0"/>
              </a:spcAft>
              <a:buClr>
                <a:srgbClr val="FF0066"/>
              </a:buClr>
              <a:buFont typeface="Wingdings" pitchFamily="2" charset="2"/>
              <a:buChar char="§"/>
              <a:tabLst>
                <a:tab pos="533400" algn="l"/>
              </a:tabLst>
              <a:defRPr/>
            </a:pPr>
            <a:endParaRPr lang="en-GB" sz="1600" b="1" kern="0" dirty="0" smtClean="0"/>
          </a:p>
        </p:txBody>
      </p:sp>
      <p:sp>
        <p:nvSpPr>
          <p:cNvPr id="4" name="Flèche droite à entaille 3"/>
          <p:cNvSpPr/>
          <p:nvPr/>
        </p:nvSpPr>
        <p:spPr>
          <a:xfrm>
            <a:off x="395537" y="5445224"/>
            <a:ext cx="360040" cy="288032"/>
          </a:xfrm>
          <a:prstGeom prst="notched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6" name="Rectangle 5"/>
          <p:cNvSpPr/>
          <p:nvPr/>
        </p:nvSpPr>
        <p:spPr>
          <a:xfrm>
            <a:off x="251520" y="5085184"/>
            <a:ext cx="8568952" cy="115212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fontAlgn="base">
              <a:lnSpc>
                <a:spcPct val="90000"/>
              </a:lnSpc>
              <a:spcAft>
                <a:spcPct val="0"/>
              </a:spcAft>
              <a:buClr>
                <a:srgbClr val="FF0066"/>
              </a:buClr>
              <a:buNone/>
              <a:tabLst>
                <a:tab pos="533400" algn="l"/>
              </a:tabLst>
              <a:defRPr/>
            </a:pPr>
            <a:r>
              <a:rPr lang="en-GB" b="1" u="sng" kern="0" cap="small" dirty="0" smtClean="0"/>
              <a:t>Lesson to learn</a:t>
            </a:r>
            <a:r>
              <a:rPr lang="en-GB" b="1" kern="0" cap="small" dirty="0" smtClean="0"/>
              <a:t>: </a:t>
            </a:r>
          </a:p>
          <a:p>
            <a:pPr marL="0" lvl="1" indent="0" algn="just" fontAlgn="base">
              <a:lnSpc>
                <a:spcPct val="90000"/>
              </a:lnSpc>
              <a:spcAft>
                <a:spcPct val="0"/>
              </a:spcAft>
              <a:buClr>
                <a:srgbClr val="FF0066"/>
              </a:buClr>
              <a:buFont typeface="Arial" pitchFamily="34" charset="0"/>
              <a:buChar char="•"/>
              <a:tabLst>
                <a:tab pos="533400" algn="l"/>
              </a:tabLst>
              <a:defRPr/>
            </a:pPr>
            <a:r>
              <a:rPr lang="en-GB" b="1" kern="0" dirty="0" smtClean="0"/>
              <a:t>	</a:t>
            </a:r>
            <a:r>
              <a:rPr lang="en-GB" sz="1600" b="1" kern="0" dirty="0" smtClean="0"/>
              <a:t>Always check if an intended project name is registered as a TM, prior to 	choosing that name. </a:t>
            </a:r>
          </a:p>
          <a:p>
            <a:pPr marL="0" lvl="1" indent="0" algn="just" fontAlgn="base">
              <a:lnSpc>
                <a:spcPct val="90000"/>
              </a:lnSpc>
              <a:spcAft>
                <a:spcPct val="0"/>
              </a:spcAft>
              <a:buClr>
                <a:srgbClr val="FF0066"/>
              </a:buClr>
              <a:buNone/>
              <a:tabLst>
                <a:tab pos="533400" algn="l"/>
              </a:tabLst>
              <a:defRPr/>
            </a:pPr>
            <a:endParaRPr lang="fr-FR" sz="1600" kern="0" dirty="0" smtClean="0"/>
          </a:p>
        </p:txBody>
      </p:sp>
      <p:sp>
        <p:nvSpPr>
          <p:cNvPr id="8" name="Rectangle 7"/>
          <p:cNvSpPr/>
          <p:nvPr/>
        </p:nvSpPr>
        <p:spPr>
          <a:xfrm>
            <a:off x="3203848" y="6453336"/>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2776"/>
          </a:xfrm>
        </p:spPr>
        <p:txBody>
          <a:bodyPr/>
          <a:lstStyle/>
          <a:p>
            <a:r>
              <a:rPr lang="fr-FR" sz="2800" dirty="0" smtClean="0">
                <a:solidFill>
                  <a:schemeClr val="tx1"/>
                </a:solidFill>
                <a:latin typeface="+mn-lt"/>
              </a:rPr>
              <a:t>Example of Trademark issue (2/2</a:t>
            </a:r>
            <a:r>
              <a:rPr lang="fr-FR" sz="2800" dirty="0" smtClean="0">
                <a:solidFill>
                  <a:schemeClr val="tx1"/>
                </a:solidFill>
              </a:rPr>
              <a:t>)</a:t>
            </a:r>
            <a:br>
              <a:rPr lang="fr-FR" sz="2800" dirty="0" smtClean="0">
                <a:solidFill>
                  <a:schemeClr val="tx1"/>
                </a:solidFill>
              </a:rPr>
            </a:br>
            <a:endParaRPr lang="fr-FR" sz="2800" dirty="0">
              <a:solidFill>
                <a:schemeClr val="tx1"/>
              </a:solidFill>
            </a:endParaRPr>
          </a:p>
        </p:txBody>
      </p:sp>
      <p:sp>
        <p:nvSpPr>
          <p:cNvPr id="3" name="Espace réservé du contenu 2"/>
          <p:cNvSpPr>
            <a:spLocks noGrp="1"/>
          </p:cNvSpPr>
          <p:nvPr>
            <p:ph idx="1"/>
          </p:nvPr>
        </p:nvSpPr>
        <p:spPr>
          <a:xfrm>
            <a:off x="1" y="1412776"/>
            <a:ext cx="8748464" cy="4683227"/>
          </a:xfrm>
        </p:spPr>
        <p:txBody>
          <a:bodyPr>
            <a:normAutofit/>
          </a:bodyPr>
          <a:lstStyle/>
          <a:p>
            <a:pPr marL="0" indent="0" algn="just">
              <a:lnSpc>
                <a:spcPct val="30000"/>
              </a:lnSpc>
              <a:buFont typeface="Wingdings" pitchFamily="2" charset="2"/>
              <a:buNone/>
              <a:tabLst>
                <a:tab pos="533400" algn="l"/>
              </a:tabLst>
            </a:pPr>
            <a:endParaRPr lang="fr-FR" sz="1100" b="1" dirty="0" smtClean="0"/>
          </a:p>
          <a:p>
            <a:pPr marL="0" indent="0" algn="just">
              <a:spcBef>
                <a:spcPct val="40000"/>
              </a:spcBef>
              <a:buFont typeface="Wingdings" pitchFamily="2" charset="2"/>
              <a:buNone/>
              <a:tabLst>
                <a:tab pos="533400" algn="l"/>
              </a:tabLst>
            </a:pPr>
            <a:r>
              <a:rPr lang="en-GB" sz="1800" b="1" dirty="0" smtClean="0"/>
              <a:t>Background</a:t>
            </a:r>
            <a:r>
              <a:rPr lang="en-GB" sz="1800" dirty="0" smtClean="0"/>
              <a:t>: A Capgemini entity wanted to trademark “one touch </a:t>
            </a:r>
            <a:r>
              <a:rPr lang="en-GB" sz="1800" dirty="0" err="1" smtClean="0"/>
              <a:t>gov</a:t>
            </a:r>
            <a:r>
              <a:rPr lang="en-GB" sz="1800" dirty="0" smtClean="0"/>
              <a:t>” and use it for marketing, websites... A logo was made and an entire team has worked on the project for a few months. </a:t>
            </a:r>
          </a:p>
          <a:p>
            <a:pPr marL="0" indent="0" algn="just">
              <a:buFont typeface="Wingdings" pitchFamily="2" charset="2"/>
              <a:buNone/>
              <a:tabLst>
                <a:tab pos="533400" algn="l"/>
              </a:tabLst>
            </a:pPr>
            <a:endParaRPr lang="en-GB" sz="1800" b="1" dirty="0" smtClean="0"/>
          </a:p>
          <a:p>
            <a:pPr marL="0" indent="0" algn="just">
              <a:buNone/>
              <a:tabLst>
                <a:tab pos="533400" algn="l"/>
              </a:tabLst>
            </a:pPr>
            <a:r>
              <a:rPr lang="en-GB" sz="2000" b="1" dirty="0" smtClean="0"/>
              <a:t>What were the main problems?</a:t>
            </a:r>
          </a:p>
          <a:p>
            <a:pPr marL="381000" lvl="1" indent="0" algn="just">
              <a:tabLst>
                <a:tab pos="533400" algn="l"/>
              </a:tabLst>
            </a:pPr>
            <a:r>
              <a:rPr lang="en-GB" sz="1800" dirty="0" smtClean="0"/>
              <a:t>The entity started to develop a logo and wanted to use “one touch </a:t>
            </a:r>
            <a:r>
              <a:rPr lang="en-GB" sz="1800" dirty="0" err="1" smtClean="0"/>
              <a:t>gov</a:t>
            </a:r>
            <a:r>
              <a:rPr lang="en-GB" sz="1800" dirty="0" smtClean="0"/>
              <a:t>” as a trademark (TM) without verifying the availability of the name.</a:t>
            </a:r>
          </a:p>
          <a:p>
            <a:pPr marL="381000" lvl="1" indent="0" algn="just">
              <a:tabLst>
                <a:tab pos="533400" algn="l"/>
              </a:tabLst>
            </a:pPr>
            <a:r>
              <a:rPr lang="en-GB" sz="1800" dirty="0" smtClean="0"/>
              <a:t>The name was registered both in the UK &amp; US. </a:t>
            </a:r>
          </a:p>
          <a:p>
            <a:pPr marL="381000" lvl="1" indent="0" algn="just">
              <a:tabLst>
                <a:tab pos="533400" algn="l"/>
              </a:tabLst>
            </a:pPr>
            <a:r>
              <a:rPr lang="en-GB" sz="1800" dirty="0" smtClean="0"/>
              <a:t>Since it was registered, using it would have infringed other people IPR’s. In the US and elsewhere, companies are fined millions of dollars for this kind of infringement. </a:t>
            </a:r>
          </a:p>
          <a:p>
            <a:pPr marL="381000" lvl="1" indent="0" algn="just">
              <a:tabLst>
                <a:tab pos="533400" algn="l"/>
              </a:tabLst>
            </a:pPr>
            <a:endParaRPr lang="en-GB" sz="1600" dirty="0" smtClean="0"/>
          </a:p>
          <a:p>
            <a:pPr marL="0" indent="0" algn="just">
              <a:lnSpc>
                <a:spcPct val="30000"/>
              </a:lnSpc>
              <a:buFont typeface="Wingdings" pitchFamily="2" charset="2"/>
              <a:buNone/>
              <a:tabLst>
                <a:tab pos="533400" algn="l"/>
              </a:tabLst>
            </a:pPr>
            <a:endParaRPr lang="en-GB" sz="2000" dirty="0" smtClean="0"/>
          </a:p>
          <a:p>
            <a:endParaRPr lang="fr-FR" dirty="0"/>
          </a:p>
        </p:txBody>
      </p:sp>
      <p:sp>
        <p:nvSpPr>
          <p:cNvPr id="5" name="Rectangle 4"/>
          <p:cNvSpPr/>
          <p:nvPr/>
        </p:nvSpPr>
        <p:spPr>
          <a:xfrm>
            <a:off x="323528" y="4941168"/>
            <a:ext cx="8424936" cy="1368152"/>
          </a:xfrm>
          <a:prstGeom prst="rect">
            <a:avLst/>
          </a:prstGeom>
          <a:solidFill>
            <a:srgbClr val="FF0000"/>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a:buClr>
                <a:srgbClr val="FF0066"/>
              </a:buClr>
              <a:tabLst>
                <a:tab pos="533400" algn="l"/>
              </a:tabLst>
            </a:pPr>
            <a:r>
              <a:rPr lang="en-GB" b="1" u="sng" cap="small" dirty="0" smtClean="0">
                <a:effectLst>
                  <a:outerShdw blurRad="38100" dist="38100" dir="2700000" algn="tl">
                    <a:srgbClr val="000000">
                      <a:alpha val="43137"/>
                    </a:srgbClr>
                  </a:outerShdw>
                </a:effectLst>
              </a:rPr>
              <a:t>Lesson to learn: </a:t>
            </a:r>
          </a:p>
          <a:p>
            <a:pPr marL="366713" lvl="2" indent="0" algn="just">
              <a:buClr>
                <a:srgbClr val="FF0066"/>
              </a:buClr>
              <a:tabLst>
                <a:tab pos="533400" algn="l"/>
              </a:tabLst>
            </a:pPr>
            <a:r>
              <a:rPr lang="en-GB" sz="1600" b="1" dirty="0" smtClean="0"/>
              <a:t>Before starting a project which involves IPR, refer to the legal team.</a:t>
            </a:r>
          </a:p>
          <a:p>
            <a:pPr marL="366713" lvl="2" indent="0" algn="just">
              <a:buClr>
                <a:srgbClr val="FF0066"/>
              </a:buClr>
              <a:tabLst>
                <a:tab pos="533400" algn="l"/>
              </a:tabLst>
            </a:pPr>
            <a:r>
              <a:rPr lang="en-GB" sz="1600" b="1" dirty="0" smtClean="0"/>
              <a:t>Capgemini’s policy is not to TM everything, but rather to use descriptive terms (which may not be trademarked) rather than distinctive names. Indeed, registering a TM costs approximately 25,000€.</a:t>
            </a:r>
            <a:endParaRPr lang="en-GB" sz="1600" dirty="0" smtClean="0"/>
          </a:p>
        </p:txBody>
      </p:sp>
      <p:sp>
        <p:nvSpPr>
          <p:cNvPr id="7" name="Rectangle 6"/>
          <p:cNvSpPr/>
          <p:nvPr/>
        </p:nvSpPr>
        <p:spPr>
          <a:xfrm>
            <a:off x="1979712" y="6453336"/>
            <a:ext cx="4180953"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r>
              <a:rPr lang="fr-FR" sz="900" dirty="0" smtClean="0"/>
              <a:t> </a:t>
            </a:r>
            <a:r>
              <a:rPr lang="fr-FR" sz="900" dirty="0" err="1" smtClean="0"/>
              <a:t>Outside</a:t>
            </a:r>
            <a:r>
              <a:rPr lang="fr-FR" sz="900" dirty="0" smtClean="0"/>
              <a:t> Capgemini - Copyrights 2012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2776"/>
          </a:xfrm>
        </p:spPr>
        <p:txBody>
          <a:bodyPr/>
          <a:lstStyle/>
          <a:p>
            <a:r>
              <a:rPr lang="fr-FR" dirty="0" smtClean="0">
                <a:solidFill>
                  <a:schemeClr val="tx1"/>
                </a:solidFill>
                <a:latin typeface="+mn-lt"/>
              </a:rPr>
              <a:t>How to create a Brand?</a:t>
            </a:r>
            <a:endParaRPr lang="fr-FR" dirty="0">
              <a:solidFill>
                <a:schemeClr val="tx1"/>
              </a:solidFill>
              <a:latin typeface="+mn-lt"/>
            </a:endParaRPr>
          </a:p>
        </p:txBody>
      </p:sp>
      <p:sp>
        <p:nvSpPr>
          <p:cNvPr id="3" name="Espace réservé du contenu 2"/>
          <p:cNvSpPr>
            <a:spLocks noGrp="1"/>
          </p:cNvSpPr>
          <p:nvPr>
            <p:ph idx="1"/>
          </p:nvPr>
        </p:nvSpPr>
        <p:spPr>
          <a:xfrm>
            <a:off x="179512" y="1439999"/>
            <a:ext cx="8712968" cy="4680000"/>
          </a:xfrm>
          <a:ln>
            <a:solidFill>
              <a:srgbClr val="1178E9"/>
            </a:solidFill>
          </a:ln>
        </p:spPr>
        <p:txBody>
          <a:bodyPr>
            <a:normAutofit/>
          </a:bodyPr>
          <a:lstStyle/>
          <a:p>
            <a:pPr>
              <a:buNone/>
            </a:pPr>
            <a:r>
              <a:rPr lang="en-US" dirty="0" smtClean="0">
                <a:effectLst>
                  <a:glow rad="63500">
                    <a:schemeClr val="accent5">
                      <a:satMod val="175000"/>
                      <a:alpha val="40000"/>
                    </a:schemeClr>
                  </a:glow>
                  <a:innerShdw blurRad="63500" dist="50800" dir="13500000">
                    <a:prstClr val="black">
                      <a:alpha val="50000"/>
                    </a:prstClr>
                  </a:innerShdw>
                </a:effectLst>
              </a:rPr>
              <a:t>	</a:t>
            </a:r>
            <a:r>
              <a:rPr lang="en-US" b="1" dirty="0" smtClean="0">
                <a:solidFill>
                  <a:srgbClr val="0070C0"/>
                </a:solidFill>
                <a:effectLst>
                  <a:glow rad="63500">
                    <a:schemeClr val="accent5">
                      <a:satMod val="175000"/>
                      <a:alpha val="40000"/>
                    </a:schemeClr>
                  </a:glow>
                </a:effectLst>
              </a:rPr>
              <a:t>Follow Capgemini’s Policy</a:t>
            </a:r>
            <a:r>
              <a:rPr lang="en-US" b="1" dirty="0" smtClean="0">
                <a:solidFill>
                  <a:srgbClr val="0070C0"/>
                </a:solidFill>
              </a:rPr>
              <a:t>: </a:t>
            </a:r>
          </a:p>
          <a:p>
            <a:pPr lvl="2">
              <a:buNone/>
            </a:pPr>
            <a:endParaRPr lang="en-US" b="1" dirty="0" smtClean="0"/>
          </a:p>
          <a:p>
            <a:pPr>
              <a:buNone/>
            </a:pPr>
            <a:r>
              <a:rPr lang="en-US" dirty="0" smtClean="0"/>
              <a:t>	</a:t>
            </a:r>
          </a:p>
          <a:p>
            <a:pPr>
              <a:buNone/>
            </a:pPr>
            <a:endParaRPr lang="en-US" dirty="0" smtClean="0"/>
          </a:p>
          <a:p>
            <a:pPr>
              <a:buNone/>
            </a:pPr>
            <a:r>
              <a:rPr lang="en-US" dirty="0" smtClean="0"/>
              <a:t>	</a:t>
            </a:r>
            <a:r>
              <a:rPr lang="en-US" dirty="0" smtClean="0">
                <a:solidFill>
                  <a:srgbClr val="FF0000"/>
                </a:solidFill>
              </a:rPr>
              <a:t>When </a:t>
            </a:r>
            <a:r>
              <a:rPr lang="en-US" b="1" u="sng" dirty="0" smtClean="0">
                <a:solidFill>
                  <a:srgbClr val="FF0000"/>
                </a:solidFill>
              </a:rPr>
              <a:t>descriptive</a:t>
            </a:r>
            <a:r>
              <a:rPr lang="en-US" dirty="0" smtClean="0">
                <a:solidFill>
                  <a:srgbClr val="FF0000"/>
                </a:solidFill>
              </a:rPr>
              <a:t>, there is a lesser risk of infringement since descriptive Brands cannot be trademarked.</a:t>
            </a:r>
          </a:p>
          <a:p>
            <a:pPr lvl="2">
              <a:buClr>
                <a:srgbClr val="92D050"/>
              </a:buClr>
              <a:buFont typeface="Wingdings" pitchFamily="2" charset="2"/>
              <a:buChar char="ü"/>
            </a:pPr>
            <a:r>
              <a:rPr lang="en-US" sz="2000" dirty="0" smtClean="0">
                <a:effectLst>
                  <a:outerShdw blurRad="38100" dist="38100" dir="2700000" algn="tl">
                    <a:srgbClr val="000000">
                      <a:alpha val="43137"/>
                    </a:srgbClr>
                  </a:outerShdw>
                </a:effectLst>
              </a:rPr>
              <a:t> Descriptive name</a:t>
            </a:r>
            <a:r>
              <a:rPr lang="en-US" sz="2000" dirty="0" smtClean="0"/>
              <a:t>: describes the product/service, it’s quality… </a:t>
            </a:r>
          </a:p>
          <a:p>
            <a:pPr lvl="3">
              <a:buClr>
                <a:srgbClr val="92D050"/>
              </a:buClr>
              <a:buNone/>
            </a:pPr>
            <a:r>
              <a:rPr lang="en-US" sz="2000" dirty="0" smtClean="0"/>
              <a:t>		        i.e., VisionCenter for optical store</a:t>
            </a:r>
          </a:p>
          <a:p>
            <a:pPr lvl="2">
              <a:buNone/>
            </a:pPr>
            <a:r>
              <a:rPr lang="en-US" sz="2000" dirty="0" smtClean="0">
                <a:solidFill>
                  <a:srgbClr val="FF0000"/>
                </a:solidFill>
              </a:rPr>
              <a:t> </a:t>
            </a:r>
            <a:r>
              <a:rPr lang="en-US" sz="2000" b="1" dirty="0" smtClean="0">
                <a:solidFill>
                  <a:srgbClr val="FF0000"/>
                </a:solidFill>
              </a:rPr>
              <a:t>X</a:t>
            </a:r>
            <a:r>
              <a:rPr lang="en-US" sz="2000" dirty="0" smtClean="0"/>
              <a:t> </a:t>
            </a:r>
            <a:r>
              <a:rPr lang="en-US" sz="2000" dirty="0" smtClean="0">
                <a:effectLst>
                  <a:outerShdw blurRad="38100" dist="38100" dir="2700000" algn="tl">
                    <a:srgbClr val="000000">
                      <a:alpha val="43137"/>
                    </a:srgbClr>
                  </a:outerShdw>
                </a:effectLst>
              </a:rPr>
              <a:t>Distinctive name</a:t>
            </a:r>
            <a:r>
              <a:rPr lang="en-US" sz="2000" dirty="0" smtClean="0"/>
              <a:t>: allows to identify the source of the</a:t>
            </a:r>
            <a:br>
              <a:rPr lang="en-US" sz="2000" dirty="0" smtClean="0"/>
            </a:br>
            <a:r>
              <a:rPr lang="en-US" sz="2000" dirty="0" smtClean="0"/>
              <a:t>  product/service.   Can be totally arbitrary </a:t>
            </a:r>
          </a:p>
          <a:p>
            <a:pPr lvl="2">
              <a:buNone/>
            </a:pPr>
            <a:r>
              <a:rPr lang="en-US" sz="2000" dirty="0" smtClean="0"/>
              <a:t>		        	        i.e., Capgemini</a:t>
            </a:r>
          </a:p>
          <a:p>
            <a:endParaRPr lang="fr-FR" dirty="0"/>
          </a:p>
        </p:txBody>
      </p:sp>
      <p:sp>
        <p:nvSpPr>
          <p:cNvPr id="5" name="Rectangle 4"/>
          <p:cNvSpPr/>
          <p:nvPr/>
        </p:nvSpPr>
        <p:spPr>
          <a:xfrm>
            <a:off x="2195736" y="2132856"/>
            <a:ext cx="4680520"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cap="small" dirty="0" smtClean="0">
                <a:solidFill>
                  <a:srgbClr val="FF0000"/>
                </a:solidFill>
                <a:effectLst>
                  <a:outerShdw blurRad="38100" dist="38100" dir="2700000" algn="tl">
                    <a:srgbClr val="000000">
                      <a:alpha val="43137"/>
                    </a:srgbClr>
                  </a:outerShdw>
                </a:effectLst>
              </a:rPr>
              <a:t>Descriptive is better then distinctive </a:t>
            </a:r>
            <a:endParaRPr lang="fr-FR" dirty="0"/>
          </a:p>
        </p:txBody>
      </p:sp>
      <p:sp>
        <p:nvSpPr>
          <p:cNvPr id="8" name="Flèche droite 7"/>
          <p:cNvSpPr/>
          <p:nvPr/>
        </p:nvSpPr>
        <p:spPr>
          <a:xfrm>
            <a:off x="1907704" y="4077072"/>
            <a:ext cx="360040" cy="144016"/>
          </a:xfrm>
          <a:prstGeom prst="rightArrow">
            <a:avLst/>
          </a:prstGeom>
          <a:solidFill>
            <a:srgbClr val="1178E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1907704" y="5013176"/>
            <a:ext cx="360040" cy="144016"/>
          </a:xfrm>
          <a:prstGeom prst="rightArrow">
            <a:avLst/>
          </a:prstGeom>
          <a:solidFill>
            <a:srgbClr val="1178E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059832" y="6453336"/>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260648"/>
            <a:ext cx="9144000" cy="504056"/>
          </a:xfrm>
        </p:spPr>
        <p:txBody>
          <a:bodyPr/>
          <a:lstStyle/>
          <a:p>
            <a:r>
              <a:rPr lang="fr-FR" sz="2800" dirty="0" smtClean="0">
                <a:solidFill>
                  <a:schemeClr val="tx1"/>
                </a:solidFill>
                <a:latin typeface="+mn-lt"/>
              </a:rPr>
              <a:t/>
            </a:r>
            <a:br>
              <a:rPr lang="fr-FR" sz="2800" dirty="0" smtClean="0">
                <a:solidFill>
                  <a:schemeClr val="tx1"/>
                </a:solidFill>
                <a:latin typeface="+mn-lt"/>
              </a:rPr>
            </a:br>
            <a:r>
              <a:rPr lang="fr-FR" sz="2800" dirty="0" err="1" smtClean="0">
                <a:solidFill>
                  <a:schemeClr val="tx1"/>
                </a:solidFill>
                <a:latin typeface="+mn-lt"/>
              </a:rPr>
              <a:t>Example</a:t>
            </a:r>
            <a:r>
              <a:rPr lang="fr-FR" sz="2800" dirty="0" smtClean="0">
                <a:solidFill>
                  <a:schemeClr val="tx1"/>
                </a:solidFill>
                <a:latin typeface="+mn-lt"/>
              </a:rPr>
              <a:t> of a brand issue </a:t>
            </a:r>
            <a:r>
              <a:rPr lang="fr-FR" sz="2800" dirty="0" smtClean="0">
                <a:solidFill>
                  <a:schemeClr val="tx1"/>
                </a:solidFill>
              </a:rPr>
              <a:t/>
            </a:r>
            <a:br>
              <a:rPr lang="fr-FR" sz="2800" dirty="0" smtClean="0">
                <a:solidFill>
                  <a:schemeClr val="tx1"/>
                </a:solidFill>
              </a:rPr>
            </a:br>
            <a:endParaRPr lang="fr-FR" sz="2800" dirty="0">
              <a:solidFill>
                <a:schemeClr val="tx1"/>
              </a:solidFill>
            </a:endParaRPr>
          </a:p>
        </p:txBody>
      </p:sp>
      <p:sp>
        <p:nvSpPr>
          <p:cNvPr id="3" name="Espace réservé du contenu 2"/>
          <p:cNvSpPr>
            <a:spLocks noGrp="1"/>
          </p:cNvSpPr>
          <p:nvPr>
            <p:ph idx="1"/>
          </p:nvPr>
        </p:nvSpPr>
        <p:spPr>
          <a:xfrm>
            <a:off x="0" y="1412776"/>
            <a:ext cx="8892480" cy="4713387"/>
          </a:xfrm>
        </p:spPr>
        <p:txBody>
          <a:bodyPr>
            <a:normAutofit/>
          </a:bodyPr>
          <a:lstStyle/>
          <a:p>
            <a:pPr marL="0" lvl="0" indent="0" algn="just" fontAlgn="base">
              <a:lnSpc>
                <a:spcPct val="30000"/>
              </a:lnSpc>
              <a:spcAft>
                <a:spcPct val="0"/>
              </a:spcAft>
              <a:buClr>
                <a:srgbClr val="FF0066"/>
              </a:buClr>
              <a:buNone/>
              <a:tabLst>
                <a:tab pos="533400" algn="l"/>
              </a:tabLst>
              <a:defRPr/>
            </a:pPr>
            <a:endParaRPr lang="fr-FR" sz="1100" b="1" kern="0" dirty="0" smtClean="0"/>
          </a:p>
          <a:p>
            <a:pPr marL="0" lvl="0" indent="0" algn="just" fontAlgn="base">
              <a:lnSpc>
                <a:spcPct val="90000"/>
              </a:lnSpc>
              <a:spcBef>
                <a:spcPct val="40000"/>
              </a:spcBef>
              <a:spcAft>
                <a:spcPct val="0"/>
              </a:spcAft>
              <a:buClr>
                <a:srgbClr val="FF0066"/>
              </a:buClr>
              <a:buNone/>
              <a:tabLst>
                <a:tab pos="533400" algn="l"/>
              </a:tabLst>
              <a:defRPr/>
            </a:pPr>
            <a:r>
              <a:rPr lang="en-GB" sz="2000" b="1" kern="0" dirty="0" smtClean="0"/>
              <a:t>Background</a:t>
            </a:r>
            <a:r>
              <a:rPr lang="en-GB" sz="1600" kern="0" dirty="0" smtClean="0"/>
              <a:t>: </a:t>
            </a:r>
            <a:r>
              <a:rPr lang="en-GB" sz="1800" kern="0" dirty="0" smtClean="0"/>
              <a:t>A Capgemini entity wanted to develop a new service but didn’t know what name to give it. The entity found names that were submitted to Group legal. </a:t>
            </a:r>
          </a:p>
          <a:p>
            <a:pPr marL="0" lvl="0" indent="0" algn="just" fontAlgn="base">
              <a:lnSpc>
                <a:spcPct val="90000"/>
              </a:lnSpc>
              <a:spcAft>
                <a:spcPct val="0"/>
              </a:spcAft>
              <a:buClr>
                <a:srgbClr val="FF0066"/>
              </a:buClr>
              <a:buNone/>
              <a:tabLst>
                <a:tab pos="533400" algn="l"/>
              </a:tabLst>
              <a:defRPr/>
            </a:pPr>
            <a:endParaRPr lang="en-GB" sz="2000" b="1" kern="0" dirty="0" smtClean="0"/>
          </a:p>
          <a:p>
            <a:pPr marL="0" lvl="0" indent="0" algn="just" fontAlgn="base">
              <a:lnSpc>
                <a:spcPct val="90000"/>
              </a:lnSpc>
              <a:spcAft>
                <a:spcPct val="0"/>
              </a:spcAft>
              <a:buClr>
                <a:srgbClr val="FF0066"/>
              </a:buClr>
              <a:buNone/>
              <a:tabLst>
                <a:tab pos="533400" algn="l"/>
              </a:tabLst>
              <a:defRPr/>
            </a:pPr>
            <a:r>
              <a:rPr lang="en-GB" sz="2000" b="1" kern="0" dirty="0" smtClean="0">
                <a:effectLst>
                  <a:outerShdw blurRad="38100" dist="38100" dir="2700000" algn="tl">
                    <a:srgbClr val="000000">
                      <a:alpha val="43137"/>
                    </a:srgbClr>
                  </a:outerShdw>
                </a:effectLst>
              </a:rPr>
              <a:t>What were the main problems?</a:t>
            </a:r>
          </a:p>
          <a:p>
            <a:pPr marL="381000" lvl="1" indent="0" algn="just" fontAlgn="base">
              <a:lnSpc>
                <a:spcPct val="90000"/>
              </a:lnSpc>
              <a:spcAft>
                <a:spcPct val="0"/>
              </a:spcAft>
              <a:buClr>
                <a:srgbClr val="C00000"/>
              </a:buClr>
              <a:tabLst>
                <a:tab pos="533400" algn="l"/>
              </a:tabLst>
              <a:defRPr/>
            </a:pPr>
            <a:r>
              <a:rPr lang="en-GB" sz="1800" kern="0" dirty="0" smtClean="0"/>
              <a:t> The entity wanted to trademark Smart Energy Operations Platform (SEOP), but it wasn’t possible since SEOP was used and registered by several companies.</a:t>
            </a:r>
          </a:p>
          <a:p>
            <a:pPr marL="381000" lvl="1" indent="0" algn="just" fontAlgn="base">
              <a:lnSpc>
                <a:spcPct val="90000"/>
              </a:lnSpc>
              <a:spcAft>
                <a:spcPct val="0"/>
              </a:spcAft>
              <a:buClr>
                <a:srgbClr val="C00000"/>
              </a:buClr>
              <a:tabLst>
                <a:tab pos="533400" algn="l"/>
              </a:tabLst>
              <a:defRPr/>
            </a:pPr>
            <a:r>
              <a:rPr lang="en-GB" sz="1800" kern="0" dirty="0" smtClean="0"/>
              <a:t> Once legal refused this name, the entity came up with a new name that could be used: Smart Energy Services Platform.</a:t>
            </a:r>
          </a:p>
          <a:p>
            <a:pPr marL="381000" lvl="1" indent="0" algn="just" fontAlgn="base">
              <a:lnSpc>
                <a:spcPct val="90000"/>
              </a:lnSpc>
              <a:spcAft>
                <a:spcPct val="0"/>
              </a:spcAft>
              <a:buClr>
                <a:srgbClr val="C00000"/>
              </a:buClr>
              <a:tabLst>
                <a:tab pos="533400" algn="l"/>
              </a:tabLst>
              <a:defRPr/>
            </a:pPr>
            <a:r>
              <a:rPr lang="en-GB" sz="1800" kern="0" dirty="0" smtClean="0"/>
              <a:t> This new name was descriptive, so not protected, and the acronym SESP wasn’t protected either.</a:t>
            </a:r>
          </a:p>
          <a:p>
            <a:pPr marL="381000" lvl="1" indent="0" algn="just" fontAlgn="base">
              <a:lnSpc>
                <a:spcPct val="90000"/>
              </a:lnSpc>
              <a:spcAft>
                <a:spcPct val="0"/>
              </a:spcAft>
              <a:buClr>
                <a:srgbClr val="99CC00"/>
              </a:buClr>
              <a:buFontTx/>
              <a:buChar char="•"/>
              <a:tabLst>
                <a:tab pos="533400" algn="l"/>
              </a:tabLst>
              <a:defRPr/>
            </a:pPr>
            <a:endParaRPr lang="en-GB" sz="1600" kern="0" dirty="0" smtClean="0"/>
          </a:p>
          <a:p>
            <a:pPr marL="0" lvl="1" indent="0" algn="just" fontAlgn="base">
              <a:lnSpc>
                <a:spcPct val="90000"/>
              </a:lnSpc>
              <a:spcAft>
                <a:spcPct val="0"/>
              </a:spcAft>
              <a:buClr>
                <a:srgbClr val="FF0066"/>
              </a:buClr>
              <a:buNone/>
              <a:tabLst>
                <a:tab pos="533400" algn="l"/>
              </a:tabLst>
              <a:defRPr/>
            </a:pPr>
            <a:endParaRPr lang="en-GB" sz="1400" kern="0" dirty="0" smtClean="0">
              <a:solidFill>
                <a:schemeClr val="bg2"/>
              </a:solidFill>
            </a:endParaRPr>
          </a:p>
          <a:p>
            <a:endParaRPr lang="fr-FR" dirty="0"/>
          </a:p>
        </p:txBody>
      </p:sp>
      <p:sp>
        <p:nvSpPr>
          <p:cNvPr id="5" name="Rectangle 4"/>
          <p:cNvSpPr/>
          <p:nvPr/>
        </p:nvSpPr>
        <p:spPr>
          <a:xfrm>
            <a:off x="359025" y="4437112"/>
            <a:ext cx="8461448" cy="17281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fontAlgn="base">
              <a:lnSpc>
                <a:spcPct val="90000"/>
              </a:lnSpc>
              <a:spcAft>
                <a:spcPct val="0"/>
              </a:spcAft>
              <a:buClr>
                <a:srgbClr val="FF0066"/>
              </a:buClr>
              <a:tabLst>
                <a:tab pos="533400" algn="l"/>
              </a:tabLst>
              <a:defRPr/>
            </a:pPr>
            <a:r>
              <a:rPr lang="en-GB" b="1" u="sng" kern="0" cap="small" dirty="0" smtClean="0">
                <a:solidFill>
                  <a:schemeClr val="bg1"/>
                </a:solidFill>
              </a:rPr>
              <a:t>Lesson to learn</a:t>
            </a:r>
            <a:r>
              <a:rPr lang="en-GB" b="1" kern="0" cap="small" dirty="0" smtClean="0">
                <a:solidFill>
                  <a:schemeClr val="bg1"/>
                </a:solidFill>
              </a:rPr>
              <a:t>: </a:t>
            </a:r>
          </a:p>
          <a:p>
            <a:pPr marL="366713" lvl="2" indent="0" algn="just" fontAlgn="base">
              <a:lnSpc>
                <a:spcPct val="90000"/>
              </a:lnSpc>
              <a:spcAft>
                <a:spcPct val="0"/>
              </a:spcAft>
              <a:buClr>
                <a:srgbClr val="FF0066"/>
              </a:buClr>
              <a:tabLst>
                <a:tab pos="533400" algn="l"/>
              </a:tabLst>
              <a:defRPr/>
            </a:pPr>
            <a:r>
              <a:rPr lang="en-GB" b="1" kern="0" dirty="0" smtClean="0">
                <a:solidFill>
                  <a:schemeClr val="bg1"/>
                </a:solidFill>
              </a:rPr>
              <a:t>   </a:t>
            </a:r>
            <a:r>
              <a:rPr lang="en-GB" sz="1600" b="1" kern="0" dirty="0" smtClean="0">
                <a:solidFill>
                  <a:schemeClr val="bg1"/>
                </a:solidFill>
              </a:rPr>
              <a:t>Always go to Group legal first.</a:t>
            </a:r>
          </a:p>
          <a:p>
            <a:pPr marL="366713" lvl="2" indent="0" algn="just" fontAlgn="base">
              <a:lnSpc>
                <a:spcPct val="90000"/>
              </a:lnSpc>
              <a:spcAft>
                <a:spcPct val="0"/>
              </a:spcAft>
              <a:buClr>
                <a:srgbClr val="FF0066"/>
              </a:buClr>
              <a:buFont typeface="Arial" pitchFamily="34" charset="0"/>
              <a:buChar char="•"/>
              <a:tabLst>
                <a:tab pos="533400" algn="l"/>
              </a:tabLst>
              <a:defRPr/>
            </a:pPr>
            <a:r>
              <a:rPr lang="en-GB" sz="1600" b="1" kern="0" dirty="0" smtClean="0">
                <a:solidFill>
                  <a:schemeClr val="bg1"/>
                </a:solidFill>
              </a:rPr>
              <a:t> 	Having a registered trademark is not always the best solution, </a:t>
            </a:r>
            <a:r>
              <a:rPr lang="en-GB" sz="1600" b="1" u="sng" kern="0" dirty="0" smtClean="0">
                <a:solidFill>
                  <a:schemeClr val="bg1"/>
                </a:solidFill>
              </a:rPr>
              <a:t>using a     </a:t>
            </a:r>
            <a:r>
              <a:rPr lang="en-GB" sz="1600" b="1" kern="0" dirty="0" smtClean="0">
                <a:solidFill>
                  <a:schemeClr val="bg1"/>
                </a:solidFill>
              </a:rPr>
              <a:t>	</a:t>
            </a:r>
            <a:r>
              <a:rPr lang="en-GB" sz="1600" b="1" u="sng" kern="0" dirty="0" smtClean="0">
                <a:solidFill>
                  <a:schemeClr val="bg1"/>
                </a:solidFill>
              </a:rPr>
              <a:t>descriptive name may be sufficient</a:t>
            </a:r>
            <a:r>
              <a:rPr lang="en-GB" sz="1600" b="1" kern="0" dirty="0" smtClean="0">
                <a:solidFill>
                  <a:schemeClr val="bg1"/>
                </a:solidFill>
              </a:rPr>
              <a:t>. </a:t>
            </a:r>
            <a:r>
              <a:rPr lang="en-GB" sz="1600" b="1" u="sng" kern="0" dirty="0" smtClean="0">
                <a:solidFill>
                  <a:schemeClr val="bg1"/>
                </a:solidFill>
              </a:rPr>
              <a:t>Protection for the brand still exists without </a:t>
            </a:r>
            <a:r>
              <a:rPr lang="en-GB" sz="1600" b="1" kern="0" dirty="0" smtClean="0">
                <a:solidFill>
                  <a:schemeClr val="bg1"/>
                </a:solidFill>
              </a:rPr>
              <a:t>	</a:t>
            </a:r>
            <a:r>
              <a:rPr lang="en-GB" sz="1600" b="1" u="sng" kern="0" dirty="0" smtClean="0">
                <a:solidFill>
                  <a:schemeClr val="bg1"/>
                </a:solidFill>
              </a:rPr>
              <a:t>trademark</a:t>
            </a:r>
            <a:r>
              <a:rPr lang="en-GB" sz="1600" b="1" kern="0" dirty="0" smtClean="0">
                <a:solidFill>
                  <a:schemeClr val="bg1"/>
                </a:solidFill>
              </a:rPr>
              <a:t>.</a:t>
            </a:r>
          </a:p>
          <a:p>
            <a:pPr marL="366713" lvl="2" indent="0" algn="just" fontAlgn="base">
              <a:lnSpc>
                <a:spcPct val="90000"/>
              </a:lnSpc>
              <a:spcAft>
                <a:spcPct val="0"/>
              </a:spcAft>
              <a:buClr>
                <a:srgbClr val="FF0066"/>
              </a:buClr>
              <a:buFont typeface="Arial" pitchFamily="34" charset="0"/>
              <a:buChar char="•"/>
              <a:tabLst>
                <a:tab pos="533400" algn="l"/>
              </a:tabLst>
              <a:defRPr/>
            </a:pPr>
            <a:r>
              <a:rPr lang="en-GB" sz="1600" b="1" kern="0" dirty="0" smtClean="0">
                <a:solidFill>
                  <a:schemeClr val="bg1"/>
                </a:solidFill>
              </a:rPr>
              <a:t>  </a:t>
            </a:r>
            <a:r>
              <a:rPr lang="en-GB" sz="1600" b="1" u="sng" kern="0" dirty="0" smtClean="0">
                <a:solidFill>
                  <a:schemeClr val="bg1"/>
                </a:solidFill>
              </a:rPr>
              <a:t>Beware that the acronym of the brand can already be trademarked</a:t>
            </a:r>
            <a:r>
              <a:rPr lang="en-GB" sz="1600" b="1" kern="0" dirty="0" smtClean="0">
                <a:solidFill>
                  <a:schemeClr val="bg1"/>
                </a:solidFill>
              </a:rPr>
              <a:t>.</a:t>
            </a:r>
          </a:p>
        </p:txBody>
      </p:sp>
      <p:sp>
        <p:nvSpPr>
          <p:cNvPr id="7" name="Rectangle 6"/>
          <p:cNvSpPr/>
          <p:nvPr/>
        </p:nvSpPr>
        <p:spPr>
          <a:xfrm>
            <a:off x="2699792" y="6453336"/>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solidFill>
                  <a:schemeClr val="tx1"/>
                </a:solidFill>
                <a:latin typeface="+mn-lt"/>
              </a:rPr>
              <a:t>Examples</a:t>
            </a:r>
            <a:endParaRPr lang="fr-FR" sz="2800" dirty="0">
              <a:solidFill>
                <a:schemeClr val="tx1"/>
              </a:solidFill>
              <a:latin typeface="+mn-lt"/>
            </a:endParaRPr>
          </a:p>
        </p:txBody>
      </p:sp>
      <p:graphicFrame>
        <p:nvGraphicFramePr>
          <p:cNvPr id="5" name="Espace réservé du contenu 4"/>
          <p:cNvGraphicFramePr>
            <a:graphicFrameLocks noGrp="1"/>
          </p:cNvGraphicFramePr>
          <p:nvPr>
            <p:ph idx="1"/>
          </p:nvPr>
        </p:nvGraphicFramePr>
        <p:xfrm>
          <a:off x="323529" y="1628800"/>
          <a:ext cx="8352928" cy="3983182"/>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176464"/>
                <a:gridCol w="4176464"/>
              </a:tblGrid>
              <a:tr h="648073">
                <a:tc>
                  <a:txBody>
                    <a:bodyPr/>
                    <a:lstStyle/>
                    <a:p>
                      <a:pPr algn="ctr"/>
                      <a:r>
                        <a:rPr lang="en-US" sz="2400" b="1" kern="1200" dirty="0" smtClean="0">
                          <a:ln w="10541" cmpd="sng">
                            <a:noFill/>
                            <a:prstDash val="solid"/>
                          </a:ln>
                          <a:solidFill>
                            <a:schemeClr val="bg1"/>
                          </a:solidFill>
                          <a:latin typeface="+mn-lt"/>
                          <a:ea typeface="+mn-ea"/>
                          <a:cs typeface="+mn-cs"/>
                        </a:rPr>
                        <a:t>TRADEMARKS </a:t>
                      </a:r>
                      <a:endParaRPr lang="fr-FR" u="sng" dirty="0"/>
                    </a:p>
                  </a:txBody>
                  <a:tcPr>
                    <a:solidFill>
                      <a:srgbClr val="1178E9"/>
                    </a:solidFill>
                  </a:tcPr>
                </a:tc>
                <a:tc>
                  <a:txBody>
                    <a:bodyPr/>
                    <a:lstStyle/>
                    <a:p>
                      <a:pPr algn="ctr"/>
                      <a:r>
                        <a:rPr lang="en-US" sz="2400" b="1" dirty="0" smtClean="0">
                          <a:ln w="10541" cmpd="sng">
                            <a:noFill/>
                            <a:prstDash val="solid"/>
                          </a:ln>
                          <a:solidFill>
                            <a:schemeClr val="bg1"/>
                          </a:solidFill>
                        </a:rPr>
                        <a:t>BRANDS</a:t>
                      </a:r>
                      <a:r>
                        <a:rPr lang="fr-FR" u="sng" dirty="0" smtClean="0">
                          <a:ln>
                            <a:noFill/>
                          </a:ln>
                          <a:solidFill>
                            <a:schemeClr val="bg1"/>
                          </a:solidFill>
                        </a:rPr>
                        <a:t> </a:t>
                      </a:r>
                      <a:endParaRPr lang="fr-FR" u="sng" dirty="0">
                        <a:ln>
                          <a:noFill/>
                        </a:ln>
                        <a:solidFill>
                          <a:schemeClr val="bg1"/>
                        </a:solidFill>
                      </a:endParaRPr>
                    </a:p>
                  </a:txBody>
                  <a:tcPr>
                    <a:solidFill>
                      <a:srgbClr val="1178E9"/>
                    </a:solidFill>
                  </a:tcPr>
                </a:tc>
              </a:tr>
              <a:tr h="3335109">
                <a:tc>
                  <a:txBody>
                    <a:bodyPr/>
                    <a:lstStyle/>
                    <a:p>
                      <a:pPr algn="ctr"/>
                      <a:endParaRPr lang="fr-FR" b="1" u="none" cap="small" baseline="0" dirty="0" smtClean="0"/>
                    </a:p>
                    <a:p>
                      <a:pPr algn="ctr"/>
                      <a:endParaRPr lang="fr-FR" b="1" u="none" cap="small" baseline="0" dirty="0" smtClean="0"/>
                    </a:p>
                    <a:p>
                      <a:pPr algn="ctr"/>
                      <a:endParaRPr lang="fr-FR" b="1" u="none" cap="small" baseline="0" dirty="0" smtClean="0"/>
                    </a:p>
                    <a:p>
                      <a:pPr algn="ctr"/>
                      <a:endParaRPr lang="fr-FR" sz="1800" b="1" kern="1200" cap="small" dirty="0" smtClean="0">
                        <a:solidFill>
                          <a:schemeClr val="tx2"/>
                        </a:solidFill>
                        <a:latin typeface="+mn-lt"/>
                        <a:ea typeface="+mn-ea"/>
                        <a:cs typeface="+mn-cs"/>
                      </a:endParaRPr>
                    </a:p>
                    <a:p>
                      <a:pPr algn="ctr"/>
                      <a:endParaRPr lang="fr-FR" sz="1600" b="1" kern="1200" cap="small" dirty="0" smtClean="0">
                        <a:solidFill>
                          <a:schemeClr val="tx2"/>
                        </a:solidFill>
                        <a:latin typeface="+mn-lt"/>
                        <a:ea typeface="+mn-ea"/>
                        <a:cs typeface="+mn-cs"/>
                      </a:endParaRPr>
                    </a:p>
                    <a:p>
                      <a:pPr algn="ctr"/>
                      <a:endParaRPr lang="fr-FR" sz="1600" b="1" kern="1200" cap="small" dirty="0" smtClean="0">
                        <a:solidFill>
                          <a:schemeClr val="tx2"/>
                        </a:solidFill>
                        <a:latin typeface="+mn-lt"/>
                        <a:ea typeface="+mn-ea"/>
                        <a:cs typeface="+mn-cs"/>
                      </a:endParaRPr>
                    </a:p>
                    <a:p>
                      <a:pPr algn="ctr"/>
                      <a:r>
                        <a:rPr lang="fr-FR" sz="1600" b="1" kern="1200" cap="small" dirty="0" smtClean="0">
                          <a:solidFill>
                            <a:schemeClr val="tx1"/>
                          </a:solidFill>
                          <a:latin typeface="+mn-lt"/>
                          <a:ea typeface="+mn-ea"/>
                          <a:cs typeface="+mn-cs"/>
                        </a:rPr>
                        <a:t>PEOPLE MATTER, RESULTS COUNT</a:t>
                      </a:r>
                    </a:p>
                    <a:p>
                      <a:pPr algn="ctr"/>
                      <a:endParaRPr lang="fr-FR" sz="1600" b="1" kern="1200" cap="small"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u="none" kern="1200" cap="small" baseline="0" dirty="0" smtClean="0">
                          <a:solidFill>
                            <a:schemeClr val="tx1"/>
                          </a:solidFill>
                          <a:latin typeface="+mn-lt"/>
                          <a:ea typeface="+mn-ea"/>
                          <a:cs typeface="+mn-cs"/>
                        </a:rPr>
                        <a:t>David BECKHAM</a:t>
                      </a:r>
                    </a:p>
                    <a:p>
                      <a:pPr algn="ctr"/>
                      <a:endParaRPr lang="fr-FR" sz="1600" b="1" kern="1200" cap="small" dirty="0" smtClean="0">
                        <a:solidFill>
                          <a:schemeClr val="tx2"/>
                        </a:solidFill>
                        <a:latin typeface="+mn-lt"/>
                        <a:ea typeface="+mn-ea"/>
                        <a:cs typeface="+mn-cs"/>
                      </a:endParaRPr>
                    </a:p>
                  </a:txBody>
                  <a:tcPr>
                    <a:solidFill>
                      <a:schemeClr val="tx2">
                        <a:lumMod val="40000"/>
                        <a:lumOff val="60000"/>
                      </a:schemeClr>
                    </a:solidFill>
                  </a:tcPr>
                </a:tc>
                <a:tc>
                  <a:txBody>
                    <a:bodyPr/>
                    <a:lstStyle/>
                    <a:p>
                      <a:pPr algn="ctr"/>
                      <a:endParaRPr lang="fr-FR" sz="1800" b="1" u="none" kern="1200" cap="small" baseline="0" dirty="0" smtClean="0">
                        <a:solidFill>
                          <a:schemeClr val="dk1"/>
                        </a:solidFill>
                        <a:latin typeface="+mn-lt"/>
                        <a:ea typeface="+mn-ea"/>
                        <a:cs typeface="+mn-cs"/>
                      </a:endParaRPr>
                    </a:p>
                    <a:p>
                      <a:pPr algn="ctr"/>
                      <a:endParaRPr lang="fr-FR" sz="1800" b="1" u="none" kern="1200" cap="small" baseline="0" dirty="0" smtClean="0">
                        <a:solidFill>
                          <a:schemeClr val="dk1"/>
                        </a:solidFill>
                        <a:latin typeface="+mn-lt"/>
                        <a:ea typeface="+mn-ea"/>
                        <a:cs typeface="+mn-cs"/>
                      </a:endParaRPr>
                    </a:p>
                    <a:p>
                      <a:pPr algn="ctr"/>
                      <a:endParaRPr lang="fr-FR" sz="1600" b="1" kern="1200" cap="small" dirty="0" smtClean="0">
                        <a:solidFill>
                          <a:schemeClr val="tx2"/>
                        </a:solidFill>
                        <a:latin typeface="+mn-lt"/>
                        <a:ea typeface="+mn-ea"/>
                        <a:cs typeface="+mn-cs"/>
                      </a:endParaRPr>
                    </a:p>
                    <a:p>
                      <a:pPr algn="ctr"/>
                      <a:r>
                        <a:rPr lang="fr-FR" sz="1600" b="1" kern="1200" cap="small" dirty="0" smtClean="0">
                          <a:solidFill>
                            <a:schemeClr val="tx1"/>
                          </a:solidFill>
                          <a:latin typeface="+mn-lt"/>
                          <a:ea typeface="+mn-ea"/>
                          <a:cs typeface="+mn-cs"/>
                        </a:rPr>
                        <a:t>TECHNOVISION</a:t>
                      </a:r>
                    </a:p>
                    <a:p>
                      <a:pPr algn="ctr"/>
                      <a:endParaRPr lang="fr-FR" sz="1600" b="1" u="none" kern="1200" cap="small" baseline="0" dirty="0" smtClean="0">
                        <a:solidFill>
                          <a:schemeClr val="tx1"/>
                        </a:solidFill>
                        <a:latin typeface="+mn-lt"/>
                        <a:ea typeface="+mn-ea"/>
                        <a:cs typeface="+mn-cs"/>
                      </a:endParaRPr>
                    </a:p>
                    <a:p>
                      <a:pPr algn="ctr"/>
                      <a:r>
                        <a:rPr lang="en-GB" sz="1600" b="1" kern="1200" cap="all" baseline="0" dirty="0" smtClean="0">
                          <a:solidFill>
                            <a:schemeClr val="tx1"/>
                          </a:solidFill>
                          <a:latin typeface="+mn-lt"/>
                          <a:ea typeface="+mn-ea"/>
                          <a:cs typeface="+mn-cs"/>
                        </a:rPr>
                        <a:t>Smart Energy Services Platform</a:t>
                      </a:r>
                      <a:endParaRPr lang="fr-FR" sz="1600" b="1" kern="1200" cap="all" baseline="0" dirty="0" smtClean="0">
                        <a:solidFill>
                          <a:schemeClr val="tx1"/>
                        </a:solidFill>
                        <a:latin typeface="+mn-lt"/>
                        <a:ea typeface="+mn-ea"/>
                        <a:cs typeface="+mn-cs"/>
                      </a:endParaRPr>
                    </a:p>
                  </a:txBody>
                  <a:tcPr>
                    <a:solidFill>
                      <a:schemeClr val="tx2">
                        <a:lumMod val="40000"/>
                        <a:lumOff val="60000"/>
                      </a:schemeClr>
                    </a:solidFill>
                  </a:tcPr>
                </a:tc>
              </a:tr>
            </a:tbl>
          </a:graphicData>
        </a:graphic>
      </p:graphicFrame>
      <p:pic>
        <p:nvPicPr>
          <p:cNvPr id="4" name="Picture 5" descr="Capgemini: Consulting. Technology. Outsourcing"/>
          <p:cNvPicPr>
            <a:picLocks noChangeAspect="1" noChangeArrowheads="1"/>
          </p:cNvPicPr>
          <p:nvPr/>
        </p:nvPicPr>
        <p:blipFill>
          <a:blip r:embed="rId2" cstate="print"/>
          <a:srcRect/>
          <a:stretch>
            <a:fillRect/>
          </a:stretch>
        </p:blipFill>
        <p:spPr bwMode="auto">
          <a:xfrm>
            <a:off x="1187625" y="2924944"/>
            <a:ext cx="2304256" cy="640608"/>
          </a:xfrm>
          <a:prstGeom prst="rect">
            <a:avLst/>
          </a:prstGeom>
          <a:noFill/>
        </p:spPr>
      </p:pic>
      <p:sp>
        <p:nvSpPr>
          <p:cNvPr id="7" name="Rectangle 6"/>
          <p:cNvSpPr/>
          <p:nvPr/>
        </p:nvSpPr>
        <p:spPr>
          <a:xfrm>
            <a:off x="2987824" y="6453336"/>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080120"/>
          </a:xfrm>
        </p:spPr>
        <p:txBody>
          <a:bodyPr/>
          <a:lstStyle/>
          <a:p>
            <a:pPr>
              <a:buFont typeface="+mj-lt"/>
              <a:buAutoNum type="romanUcPeriod" startAt="6"/>
            </a:pPr>
            <a:r>
              <a:rPr lang="fr-FR" cap="none" dirty="0" smtClean="0">
                <a:solidFill>
                  <a:schemeClr val="tx1"/>
                </a:solidFill>
                <a:latin typeface="Arial" pitchFamily="34" charset="0"/>
                <a:cs typeface="Arial" pitchFamily="34" charset="0"/>
              </a:rPr>
              <a:t> </a:t>
            </a:r>
            <a:r>
              <a:rPr lang="fr-FR" cap="none" dirty="0" err="1" smtClean="0">
                <a:solidFill>
                  <a:schemeClr val="tx1"/>
                </a:solidFill>
                <a:latin typeface="Arial" pitchFamily="34" charset="0"/>
                <a:cs typeface="Arial" pitchFamily="34" charset="0"/>
              </a:rPr>
              <a:t>What</a:t>
            </a:r>
            <a:r>
              <a:rPr lang="fr-FR" cap="none" dirty="0" smtClean="0">
                <a:solidFill>
                  <a:schemeClr val="tx1"/>
                </a:solidFill>
                <a:latin typeface="Arial" pitchFamily="34" charset="0"/>
                <a:cs typeface="Arial" pitchFamily="34" charset="0"/>
              </a:rPr>
              <a:t> are the </a:t>
            </a:r>
            <a:r>
              <a:rPr lang="fr-FR" cap="none" dirty="0" err="1" smtClean="0">
                <a:solidFill>
                  <a:schemeClr val="tx1"/>
                </a:solidFill>
                <a:latin typeface="Arial" pitchFamily="34" charset="0"/>
                <a:cs typeface="Arial" pitchFamily="34" charset="0"/>
              </a:rPr>
              <a:t>risks</a:t>
            </a:r>
            <a:r>
              <a:rPr lang="fr-FR" cap="none" dirty="0" smtClean="0">
                <a:solidFill>
                  <a:schemeClr val="tx1"/>
                </a:solidFill>
                <a:latin typeface="Arial" pitchFamily="34" charset="0"/>
                <a:cs typeface="Arial" pitchFamily="34" charset="0"/>
              </a:rPr>
              <a:t> in case of </a:t>
            </a:r>
            <a:r>
              <a:rPr lang="fr-FR" cap="none" dirty="0" err="1" smtClean="0">
                <a:solidFill>
                  <a:schemeClr val="tx1"/>
                </a:solidFill>
                <a:latin typeface="Arial" pitchFamily="34" charset="0"/>
                <a:cs typeface="Arial" pitchFamily="34" charset="0"/>
              </a:rPr>
              <a:t>infringement</a:t>
            </a:r>
            <a:r>
              <a:rPr lang="fr-FR" cap="none" dirty="0" smtClean="0">
                <a:solidFill>
                  <a:schemeClr val="tx1"/>
                </a:solidFill>
                <a:latin typeface="Arial" pitchFamily="34" charset="0"/>
                <a:cs typeface="Arial" pitchFamily="34" charset="0"/>
              </a:rPr>
              <a:t>?</a:t>
            </a:r>
            <a:endParaRPr lang="fr-FR" cap="none" dirty="0">
              <a:solidFill>
                <a:schemeClr val="tx1"/>
              </a:solidFill>
              <a:latin typeface="Arial" pitchFamily="34" charset="0"/>
              <a:cs typeface="Arial" pitchFamily="34" charset="0"/>
            </a:endParaRPr>
          </a:p>
        </p:txBody>
      </p:sp>
      <p:sp>
        <p:nvSpPr>
          <p:cNvPr id="3" name="Espace réservé du contenu 2"/>
          <p:cNvSpPr>
            <a:spLocks noGrp="1"/>
          </p:cNvSpPr>
          <p:nvPr>
            <p:ph idx="1"/>
          </p:nvPr>
        </p:nvSpPr>
        <p:spPr>
          <a:xfrm>
            <a:off x="251520" y="1412776"/>
            <a:ext cx="8424936" cy="936104"/>
          </a:xfrm>
          <a:ln>
            <a:solidFill>
              <a:schemeClr val="tx1"/>
            </a:solidFill>
          </a:ln>
          <a:effectLst/>
          <a:scene3d>
            <a:camera prst="orthographicFront">
              <a:rot lat="0" lon="0" rev="0"/>
            </a:camera>
            <a:lightRig rig="contrasting" dir="t">
              <a:rot lat="0" lon="0" rev="7800000"/>
            </a:lightRig>
          </a:scene3d>
          <a:sp3d>
            <a:bevelT w="139700" h="139700"/>
          </a:sp3d>
        </p:spPr>
        <p:txBody>
          <a:bodyPr/>
          <a:lstStyle/>
          <a:p>
            <a:pPr lvl="1">
              <a:buNone/>
            </a:pPr>
            <a:r>
              <a:rPr lang="en-US" dirty="0" smtClean="0"/>
              <a:t>		</a:t>
            </a:r>
            <a:r>
              <a:rPr lang="en-US" sz="2300" dirty="0" smtClean="0"/>
              <a:t>Infringement may be caused by a similar pronunciation,                          	a similar wording, a similar look, a contrast… </a:t>
            </a:r>
          </a:p>
          <a:p>
            <a:pPr>
              <a:buNone/>
            </a:pPr>
            <a:endParaRPr lang="en-US" dirty="0" smtClean="0"/>
          </a:p>
          <a:p>
            <a:pPr>
              <a:buNone/>
            </a:pPr>
            <a:endParaRPr lang="en-US" dirty="0" smtClean="0"/>
          </a:p>
          <a:p>
            <a:pPr>
              <a:buNone/>
            </a:pPr>
            <a:r>
              <a:rPr lang="en-US" b="1" dirty="0" smtClean="0">
                <a:ln w="10541" cmpd="sng">
                  <a:solidFill>
                    <a:srgbClr val="7D7D7D">
                      <a:tint val="100000"/>
                      <a:shade val="100000"/>
                      <a:satMod val="110000"/>
                    </a:srgbClr>
                  </a:solidFill>
                  <a:prstDash val="solid"/>
                </a:ln>
                <a:solidFill>
                  <a:srgbClr val="1178E9"/>
                </a:solidFill>
              </a:rPr>
              <a:t>Why do we want to avoid infringement?</a:t>
            </a:r>
            <a:endParaRPr lang="en-US" dirty="0" smtClean="0">
              <a:solidFill>
                <a:srgbClr val="1178E9"/>
              </a:solidFill>
            </a:endParaRPr>
          </a:p>
          <a:p>
            <a:pPr lvl="1">
              <a:buClr>
                <a:srgbClr val="1178E9"/>
              </a:buClr>
              <a:buSzPct val="120000"/>
            </a:pPr>
            <a:r>
              <a:rPr lang="en-US" sz="2400" dirty="0" smtClean="0"/>
              <a:t>All the work that has been done will be thrown away, so you’ll have to </a:t>
            </a:r>
            <a:r>
              <a:rPr lang="en-US" sz="2400" b="1" dirty="0" smtClean="0"/>
              <a:t>start all over again </a:t>
            </a:r>
            <a:r>
              <a:rPr lang="en-US" sz="2400" dirty="0" smtClean="0"/>
              <a:t>(losing time, money, efficiency…).</a:t>
            </a:r>
          </a:p>
          <a:p>
            <a:pPr lvl="1">
              <a:buClr>
                <a:srgbClr val="1178E9"/>
              </a:buClr>
              <a:buSzPct val="100000"/>
            </a:pPr>
            <a:r>
              <a:rPr lang="en-US" sz="2400" dirty="0" smtClean="0"/>
              <a:t>May cost </a:t>
            </a:r>
            <a:r>
              <a:rPr lang="en-US" sz="2400" b="1" dirty="0" smtClean="0"/>
              <a:t>millions</a:t>
            </a:r>
            <a:r>
              <a:rPr lang="en-US" sz="2400" dirty="0" smtClean="0"/>
              <a:t> (attorney fees, damages, loss of     profit…) and engage your </a:t>
            </a:r>
            <a:r>
              <a:rPr lang="en-US" sz="2400" b="1" dirty="0" smtClean="0"/>
              <a:t>criminal liability </a:t>
            </a:r>
            <a:r>
              <a:rPr lang="en-US" sz="2400" dirty="0" smtClean="0"/>
              <a:t>in some countries.</a:t>
            </a:r>
          </a:p>
          <a:p>
            <a:pPr lvl="1">
              <a:buClr>
                <a:srgbClr val="1178E9"/>
              </a:buClr>
              <a:buSzPct val="100000"/>
            </a:pPr>
            <a:r>
              <a:rPr lang="en-US" sz="2600" b="1" dirty="0" smtClean="0"/>
              <a:t>Ruin the company’s image </a:t>
            </a:r>
            <a:r>
              <a:rPr lang="en-US" sz="2600" dirty="0" smtClean="0"/>
              <a:t>as its widely advertized. </a:t>
            </a:r>
          </a:p>
          <a:p>
            <a:pPr lvl="1">
              <a:buClr>
                <a:schemeClr val="tx2">
                  <a:lumMod val="75000"/>
                </a:schemeClr>
              </a:buClr>
              <a:buNone/>
            </a:pPr>
            <a:endParaRPr lang="en-US" dirty="0" smtClean="0"/>
          </a:p>
          <a:p>
            <a:pPr lvl="1">
              <a:buClr>
                <a:schemeClr val="tx2">
                  <a:lumMod val="75000"/>
                </a:schemeClr>
              </a:buClr>
              <a:buFont typeface="Wingdings" pitchFamily="2" charset="2"/>
              <a:buChar char="Ø"/>
            </a:pPr>
            <a:endParaRPr lang="en-US" dirty="0" smtClean="0"/>
          </a:p>
          <a:p>
            <a:endParaRPr lang="fr-FR" dirty="0"/>
          </a:p>
        </p:txBody>
      </p:sp>
      <p:sp>
        <p:nvSpPr>
          <p:cNvPr id="6" name="Espace réservé du pied de page 5"/>
          <p:cNvSpPr>
            <a:spLocks noGrp="1"/>
          </p:cNvSpPr>
          <p:nvPr>
            <p:ph type="ftr" sz="quarter" idx="3"/>
          </p:nvPr>
        </p:nvSpPr>
        <p:spPr>
          <a:xfrm>
            <a:off x="3059832" y="6525344"/>
            <a:ext cx="2021955" cy="138499"/>
          </a:xfrm>
        </p:spPr>
        <p:txBody>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pic>
        <p:nvPicPr>
          <p:cNvPr id="4" name="Picture 3" descr="D:\Documents and Settings\cdauphin\Local Settings\Temporary Internet Files\Content.IE5\B3RZJV22\MC900411320[1].wmf"/>
          <p:cNvPicPr>
            <a:picLocks noChangeAspect="1" noChangeArrowheads="1"/>
          </p:cNvPicPr>
          <p:nvPr/>
        </p:nvPicPr>
        <p:blipFill>
          <a:blip r:embed="rId2" cstate="print"/>
          <a:srcRect/>
          <a:stretch>
            <a:fillRect/>
          </a:stretch>
        </p:blipFill>
        <p:spPr bwMode="auto">
          <a:xfrm>
            <a:off x="395536" y="1340768"/>
            <a:ext cx="811886" cy="6480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403648"/>
          </a:xfrm>
        </p:spPr>
        <p:txBody>
          <a:bodyPr>
            <a:normAutofit/>
          </a:bodyPr>
          <a:lstStyle/>
          <a:p>
            <a:r>
              <a:rPr lang="fr-FR" u="sng" dirty="0" smtClean="0">
                <a:solidFill>
                  <a:schemeClr val="tx1"/>
                </a:solidFill>
                <a:latin typeface="+mn-lt"/>
              </a:rPr>
              <a:t>Conclusion</a:t>
            </a:r>
            <a:r>
              <a:rPr lang="fr-FR" dirty="0" smtClean="0">
                <a:solidFill>
                  <a:schemeClr val="tx1"/>
                </a:solidFill>
                <a:latin typeface="+mn-lt"/>
              </a:rPr>
              <a:t>: To be remembered</a:t>
            </a:r>
            <a:endParaRPr lang="fr-FR" dirty="0">
              <a:solidFill>
                <a:schemeClr val="tx1"/>
              </a:solidFill>
              <a:latin typeface="+mn-lt"/>
            </a:endParaRPr>
          </a:p>
        </p:txBody>
      </p:sp>
      <p:sp>
        <p:nvSpPr>
          <p:cNvPr id="3" name="Espace réservé du contenu 2"/>
          <p:cNvSpPr>
            <a:spLocks noGrp="1"/>
          </p:cNvSpPr>
          <p:nvPr>
            <p:ph idx="1"/>
          </p:nvPr>
        </p:nvSpPr>
        <p:spPr>
          <a:xfrm>
            <a:off x="4788024" y="1628800"/>
            <a:ext cx="3898776" cy="4536504"/>
          </a:xfrm>
          <a:solidFill>
            <a:schemeClr val="tx2">
              <a:lumMod val="40000"/>
              <a:lumOff val="6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lvl="0" algn="ctr">
              <a:buClr>
                <a:srgbClr val="00B050"/>
              </a:buClr>
              <a:buNone/>
            </a:pPr>
            <a:r>
              <a:rPr lang="en-US" sz="2800" cap="small" dirty="0" smtClean="0">
                <a:solidFill>
                  <a:schemeClr val="tx2">
                    <a:lumMod val="50000"/>
                  </a:schemeClr>
                </a:solidFill>
                <a:effectLst>
                  <a:outerShdw blurRad="50800" dist="38100" dir="2700000" algn="tl" rotWithShape="0">
                    <a:prstClr val="black">
                      <a:alpha val="40000"/>
                    </a:prstClr>
                  </a:outerShdw>
                </a:effectLst>
              </a:rPr>
              <a:t>For brands</a:t>
            </a:r>
          </a:p>
          <a:p>
            <a:pPr lvl="0">
              <a:buClr>
                <a:srgbClr val="00B050"/>
              </a:buClr>
              <a:buFont typeface="Wingdings" pitchFamily="2" charset="2"/>
              <a:buChar char="ü"/>
            </a:pPr>
            <a:endParaRPr lang="en-US" dirty="0" smtClean="0"/>
          </a:p>
          <a:p>
            <a:pPr lvl="0">
              <a:buClr>
                <a:srgbClr val="00B050"/>
              </a:buClr>
              <a:buFont typeface="Wingdings" pitchFamily="2" charset="2"/>
              <a:buChar char="ü"/>
            </a:pPr>
            <a:r>
              <a:rPr lang="en-US" dirty="0" smtClean="0">
                <a:solidFill>
                  <a:schemeClr val="tx1"/>
                </a:solidFill>
              </a:rPr>
              <a:t>Look for its availability</a:t>
            </a:r>
          </a:p>
          <a:p>
            <a:pPr lvl="0">
              <a:buClr>
                <a:srgbClr val="00B050"/>
              </a:buClr>
              <a:buNone/>
            </a:pPr>
            <a:endParaRPr lang="en-US" dirty="0" smtClean="0">
              <a:solidFill>
                <a:schemeClr val="tx1"/>
              </a:solidFill>
            </a:endParaRPr>
          </a:p>
          <a:p>
            <a:pPr lvl="0">
              <a:buClr>
                <a:srgbClr val="00B050"/>
              </a:buClr>
              <a:buFont typeface="Wingdings" pitchFamily="2" charset="2"/>
              <a:buChar char="ü"/>
            </a:pPr>
            <a:r>
              <a:rPr lang="en-US" dirty="0" smtClean="0">
                <a:solidFill>
                  <a:schemeClr val="tx1"/>
                </a:solidFill>
              </a:rPr>
              <a:t>Once sure of its availability, check with Group legal whether brand is appropriate</a:t>
            </a:r>
            <a:endParaRPr lang="fr-FR" dirty="0" smtClean="0">
              <a:solidFill>
                <a:schemeClr val="tx1"/>
              </a:solidFill>
            </a:endParaRPr>
          </a:p>
          <a:p>
            <a:pPr>
              <a:buClr>
                <a:srgbClr val="00B050"/>
              </a:buClr>
              <a:buFont typeface="Wingdings" pitchFamily="2" charset="2"/>
              <a:buChar char="ü"/>
            </a:pPr>
            <a:endParaRPr lang="en-US" dirty="0" smtClean="0">
              <a:solidFill>
                <a:schemeClr val="tx1"/>
              </a:solidFill>
            </a:endParaRPr>
          </a:p>
          <a:p>
            <a:pPr lvl="0">
              <a:buClr>
                <a:srgbClr val="00B050"/>
              </a:buClr>
              <a:buFont typeface="Wingdings" pitchFamily="2" charset="2"/>
              <a:buChar char="ü"/>
            </a:pPr>
            <a:r>
              <a:rPr lang="en-US" dirty="0" smtClean="0">
                <a:solidFill>
                  <a:schemeClr val="tx1"/>
                </a:solidFill>
              </a:rPr>
              <a:t>Wait for Group legal approval to start the project</a:t>
            </a:r>
            <a:endParaRPr lang="fr-FR" dirty="0" smtClean="0">
              <a:solidFill>
                <a:schemeClr val="tx1"/>
              </a:solidFill>
            </a:endParaRPr>
          </a:p>
          <a:p>
            <a:pPr>
              <a:buNone/>
            </a:pPr>
            <a:endParaRPr lang="fr-FR" dirty="0" smtClean="0"/>
          </a:p>
          <a:p>
            <a:pPr lvl="0">
              <a:buNone/>
            </a:pPr>
            <a:endParaRPr lang="fr-FR" dirty="0" smtClean="0"/>
          </a:p>
          <a:p>
            <a:pPr>
              <a:buNone/>
            </a:pPr>
            <a:endParaRPr lang="en-US" dirty="0"/>
          </a:p>
        </p:txBody>
      </p:sp>
      <p:sp>
        <p:nvSpPr>
          <p:cNvPr id="6" name="Espace réservé du pied de page 5"/>
          <p:cNvSpPr>
            <a:spLocks noGrp="1"/>
          </p:cNvSpPr>
          <p:nvPr>
            <p:ph type="ftr" sz="quarter" idx="3"/>
          </p:nvPr>
        </p:nvSpPr>
        <p:spPr>
          <a:xfrm>
            <a:off x="3419872" y="6525344"/>
            <a:ext cx="1718987" cy="130805"/>
          </a:xfrm>
        </p:spPr>
        <p:txBody>
          <a:bodyPr/>
          <a:lstStyle/>
          <a:p>
            <a:r>
              <a:rPr lang="fr-FR" sz="1000" dirty="0" err="1" smtClean="0"/>
              <a:t>Confidential</a:t>
            </a:r>
            <a:r>
              <a:rPr lang="fr-FR" sz="1000" dirty="0" smtClean="0"/>
              <a:t> Do Not </a:t>
            </a:r>
            <a:r>
              <a:rPr lang="fr-FR" sz="1000" dirty="0" err="1" smtClean="0"/>
              <a:t>Circulate</a:t>
            </a:r>
            <a:endParaRPr lang="fr-FR" sz="1000" dirty="0"/>
          </a:p>
        </p:txBody>
      </p:sp>
      <p:sp>
        <p:nvSpPr>
          <p:cNvPr id="4" name="Espace réservé du contenu 2"/>
          <p:cNvSpPr txBox="1">
            <a:spLocks/>
          </p:cNvSpPr>
          <p:nvPr/>
        </p:nvSpPr>
        <p:spPr>
          <a:xfrm>
            <a:off x="323529" y="1628800"/>
            <a:ext cx="4032448" cy="4525963"/>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p>
            <a:pPr marL="342900" lvl="0" indent="-342900" algn="ctr">
              <a:spcBef>
                <a:spcPct val="20000"/>
              </a:spcBef>
              <a:buClr>
                <a:srgbClr val="00B050"/>
              </a:buClr>
            </a:pPr>
            <a:r>
              <a:rPr lang="en-US" sz="2800" b="1" cap="small" dirty="0" smtClean="0">
                <a:solidFill>
                  <a:schemeClr val="tx2">
                    <a:lumMod val="50000"/>
                  </a:schemeClr>
                </a:solidFill>
                <a:effectLst>
                  <a:outerShdw blurRad="50800" dist="38100" dir="2700000" algn="tl" rotWithShape="0">
                    <a:prstClr val="black">
                      <a:alpha val="40000"/>
                    </a:prstClr>
                  </a:outerShdw>
                </a:effectLst>
              </a:rPr>
              <a:t>For trademarks</a:t>
            </a:r>
          </a:p>
          <a:p>
            <a:pPr marL="342900" lvl="0" indent="-342900">
              <a:spcBef>
                <a:spcPct val="20000"/>
              </a:spcBef>
              <a:buClr>
                <a:srgbClr val="00B050"/>
              </a:buClr>
              <a:buFont typeface="Wingdings" pitchFamily="2" charset="2"/>
              <a:buChar char="ü"/>
            </a:pPr>
            <a:endParaRPr lang="en-US" sz="2400" dirty="0" smtClean="0"/>
          </a:p>
          <a:p>
            <a:pPr marL="342900" lvl="0" indent="-342900">
              <a:spcBef>
                <a:spcPct val="20000"/>
              </a:spcBef>
              <a:buClr>
                <a:srgbClr val="00B050"/>
              </a:buClr>
              <a:buFont typeface="Wingdings" pitchFamily="2" charset="2"/>
              <a:buChar char="ü"/>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Find an</a:t>
            </a:r>
            <a:r>
              <a:rPr lang="en-US" sz="2400" dirty="0" smtClean="0">
                <a:solidFill>
                  <a:schemeClr val="tx1"/>
                </a:solidFill>
              </a:rPr>
              <a:t> arbitrary, distinctive name</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B050"/>
              </a:buClr>
              <a:buSzTx/>
              <a:buFont typeface="Wingdings" pitchFamily="2" charset="2"/>
              <a:buChar char="ü"/>
              <a:tabLst/>
              <a:defRPr/>
            </a:pPr>
            <a:r>
              <a:rPr lang="en-US" sz="2400" baseline="0" dirty="0" smtClean="0">
                <a:solidFill>
                  <a:schemeClr val="tx1"/>
                </a:solidFill>
              </a:rPr>
              <a:t>Make</a:t>
            </a:r>
            <a:r>
              <a:rPr lang="en-US" sz="2400" dirty="0" smtClean="0">
                <a:solidFill>
                  <a:schemeClr val="tx1"/>
                </a:solidFill>
              </a:rPr>
              <a:t> sure its available</a:t>
            </a:r>
          </a:p>
          <a:p>
            <a:pPr marL="342900" marR="0" lvl="0" indent="-342900" algn="l" defTabSz="914400" rtl="0" eaLnBrk="1" fontAlgn="auto" latinLnBrk="0" hangingPunct="1">
              <a:lnSpc>
                <a:spcPct val="100000"/>
              </a:lnSpc>
              <a:spcBef>
                <a:spcPct val="20000"/>
              </a:spcBef>
              <a:spcAft>
                <a:spcPts val="0"/>
              </a:spcAft>
              <a:buClr>
                <a:srgbClr val="00B050"/>
              </a:buClr>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Once</a:t>
            </a:r>
            <a:r>
              <a:rPr kumimoji="0" lang="en-US" sz="2400" b="0" i="0" u="none" strike="noStrike" kern="1200" cap="none" spc="0" normalizeH="0" noProof="0" dirty="0" smtClean="0">
                <a:ln>
                  <a:noFill/>
                </a:ln>
                <a:solidFill>
                  <a:schemeClr val="tx1"/>
                </a:solidFill>
                <a:effectLst/>
                <a:uLnTx/>
                <a:uFillTx/>
                <a:latin typeface="+mn-lt"/>
                <a:ea typeface="+mn-ea"/>
                <a:cs typeface="+mn-cs"/>
              </a:rPr>
              <a:t> sure, check with Group legal</a:t>
            </a:r>
          </a:p>
          <a:p>
            <a:pPr marL="342900" marR="0" lvl="0" indent="-342900" algn="l" defTabSz="914400" rtl="0" eaLnBrk="1" fontAlgn="auto" latinLnBrk="0" hangingPunct="1">
              <a:lnSpc>
                <a:spcPct val="100000"/>
              </a:lnSpc>
              <a:spcBef>
                <a:spcPct val="20000"/>
              </a:spcBef>
              <a:spcAft>
                <a:spcPts val="0"/>
              </a:spcAft>
              <a:buClr>
                <a:srgbClr val="00B050"/>
              </a:buClr>
              <a:buSzTx/>
              <a:buFont typeface="Wingdings" pitchFamily="2" charset="2"/>
              <a:buChar char="ü"/>
              <a:tabLst/>
              <a:defRPr/>
            </a:pPr>
            <a:r>
              <a:rPr lang="en-US" sz="2400" baseline="0" dirty="0" smtClean="0">
                <a:solidFill>
                  <a:schemeClr val="tx1"/>
                </a:solidFill>
              </a:rPr>
              <a:t>Wait</a:t>
            </a:r>
            <a:r>
              <a:rPr lang="en-US" sz="2400" dirty="0" smtClean="0">
                <a:solidFill>
                  <a:schemeClr val="tx1"/>
                </a:solidFill>
              </a:rPr>
              <a:t> for Group legal approval before starting the project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lstStyle/>
          <a:p>
            <a:pPr algn="ctr"/>
            <a:r>
              <a:rPr lang="fr-FR" cap="small" spc="300" dirty="0" smtClean="0">
                <a:solidFill>
                  <a:schemeClr val="tx2">
                    <a:lumMod val="50000"/>
                  </a:schemeClr>
                </a:solidFill>
                <a:effectLst>
                  <a:glow rad="228600">
                    <a:schemeClr val="accent5">
                      <a:satMod val="175000"/>
                      <a:alpha val="40000"/>
                    </a:schemeClr>
                  </a:glow>
                </a:effectLst>
                <a:latin typeface="+mn-lt"/>
              </a:rPr>
              <a:t>Table of contents</a:t>
            </a:r>
            <a:endParaRPr lang="fr-FR" cap="small" spc="300" dirty="0">
              <a:solidFill>
                <a:schemeClr val="tx2">
                  <a:lumMod val="50000"/>
                </a:schemeClr>
              </a:solidFill>
              <a:effectLst>
                <a:glow rad="228600">
                  <a:schemeClr val="accent5">
                    <a:satMod val="175000"/>
                    <a:alpha val="40000"/>
                  </a:schemeClr>
                </a:glow>
              </a:effectLst>
              <a:latin typeface="+mn-lt"/>
            </a:endParaRPr>
          </a:p>
        </p:txBody>
      </p:sp>
      <p:sp>
        <p:nvSpPr>
          <p:cNvPr id="2" name="Sous-titre 1"/>
          <p:cNvSpPr>
            <a:spLocks noGrp="1"/>
          </p:cNvSpPr>
          <p:nvPr>
            <p:ph sz="quarter" idx="10"/>
          </p:nvPr>
        </p:nvSpPr>
        <p:spPr>
          <a:xfrm>
            <a:off x="298604" y="1357962"/>
            <a:ext cx="8845396" cy="4879350"/>
          </a:xfrm>
        </p:spPr>
        <p:txBody>
          <a:bodyPr/>
          <a:lstStyle/>
          <a:p>
            <a:pPr marL="88900" indent="-88900">
              <a:lnSpc>
                <a:spcPct val="100000"/>
              </a:lnSpc>
              <a:buNone/>
              <a:tabLst>
                <a:tab pos="533400" algn="l"/>
              </a:tabLst>
            </a:pPr>
            <a:r>
              <a:rPr lang="fr-FR" dirty="0" smtClean="0">
                <a:latin typeface="+mj-lt"/>
              </a:rPr>
              <a:t> </a:t>
            </a:r>
            <a:r>
              <a:rPr lang="fr-FR" b="1" dirty="0" smtClean="0">
                <a:latin typeface="+mj-lt"/>
              </a:rPr>
              <a:t>I-  	</a:t>
            </a:r>
            <a:r>
              <a:rPr lang="fr-FR" b="1" dirty="0" err="1" smtClean="0">
                <a:latin typeface="+mj-lt"/>
              </a:rPr>
              <a:t>What</a:t>
            </a:r>
            <a:r>
              <a:rPr lang="fr-FR" b="1" dirty="0" smtClean="0">
                <a:latin typeface="+mj-lt"/>
              </a:rPr>
              <a:t> do </a:t>
            </a:r>
            <a:r>
              <a:rPr lang="fr-FR" b="1" dirty="0" err="1" smtClean="0">
                <a:latin typeface="+mj-lt"/>
              </a:rPr>
              <a:t>Trademarks</a:t>
            </a:r>
            <a:r>
              <a:rPr lang="fr-FR" b="1" dirty="0" smtClean="0">
                <a:latin typeface="+mj-lt"/>
              </a:rPr>
              <a:t>/Brands </a:t>
            </a:r>
            <a:r>
              <a:rPr lang="fr-FR" b="1" dirty="0" err="1" smtClean="0">
                <a:latin typeface="+mj-lt"/>
              </a:rPr>
              <a:t>mean</a:t>
            </a:r>
            <a:r>
              <a:rPr lang="fr-FR" b="1" dirty="0" smtClean="0">
                <a:latin typeface="+mj-lt"/>
              </a:rPr>
              <a:t>? </a:t>
            </a:r>
          </a:p>
          <a:p>
            <a:pPr marL="88900" indent="-88900">
              <a:lnSpc>
                <a:spcPct val="100000"/>
              </a:lnSpc>
              <a:buNone/>
              <a:tabLst>
                <a:tab pos="520700" algn="l"/>
              </a:tabLst>
            </a:pPr>
            <a:r>
              <a:rPr lang="fr-FR" sz="800" b="1" dirty="0" smtClean="0">
                <a:latin typeface="+mj-lt"/>
              </a:rPr>
              <a:t> </a:t>
            </a:r>
          </a:p>
          <a:p>
            <a:pPr marL="88900" indent="-88900">
              <a:lnSpc>
                <a:spcPct val="100000"/>
              </a:lnSpc>
              <a:buNone/>
              <a:tabLst>
                <a:tab pos="520700" algn="l"/>
              </a:tabLst>
            </a:pPr>
            <a:r>
              <a:rPr lang="fr-FR" b="1" dirty="0" smtClean="0">
                <a:latin typeface="+mj-lt"/>
              </a:rPr>
              <a:t> II- 	</a:t>
            </a:r>
            <a:r>
              <a:rPr lang="fr-FR" b="1" dirty="0" err="1" smtClean="0">
                <a:latin typeface="+mj-lt"/>
              </a:rPr>
              <a:t>What</a:t>
            </a:r>
            <a:r>
              <a:rPr lang="fr-FR" b="1" dirty="0" smtClean="0">
                <a:latin typeface="+mj-lt"/>
              </a:rPr>
              <a:t> is the difference between a Brand and a </a:t>
            </a:r>
            <a:r>
              <a:rPr lang="fr-FR" b="1" dirty="0" err="1" smtClean="0">
                <a:latin typeface="+mj-lt"/>
              </a:rPr>
              <a:t>Trademark</a:t>
            </a:r>
            <a:r>
              <a:rPr lang="fr-FR" b="1" dirty="0" smtClean="0">
                <a:latin typeface="+mj-lt"/>
              </a:rPr>
              <a:t>? </a:t>
            </a:r>
          </a:p>
          <a:p>
            <a:pPr marL="88900" indent="-88900">
              <a:lnSpc>
                <a:spcPct val="100000"/>
              </a:lnSpc>
              <a:buNone/>
              <a:tabLst>
                <a:tab pos="520700" algn="l"/>
              </a:tabLst>
            </a:pPr>
            <a:endParaRPr lang="fr-FR" sz="800" b="1" dirty="0" smtClean="0">
              <a:latin typeface="+mj-lt"/>
            </a:endParaRPr>
          </a:p>
          <a:p>
            <a:pPr marL="88900" indent="-88900">
              <a:lnSpc>
                <a:spcPct val="100000"/>
              </a:lnSpc>
              <a:buNone/>
              <a:tabLst>
                <a:tab pos="520700" algn="l"/>
              </a:tabLst>
            </a:pPr>
            <a:r>
              <a:rPr lang="fr-FR" b="1" dirty="0" smtClean="0">
                <a:latin typeface="+mj-lt"/>
              </a:rPr>
              <a:t> III- 	</a:t>
            </a:r>
            <a:r>
              <a:rPr lang="fr-FR" b="1" dirty="0" err="1" smtClean="0">
                <a:latin typeface="+mj-lt"/>
              </a:rPr>
              <a:t>When</a:t>
            </a:r>
            <a:r>
              <a:rPr lang="fr-FR" b="1" dirty="0" smtClean="0">
                <a:latin typeface="+mj-lt"/>
              </a:rPr>
              <a:t> </a:t>
            </a:r>
            <a:r>
              <a:rPr lang="fr-FR" b="1" dirty="0" err="1" smtClean="0">
                <a:latin typeface="+mj-lt"/>
              </a:rPr>
              <a:t>does</a:t>
            </a:r>
            <a:r>
              <a:rPr lang="fr-FR" b="1" dirty="0" smtClean="0">
                <a:latin typeface="+mj-lt"/>
              </a:rPr>
              <a:t> Capgemini use </a:t>
            </a:r>
            <a:r>
              <a:rPr lang="fr-FR" b="1" dirty="0" err="1" smtClean="0">
                <a:latin typeface="+mj-lt"/>
              </a:rPr>
              <a:t>them</a:t>
            </a:r>
            <a:r>
              <a:rPr lang="fr-FR" b="1" dirty="0" smtClean="0">
                <a:latin typeface="+mj-lt"/>
              </a:rPr>
              <a:t>? </a:t>
            </a:r>
          </a:p>
          <a:p>
            <a:pPr marL="88900" indent="-88900">
              <a:lnSpc>
                <a:spcPct val="100000"/>
              </a:lnSpc>
              <a:buNone/>
              <a:tabLst>
                <a:tab pos="520700" algn="l"/>
              </a:tabLst>
            </a:pPr>
            <a:endParaRPr lang="fr-FR" sz="800" b="1" dirty="0" smtClean="0">
              <a:latin typeface="+mj-lt"/>
            </a:endParaRPr>
          </a:p>
          <a:p>
            <a:pPr marL="533400" indent="-533400">
              <a:lnSpc>
                <a:spcPct val="100000"/>
              </a:lnSpc>
              <a:buNone/>
              <a:tabLst>
                <a:tab pos="520700" algn="l"/>
              </a:tabLst>
            </a:pPr>
            <a:r>
              <a:rPr lang="fr-FR" b="1" dirty="0" smtClean="0">
                <a:latin typeface="+mj-lt"/>
              </a:rPr>
              <a:t> IV- 	</a:t>
            </a:r>
            <a:r>
              <a:rPr lang="fr-FR" b="1" dirty="0" err="1" smtClean="0">
                <a:latin typeface="+mj-lt"/>
              </a:rPr>
              <a:t>What</a:t>
            </a:r>
            <a:r>
              <a:rPr lang="fr-FR" b="1" dirty="0" smtClean="0">
                <a:latin typeface="+mj-lt"/>
              </a:rPr>
              <a:t> </a:t>
            </a:r>
            <a:r>
              <a:rPr lang="fr-FR" b="1" dirty="0" err="1" smtClean="0">
                <a:latin typeface="+mj-lt"/>
              </a:rPr>
              <a:t>is</a:t>
            </a:r>
            <a:r>
              <a:rPr lang="fr-FR" b="1" dirty="0" smtClean="0">
                <a:latin typeface="+mj-lt"/>
              </a:rPr>
              <a:t> </a:t>
            </a:r>
            <a:r>
              <a:rPr lang="fr-FR" b="1" dirty="0" err="1" smtClean="0">
                <a:latin typeface="+mj-lt"/>
              </a:rPr>
              <a:t>Capgemini's</a:t>
            </a:r>
            <a:r>
              <a:rPr lang="fr-FR" b="1" dirty="0" smtClean="0">
                <a:latin typeface="+mj-lt"/>
              </a:rPr>
              <a:t> policy regarding Trademarks and Brands?</a:t>
            </a:r>
          </a:p>
          <a:p>
            <a:pPr marL="88900" indent="-88900">
              <a:lnSpc>
                <a:spcPct val="100000"/>
              </a:lnSpc>
              <a:buNone/>
              <a:tabLst>
                <a:tab pos="520700" algn="l"/>
              </a:tabLst>
            </a:pPr>
            <a:endParaRPr lang="fr-FR" sz="800" b="1" dirty="0" smtClean="0">
              <a:latin typeface="+mj-lt"/>
            </a:endParaRPr>
          </a:p>
          <a:p>
            <a:pPr marL="88900" indent="-88900">
              <a:lnSpc>
                <a:spcPct val="100000"/>
              </a:lnSpc>
              <a:buNone/>
              <a:tabLst>
                <a:tab pos="520700" algn="l"/>
              </a:tabLst>
            </a:pPr>
            <a:r>
              <a:rPr lang="fr-FR" b="1" dirty="0" smtClean="0">
                <a:latin typeface="+mj-lt"/>
              </a:rPr>
              <a:t>	V- 	How to create a </a:t>
            </a:r>
            <a:r>
              <a:rPr lang="fr-FR" b="1" dirty="0" err="1" smtClean="0">
                <a:latin typeface="+mj-lt"/>
              </a:rPr>
              <a:t>Trademark</a:t>
            </a:r>
            <a:r>
              <a:rPr lang="fr-FR" b="1" dirty="0" smtClean="0">
                <a:latin typeface="+mj-lt"/>
              </a:rPr>
              <a:t>/Brand?</a:t>
            </a:r>
          </a:p>
          <a:p>
            <a:pPr marL="88900" indent="-88900">
              <a:lnSpc>
                <a:spcPct val="100000"/>
              </a:lnSpc>
              <a:buNone/>
              <a:tabLst>
                <a:tab pos="520700" algn="l"/>
              </a:tabLst>
            </a:pPr>
            <a:endParaRPr lang="fr-FR" sz="800" b="1" dirty="0" smtClean="0">
              <a:latin typeface="+mj-lt"/>
            </a:endParaRPr>
          </a:p>
          <a:p>
            <a:pPr marL="63500" indent="12700" defTabSz="266700">
              <a:lnSpc>
                <a:spcPct val="100000"/>
              </a:lnSpc>
              <a:buNone/>
            </a:pPr>
            <a:r>
              <a:rPr lang="fr-FR" b="1" dirty="0" smtClean="0">
                <a:latin typeface="+mj-lt"/>
              </a:rPr>
              <a:t>VI- </a:t>
            </a:r>
            <a:r>
              <a:rPr lang="fr-FR" b="1" dirty="0" err="1" smtClean="0">
                <a:latin typeface="+mj-lt"/>
              </a:rPr>
              <a:t>What</a:t>
            </a:r>
            <a:r>
              <a:rPr lang="fr-FR" b="1" dirty="0" smtClean="0">
                <a:latin typeface="+mj-lt"/>
              </a:rPr>
              <a:t> are the </a:t>
            </a:r>
            <a:r>
              <a:rPr lang="fr-FR" b="1" dirty="0" err="1" smtClean="0">
                <a:latin typeface="+mj-lt"/>
              </a:rPr>
              <a:t>risks</a:t>
            </a:r>
            <a:r>
              <a:rPr lang="fr-FR" b="1" dirty="0" smtClean="0">
                <a:latin typeface="+mj-lt"/>
              </a:rPr>
              <a:t> in case of </a:t>
            </a:r>
            <a:r>
              <a:rPr lang="fr-FR" b="1" dirty="0" err="1" smtClean="0">
                <a:latin typeface="+mj-lt"/>
              </a:rPr>
              <a:t>infringement</a:t>
            </a:r>
            <a:r>
              <a:rPr lang="fr-FR" b="1" dirty="0" smtClean="0">
                <a:latin typeface="+mj-lt"/>
              </a:rPr>
              <a:t>?</a:t>
            </a:r>
            <a:r>
              <a:rPr lang="fr-FR" dirty="0" smtClean="0">
                <a:latin typeface="+mj-lt"/>
              </a:rPr>
              <a:t> </a:t>
            </a:r>
          </a:p>
          <a:p>
            <a:pPr>
              <a:lnSpc>
                <a:spcPct val="100000"/>
              </a:lnSpc>
              <a:buNone/>
            </a:pPr>
            <a:endParaRPr lang="fr-FR" sz="800" b="1" dirty="0" smtClean="0">
              <a:latin typeface="+mj-lt"/>
            </a:endParaRPr>
          </a:p>
          <a:p>
            <a:pPr marL="165100" indent="-76200">
              <a:lnSpc>
                <a:spcPct val="100000"/>
              </a:lnSpc>
              <a:buNone/>
            </a:pPr>
            <a:r>
              <a:rPr lang="fr-FR" b="1" u="sng" dirty="0" smtClean="0">
                <a:latin typeface="+mj-lt"/>
              </a:rPr>
              <a:t>Conclusion</a:t>
            </a:r>
            <a:r>
              <a:rPr lang="fr-FR" dirty="0" smtClean="0">
                <a:latin typeface="+mj-lt"/>
              </a:rPr>
              <a:t>: To </a:t>
            </a:r>
            <a:r>
              <a:rPr lang="fr-FR" dirty="0" err="1" smtClean="0">
                <a:latin typeface="+mj-lt"/>
              </a:rPr>
              <a:t>be</a:t>
            </a:r>
            <a:r>
              <a:rPr lang="fr-FR" dirty="0" smtClean="0">
                <a:latin typeface="+mj-lt"/>
              </a:rPr>
              <a:t> </a:t>
            </a:r>
            <a:r>
              <a:rPr lang="fr-FR" dirty="0" err="1" smtClean="0">
                <a:latin typeface="+mj-lt"/>
              </a:rPr>
              <a:t>remembered</a:t>
            </a:r>
            <a:endParaRPr lang="fr-FR" b="1" dirty="0" smtClean="0">
              <a:latin typeface="+mj-lt"/>
            </a:endParaRPr>
          </a:p>
          <a:p>
            <a:pPr marL="165100" indent="-76200">
              <a:lnSpc>
                <a:spcPct val="100000"/>
              </a:lnSpc>
              <a:buNone/>
            </a:pPr>
            <a:r>
              <a:rPr lang="fr-FR" u="sng" dirty="0" err="1" smtClean="0">
                <a:solidFill>
                  <a:schemeClr val="tx1"/>
                </a:solidFill>
                <a:latin typeface="+mj-lt"/>
              </a:rPr>
              <a:t>Glossary</a:t>
            </a:r>
            <a:r>
              <a:rPr lang="fr-FR" u="sng" dirty="0" smtClean="0">
                <a:solidFill>
                  <a:schemeClr val="tx1"/>
                </a:solidFill>
                <a:latin typeface="+mj-lt"/>
              </a:rPr>
              <a:t> of </a:t>
            </a:r>
            <a:r>
              <a:rPr lang="fr-FR" u="sng" dirty="0" err="1" smtClean="0">
                <a:solidFill>
                  <a:schemeClr val="tx1"/>
                </a:solidFill>
                <a:latin typeface="+mj-lt"/>
              </a:rPr>
              <a:t>terms</a:t>
            </a:r>
            <a:endParaRPr lang="fr-FR" b="1" u="sng" dirty="0" smtClean="0"/>
          </a:p>
        </p:txBody>
      </p:sp>
      <p:sp>
        <p:nvSpPr>
          <p:cNvPr id="5" name="Rectangle 4"/>
          <p:cNvSpPr/>
          <p:nvPr/>
        </p:nvSpPr>
        <p:spPr>
          <a:xfrm>
            <a:off x="2843808" y="6453336"/>
            <a:ext cx="2133918" cy="230832"/>
          </a:xfrm>
          <a:prstGeom prst="rect">
            <a:avLst/>
          </a:prstGeom>
        </p:spPr>
        <p:txBody>
          <a:bodyPr wrap="squar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a:pPr>
            <a:r>
              <a:rPr lang="fr-FR" dirty="0" err="1" smtClean="0">
                <a:solidFill>
                  <a:schemeClr val="tx1"/>
                </a:solidFill>
                <a:latin typeface="+mn-lt"/>
              </a:rPr>
              <a:t>What</a:t>
            </a:r>
            <a:r>
              <a:rPr lang="fr-FR" dirty="0" smtClean="0">
                <a:solidFill>
                  <a:schemeClr val="tx1"/>
                </a:solidFill>
                <a:latin typeface="+mn-lt"/>
              </a:rPr>
              <a:t> do </a:t>
            </a:r>
            <a:r>
              <a:rPr lang="fr-FR" dirty="0" err="1" smtClean="0">
                <a:solidFill>
                  <a:schemeClr val="tx1"/>
                </a:solidFill>
                <a:latin typeface="+mn-lt"/>
              </a:rPr>
              <a:t>Trademarks</a:t>
            </a:r>
            <a:r>
              <a:rPr lang="fr-FR" dirty="0" smtClean="0">
                <a:solidFill>
                  <a:schemeClr val="tx1"/>
                </a:solidFill>
                <a:latin typeface="+mn-lt"/>
              </a:rPr>
              <a:t>/Brands </a:t>
            </a:r>
            <a:r>
              <a:rPr lang="fr-FR" dirty="0" err="1" smtClean="0">
                <a:solidFill>
                  <a:schemeClr val="tx1"/>
                </a:solidFill>
                <a:latin typeface="+mn-lt"/>
              </a:rPr>
              <a:t>mean</a:t>
            </a:r>
            <a:r>
              <a:rPr lang="fr-FR" dirty="0" smtClean="0">
                <a:solidFill>
                  <a:schemeClr val="tx1"/>
                </a:solidFill>
                <a:latin typeface="+mn-lt"/>
              </a:rPr>
              <a:t>?</a:t>
            </a:r>
            <a:endParaRPr lang="fr-FR" dirty="0">
              <a:solidFill>
                <a:schemeClr val="tx1"/>
              </a:solidFill>
              <a:latin typeface="+mn-lt"/>
            </a:endParaRPr>
          </a:p>
        </p:txBody>
      </p:sp>
      <p:sp>
        <p:nvSpPr>
          <p:cNvPr id="3" name="Espace réservé du contenu 2"/>
          <p:cNvSpPr>
            <a:spLocks noGrp="1"/>
          </p:cNvSpPr>
          <p:nvPr>
            <p:ph idx="1"/>
          </p:nvPr>
        </p:nvSpPr>
        <p:spPr>
          <a:xfrm>
            <a:off x="0" y="1772817"/>
            <a:ext cx="9144000" cy="4536505"/>
          </a:xfrm>
        </p:spPr>
        <p:txBody>
          <a:bodyPr/>
          <a:lstStyle/>
          <a:p>
            <a:pPr>
              <a:buNone/>
            </a:pPr>
            <a:r>
              <a:rPr lang="fr-FR" dirty="0" smtClean="0"/>
              <a:t>    </a:t>
            </a:r>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p:txBody>
      </p:sp>
      <p:sp>
        <p:nvSpPr>
          <p:cNvPr id="10" name="Rectangle 9"/>
          <p:cNvSpPr/>
          <p:nvPr/>
        </p:nvSpPr>
        <p:spPr>
          <a:xfrm>
            <a:off x="899592" y="1196752"/>
            <a:ext cx="3384376" cy="5184576"/>
          </a:xfrm>
          <a:prstGeom prst="rect">
            <a:avLst/>
          </a:prstGeom>
          <a:solidFill>
            <a:schemeClr val="accent5">
              <a:lumMod val="20000"/>
              <a:lumOff val="80000"/>
            </a:schemeClr>
          </a:solidFill>
          <a:ln>
            <a:noFill/>
          </a:ln>
          <a:effectLst>
            <a:outerShdw blurRad="50800" dist="38100" algn="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rtlCol="0" anchor="ctr"/>
          <a:lstStyle/>
          <a:p>
            <a:pPr algn="just"/>
            <a:endParaRPr lang="en-US" sz="1600" b="1" cap="small" dirty="0" smtClean="0">
              <a:ln w="12700">
                <a:noFill/>
                <a:prstDash val="solid"/>
              </a:ln>
              <a:solidFill>
                <a:schemeClr val="tx1"/>
              </a:solidFill>
              <a:effectLst>
                <a:innerShdw blurRad="63500" dist="50800" dir="13500000">
                  <a:prstClr val="black">
                    <a:alpha val="50000"/>
                  </a:prstClr>
                </a:innerShdw>
              </a:effectLst>
            </a:endParaRPr>
          </a:p>
          <a:p>
            <a:pPr algn="just"/>
            <a:endParaRPr lang="en-US" sz="1600" b="1" cap="small" dirty="0" smtClean="0">
              <a:ln w="12700">
                <a:noFill/>
                <a:prstDash val="solid"/>
              </a:ln>
              <a:solidFill>
                <a:schemeClr val="tx1"/>
              </a:solidFill>
              <a:effectLst>
                <a:innerShdw blurRad="63500" dist="50800" dir="13500000">
                  <a:prstClr val="black">
                    <a:alpha val="50000"/>
                  </a:prstClr>
                </a:innerShdw>
              </a:effectLst>
            </a:endParaRPr>
          </a:p>
          <a:p>
            <a:pPr algn="just"/>
            <a:endParaRPr lang="en-US" b="1" cap="small" dirty="0" smtClean="0">
              <a:ln w="12700">
                <a:noFill/>
                <a:prstDash val="solid"/>
              </a:ln>
              <a:solidFill>
                <a:schemeClr val="tx1"/>
              </a:solidFill>
              <a:effectLst>
                <a:innerShdw blurRad="63500" dist="50800" dir="13500000">
                  <a:prstClr val="black">
                    <a:alpha val="50000"/>
                  </a:prstClr>
                </a:innerShdw>
              </a:effectLst>
            </a:endParaRPr>
          </a:p>
          <a:p>
            <a:pPr algn="just"/>
            <a:r>
              <a:rPr lang="en-US" sz="2000" b="1" dirty="0" smtClean="0">
                <a:ln w="12700">
                  <a:solidFill>
                    <a:schemeClr val="tx2">
                      <a:satMod val="155000"/>
                    </a:schemeClr>
                  </a:solidFill>
                  <a:prstDash val="solid"/>
                </a:ln>
                <a:solidFill>
                  <a:srgbClr val="FF0000"/>
                </a:solidFill>
              </a:rPr>
              <a:t>A Trademark </a:t>
            </a:r>
            <a:r>
              <a:rPr lang="en-US" dirty="0" smtClean="0">
                <a:solidFill>
                  <a:schemeClr val="tx1"/>
                </a:solidFill>
              </a:rPr>
              <a:t>is a </a:t>
            </a:r>
            <a:r>
              <a:rPr lang="en-US" b="1" u="sng" dirty="0" smtClean="0">
                <a:solidFill>
                  <a:srgbClr val="FF0000"/>
                </a:solidFill>
              </a:rPr>
              <a:t>distinctive sign</a:t>
            </a:r>
            <a:r>
              <a:rPr lang="en-US" dirty="0" smtClean="0">
                <a:solidFill>
                  <a:srgbClr val="FF0000"/>
                </a:solidFill>
              </a:rPr>
              <a:t> </a:t>
            </a:r>
            <a:r>
              <a:rPr lang="en-US" dirty="0" smtClean="0">
                <a:solidFill>
                  <a:schemeClr val="tx1"/>
                </a:solidFill>
              </a:rPr>
              <a:t>which </a:t>
            </a:r>
            <a:r>
              <a:rPr lang="en-US" u="sng" dirty="0" smtClean="0">
                <a:solidFill>
                  <a:schemeClr val="tx1"/>
                </a:solidFill>
              </a:rPr>
              <a:t>identifies certain goods or services as those produced or provided by a specific person or enterprise</a:t>
            </a:r>
            <a:r>
              <a:rPr lang="en-US" dirty="0" smtClean="0">
                <a:solidFill>
                  <a:schemeClr val="tx1"/>
                </a:solidFill>
              </a:rPr>
              <a:t>. Its origin dates back to ancient times, when craftsmen reproduced their signatures, or "marks" on their artistic or utilitarian products. Over the years, these marks evolved into today's system of trademark registration and protection. The system helps consumers </a:t>
            </a:r>
            <a:r>
              <a:rPr lang="en-US" u="sng" dirty="0" smtClean="0">
                <a:solidFill>
                  <a:schemeClr val="tx1"/>
                </a:solidFill>
              </a:rPr>
              <a:t>identify and purchase a product or service </a:t>
            </a:r>
            <a:r>
              <a:rPr lang="en-US" dirty="0" smtClean="0">
                <a:solidFill>
                  <a:schemeClr val="tx1"/>
                </a:solidFill>
              </a:rPr>
              <a:t>because its nature and quality, indicated by its </a:t>
            </a:r>
            <a:r>
              <a:rPr lang="en-US" b="1" dirty="0" smtClean="0">
                <a:solidFill>
                  <a:schemeClr val="tx1"/>
                </a:solidFill>
              </a:rPr>
              <a:t>unique</a:t>
            </a:r>
            <a:r>
              <a:rPr lang="en-US" dirty="0" smtClean="0">
                <a:solidFill>
                  <a:schemeClr val="tx1"/>
                </a:solidFill>
              </a:rPr>
              <a:t> trademark, meets their needs.</a:t>
            </a:r>
          </a:p>
          <a:p>
            <a:pPr algn="just"/>
            <a:endParaRPr lang="en-US" dirty="0" smtClean="0">
              <a:solidFill>
                <a:schemeClr val="tx1"/>
              </a:solidFill>
              <a:effectLst>
                <a:innerShdw blurRad="63500" dist="50800" dir="10800000">
                  <a:prstClr val="black">
                    <a:alpha val="50000"/>
                  </a:prstClr>
                </a:innerShdw>
              </a:effectLst>
            </a:endParaRPr>
          </a:p>
          <a:p>
            <a:pPr algn="ctr"/>
            <a:endParaRPr lang="en-US" dirty="0" smtClean="0">
              <a:solidFill>
                <a:schemeClr val="tx1"/>
              </a:solidFill>
              <a:latin typeface="Arial" pitchFamily="34" charset="0"/>
              <a:cs typeface="Arial" pitchFamily="34" charset="0"/>
            </a:endParaRPr>
          </a:p>
          <a:p>
            <a:pPr algn="just">
              <a:lnSpc>
                <a:spcPct val="90000"/>
              </a:lnSpc>
            </a:pPr>
            <a:r>
              <a:rPr lang="en-US" dirty="0" smtClean="0">
                <a:solidFill>
                  <a:schemeClr val="tx1"/>
                </a:solidFill>
                <a:latin typeface="Arial" pitchFamily="34" charset="0"/>
                <a:cs typeface="Arial" pitchFamily="34" charset="0"/>
              </a:rPr>
              <a:t> </a:t>
            </a:r>
          </a:p>
        </p:txBody>
      </p:sp>
      <p:sp>
        <p:nvSpPr>
          <p:cNvPr id="12" name="Rectangle 11"/>
          <p:cNvSpPr/>
          <p:nvPr/>
        </p:nvSpPr>
        <p:spPr>
          <a:xfrm>
            <a:off x="5076056" y="1196752"/>
            <a:ext cx="3240360" cy="5184576"/>
          </a:xfrm>
          <a:prstGeom prst="rect">
            <a:avLst/>
          </a:prstGeom>
          <a:solidFill>
            <a:schemeClr val="tx2">
              <a:lumMod val="40000"/>
              <a:lumOff val="60000"/>
            </a:schemeClr>
          </a:solidFill>
          <a:ln>
            <a:noFill/>
          </a:ln>
          <a:effectLst>
            <a:outerShdw blurRad="50800" dist="38100" algn="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rtlCol="0" anchor="ctr"/>
          <a:lstStyle/>
          <a:p>
            <a:pPr algn="just"/>
            <a:endParaRPr lang="en-US" b="1" cap="small" dirty="0" smtClean="0">
              <a:ln w="12700">
                <a:noFill/>
                <a:prstDash val="solid"/>
              </a:ln>
              <a:solidFill>
                <a:schemeClr val="tx1"/>
              </a:solidFill>
              <a:effectLst>
                <a:innerShdw blurRad="63500" dist="50800" dir="13500000">
                  <a:prstClr val="black">
                    <a:alpha val="50000"/>
                  </a:prstClr>
                </a:innerShdw>
              </a:effectLst>
            </a:endParaRPr>
          </a:p>
          <a:p>
            <a:pPr algn="just"/>
            <a:endParaRPr lang="en-US" b="1" cap="small" dirty="0" smtClean="0">
              <a:ln w="12700">
                <a:noFill/>
                <a:prstDash val="solid"/>
              </a:ln>
              <a:solidFill>
                <a:schemeClr val="tx1"/>
              </a:solidFill>
              <a:effectLst>
                <a:innerShdw blurRad="63500" dist="50800" dir="13500000">
                  <a:prstClr val="black">
                    <a:alpha val="50000"/>
                  </a:prstClr>
                </a:innerShdw>
              </a:effectLst>
            </a:endParaRPr>
          </a:p>
          <a:p>
            <a:pPr algn="just"/>
            <a:r>
              <a:rPr lang="en-US" sz="2000" b="1" dirty="0" smtClean="0">
                <a:ln w="12700">
                  <a:solidFill>
                    <a:schemeClr val="tx2">
                      <a:satMod val="155000"/>
                    </a:schemeClr>
                  </a:solidFill>
                  <a:prstDash val="solid"/>
                </a:ln>
                <a:solidFill>
                  <a:srgbClr val="FF0000"/>
                </a:solidFill>
              </a:rPr>
              <a:t>A Brand </a:t>
            </a:r>
            <a:r>
              <a:rPr lang="en-US" dirty="0" smtClean="0">
                <a:solidFill>
                  <a:schemeClr val="tx1"/>
                </a:solidFill>
              </a:rPr>
              <a:t>is a </a:t>
            </a:r>
            <a:r>
              <a:rPr lang="en-US" b="1" u="sng" dirty="0" smtClean="0">
                <a:solidFill>
                  <a:srgbClr val="FF0000"/>
                </a:solidFill>
              </a:rPr>
              <a:t>name and/or a symbol</a:t>
            </a:r>
            <a:r>
              <a:rPr lang="en-US" dirty="0" smtClean="0">
                <a:solidFill>
                  <a:srgbClr val="FF0000"/>
                </a:solidFill>
              </a:rPr>
              <a:t> </a:t>
            </a:r>
            <a:r>
              <a:rPr lang="en-US" dirty="0" smtClean="0">
                <a:solidFill>
                  <a:schemeClr val="tx1"/>
                </a:solidFill>
              </a:rPr>
              <a:t>that uniquely </a:t>
            </a:r>
            <a:r>
              <a:rPr lang="en-US" u="sng" dirty="0" smtClean="0">
                <a:solidFill>
                  <a:schemeClr val="tx1"/>
                </a:solidFill>
              </a:rPr>
              <a:t>identifies a seller's goods or services in the market</a:t>
            </a:r>
            <a:r>
              <a:rPr lang="en-US" dirty="0" smtClean="0">
                <a:solidFill>
                  <a:schemeClr val="tx1"/>
                </a:solidFill>
              </a:rPr>
              <a:t>. Nielsen Media Research lists more than 500,000 brands worldwide in more than 2,000 product categories. Brands enable customers rapidly to </a:t>
            </a:r>
            <a:r>
              <a:rPr lang="en-US" u="sng" dirty="0" smtClean="0">
                <a:solidFill>
                  <a:schemeClr val="tx1"/>
                </a:solidFill>
              </a:rPr>
              <a:t>recognize the makers of goods or providers of services</a:t>
            </a:r>
            <a:r>
              <a:rPr lang="en-US" dirty="0" smtClean="0">
                <a:solidFill>
                  <a:schemeClr val="tx1"/>
                </a:solidFill>
              </a:rPr>
              <a:t>. Over time, and with consumer experience, brands acquire reputations for quality, value, price-level, reliability, and many other traits that help consumers choose among competing offerings. </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8" name="Rectangle 7"/>
          <p:cNvSpPr/>
          <p:nvPr/>
        </p:nvSpPr>
        <p:spPr>
          <a:xfrm>
            <a:off x="2987824" y="6453336"/>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68760"/>
          </a:xfrm>
        </p:spPr>
        <p:txBody>
          <a:bodyPr>
            <a:noAutofit/>
          </a:bodyPr>
          <a:lstStyle/>
          <a:p>
            <a:pPr>
              <a:buFont typeface="+mj-lt"/>
              <a:buAutoNum type="romanUcPeriod" startAt="2"/>
            </a:pPr>
            <a:r>
              <a:rPr lang="fr-FR" dirty="0" smtClean="0">
                <a:solidFill>
                  <a:schemeClr val="tx1"/>
                </a:solidFill>
                <a:latin typeface="+mn-lt"/>
              </a:rPr>
              <a:t>What is the difference </a:t>
            </a:r>
            <a:r>
              <a:rPr lang="fr-FR" dirty="0" err="1" smtClean="0">
                <a:solidFill>
                  <a:schemeClr val="tx1"/>
                </a:solidFill>
                <a:latin typeface="+mn-lt"/>
              </a:rPr>
              <a:t>between</a:t>
            </a:r>
            <a:r>
              <a:rPr lang="fr-FR" dirty="0" smtClean="0">
                <a:solidFill>
                  <a:schemeClr val="tx1"/>
                </a:solidFill>
                <a:latin typeface="+mn-lt"/>
              </a:rPr>
              <a:t> a </a:t>
            </a:r>
            <a:r>
              <a:rPr lang="fr-FR" dirty="0" err="1" smtClean="0">
                <a:solidFill>
                  <a:schemeClr val="tx1"/>
                </a:solidFill>
                <a:latin typeface="+mn-lt"/>
              </a:rPr>
              <a:t>Trademark</a:t>
            </a:r>
            <a:r>
              <a:rPr lang="fr-FR" dirty="0" smtClean="0">
                <a:solidFill>
                  <a:schemeClr val="tx1"/>
                </a:solidFill>
                <a:latin typeface="+mn-lt"/>
              </a:rPr>
              <a:t>                     and a Brand? </a:t>
            </a:r>
            <a:endParaRPr lang="fr-FR" dirty="0">
              <a:solidFill>
                <a:schemeClr val="tx1"/>
              </a:solidFill>
              <a:latin typeface="+mn-lt"/>
            </a:endParaRPr>
          </a:p>
        </p:txBody>
      </p:sp>
      <p:sp>
        <p:nvSpPr>
          <p:cNvPr id="3" name="Espace réservé du contenu 2"/>
          <p:cNvSpPr>
            <a:spLocks noGrp="1"/>
          </p:cNvSpPr>
          <p:nvPr>
            <p:ph idx="1"/>
          </p:nvPr>
        </p:nvSpPr>
        <p:spPr>
          <a:xfrm>
            <a:off x="0" y="1412776"/>
            <a:ext cx="9144000" cy="4896544"/>
          </a:xfrm>
          <a:ln>
            <a:solidFill>
              <a:schemeClr val="bg2"/>
            </a:solidFill>
          </a:ln>
        </p:spPr>
        <p:txBody>
          <a:bodyPr>
            <a:normAutofit fontScale="85000" lnSpcReduction="20000"/>
          </a:bodyPr>
          <a:lstStyle/>
          <a:p>
            <a:pPr>
              <a:buNone/>
            </a:pPr>
            <a:r>
              <a:rPr lang="en-US" dirty="0" smtClean="0"/>
              <a:t>						</a:t>
            </a:r>
          </a:p>
          <a:p>
            <a:pPr>
              <a:buNone/>
            </a:pPr>
            <a:r>
              <a:rPr lang="en-US" dirty="0" smtClean="0"/>
              <a:t>	    </a:t>
            </a:r>
            <a:endParaRPr lang="en-US" sz="2200" dirty="0" smtClean="0"/>
          </a:p>
          <a:p>
            <a:pPr>
              <a:buNone/>
            </a:pPr>
            <a:r>
              <a:rPr lang="en-US" sz="2200" b="1" dirty="0" smtClean="0"/>
              <a:t>    </a:t>
            </a:r>
          </a:p>
          <a:p>
            <a:pPr>
              <a:spcBef>
                <a:spcPts val="300"/>
              </a:spcBef>
              <a:spcAft>
                <a:spcPts val="300"/>
              </a:spcAft>
              <a:buNone/>
              <a:tabLst>
                <a:tab pos="1612900" algn="l"/>
              </a:tabLst>
            </a:pPr>
            <a:r>
              <a:rPr lang="en-US" sz="2200" b="1" dirty="0" smtClean="0"/>
              <a:t> 		</a:t>
            </a:r>
            <a:r>
              <a:rPr lang="en-US" b="1" dirty="0" smtClean="0"/>
              <a:t>A </a:t>
            </a:r>
            <a:r>
              <a:rPr lang="en-US" sz="2200" b="1" dirty="0" smtClean="0"/>
              <a:t>brand which			 </a:t>
            </a:r>
            <a:r>
              <a:rPr lang="en-US" sz="2200" b="1" dirty="0" smtClean="0">
                <a:solidFill>
                  <a:srgbClr val="FF0000"/>
                </a:solidFill>
                <a:effectLst>
                  <a:outerShdw blurRad="38100" dist="38100" dir="2700000" algn="tl">
                    <a:srgbClr val="000000">
                      <a:alpha val="43137"/>
                    </a:srgbClr>
                  </a:outerShdw>
                </a:effectLst>
              </a:rPr>
              <a:t>is </a:t>
            </a:r>
            <a:r>
              <a:rPr lang="en-US" sz="2200" b="1" dirty="0" smtClean="0">
                <a:solidFill>
                  <a:srgbClr val="FF0000"/>
                </a:solidFill>
                <a:effectLst>
                  <a:outerShdw blurRad="63500" sx="102000" sy="102000" algn="ctr" rotWithShape="0">
                    <a:prstClr val="black">
                      <a:alpha val="40000"/>
                    </a:prstClr>
                  </a:outerShdw>
                </a:effectLst>
              </a:rPr>
              <a:t>not</a:t>
            </a:r>
            <a:r>
              <a:rPr lang="en-US" sz="2200" b="1" dirty="0" smtClean="0">
                <a:solidFill>
                  <a:srgbClr val="FF0000"/>
                </a:solidFill>
              </a:rPr>
              <a:t> </a:t>
            </a:r>
            <a:r>
              <a:rPr lang="en-US" sz="2200" b="1" dirty="0" smtClean="0">
                <a:solidFill>
                  <a:srgbClr val="FF0000"/>
                </a:solidFill>
                <a:effectLst>
                  <a:outerShdw blurRad="63500" sx="102000" sy="102000" algn="ctr" rotWithShape="0">
                    <a:prstClr val="black">
                      <a:alpha val="40000"/>
                    </a:prstClr>
                  </a:outerShdw>
                </a:effectLst>
              </a:rPr>
              <a:t>registered </a:t>
            </a:r>
            <a:r>
              <a:rPr lang="en-US" sz="2200" b="1" dirty="0" smtClean="0"/>
              <a:t>(does</a:t>
            </a:r>
            <a:endParaRPr lang="en-US" sz="2200" b="1" dirty="0" smtClean="0">
              <a:effectLst>
                <a:outerShdw blurRad="63500" sx="102000" sy="102000" algn="ctr" rotWithShape="0">
                  <a:prstClr val="black">
                    <a:alpha val="40000"/>
                  </a:prstClr>
                </a:outerShdw>
              </a:effectLst>
            </a:endParaRPr>
          </a:p>
          <a:p>
            <a:pPr indent="260350">
              <a:spcBef>
                <a:spcPts val="300"/>
              </a:spcBef>
              <a:spcAft>
                <a:spcPts val="300"/>
              </a:spcAft>
              <a:buNone/>
              <a:tabLst>
                <a:tab pos="533400" algn="l"/>
              </a:tabLst>
            </a:pPr>
            <a:r>
              <a:rPr lang="en-US" sz="2200" b="1" dirty="0" smtClean="0">
                <a:effectLst>
                  <a:outerShdw blurRad="38100" dist="38100" dir="2700000" algn="tl">
                    <a:srgbClr val="000000">
                      <a:alpha val="43137"/>
                    </a:srgbClr>
                  </a:outerShdw>
                </a:effectLst>
              </a:rPr>
              <a:t>	(</a:t>
            </a:r>
            <a:r>
              <a:rPr lang="en-US" sz="2200" b="1" dirty="0" err="1" smtClean="0">
                <a:effectLst>
                  <a:outerShdw blurRad="38100" dist="38100" dir="2700000" algn="tl">
                    <a:srgbClr val="000000">
                      <a:alpha val="43137"/>
                    </a:srgbClr>
                  </a:outerShdw>
                </a:effectLst>
              </a:rPr>
              <a:t>i</a:t>
            </a:r>
            <a:r>
              <a:rPr lang="en-US" sz="2200" b="1" dirty="0" smtClean="0">
                <a:effectLst>
                  <a:outerShdw blurRad="38100" dist="38100" dir="2700000" algn="tl">
                    <a:srgbClr val="000000">
                      <a:alpha val="43137"/>
                    </a:srgbClr>
                  </a:outerShdw>
                </a:effectLst>
              </a:rPr>
              <a:t>)</a:t>
            </a:r>
            <a:r>
              <a:rPr lang="en-US" sz="2200" b="1" dirty="0" smtClean="0">
                <a:solidFill>
                  <a:srgbClr val="FF0000"/>
                </a:solidFill>
                <a:effectLst>
                  <a:outerShdw blurRad="38100" dist="38100" dir="2700000" algn="tl">
                    <a:srgbClr val="000000">
                      <a:alpha val="43137"/>
                    </a:srgbClr>
                  </a:outerShdw>
                </a:effectLst>
              </a:rPr>
              <a:t> is registered				</a:t>
            </a:r>
            <a:r>
              <a:rPr lang="en-US" b="1" dirty="0" smtClean="0">
                <a:solidFill>
                  <a:srgbClr val="FF0000"/>
                </a:solidFill>
              </a:rPr>
              <a:t> not give any </a:t>
            </a:r>
            <a:r>
              <a:rPr lang="en-US" b="1" dirty="0" smtClean="0"/>
              <a:t>exclusivity</a:t>
            </a:r>
            <a:r>
              <a:rPr lang="en-US" b="1" dirty="0" smtClean="0">
                <a:solidFill>
                  <a:srgbClr val="FF0000"/>
                </a:solidFill>
              </a:rPr>
              <a:t> </a:t>
            </a:r>
            <a:endParaRPr lang="en-US" sz="2200" b="1" dirty="0" smtClean="0">
              <a:solidFill>
                <a:srgbClr val="FF0000"/>
              </a:solidFill>
              <a:effectLst>
                <a:outerShdw blurRad="38100" dist="38100" dir="2700000" algn="tl">
                  <a:srgbClr val="000000">
                    <a:alpha val="43137"/>
                  </a:srgbClr>
                </a:outerShdw>
              </a:effectLst>
            </a:endParaRPr>
          </a:p>
          <a:p>
            <a:pPr indent="628650">
              <a:spcBef>
                <a:spcPts val="300"/>
              </a:spcBef>
              <a:spcAft>
                <a:spcPts val="300"/>
              </a:spcAft>
              <a:buNone/>
            </a:pPr>
            <a:r>
              <a:rPr lang="en-US" sz="2200" b="1" dirty="0" smtClean="0">
                <a:effectLst>
                  <a:outerShdw blurRad="63500" sx="102000" sy="102000" algn="ctr" rotWithShape="0">
                    <a:prstClr val="black">
                      <a:alpha val="40000"/>
                    </a:prstClr>
                  </a:outerShdw>
                </a:effectLst>
              </a:rPr>
              <a:t>and (ii) </a:t>
            </a:r>
            <a:r>
              <a:rPr lang="en-US" sz="2200" b="1" dirty="0" smtClean="0"/>
              <a:t>gives a </a:t>
            </a:r>
            <a:r>
              <a:rPr lang="en-US" sz="2200" b="1" dirty="0" smtClean="0">
                <a:solidFill>
                  <a:srgbClr val="FF0000"/>
                </a:solidFill>
              </a:rPr>
              <a:t>monopoly of use	</a:t>
            </a:r>
            <a:r>
              <a:rPr lang="en-US" b="1" dirty="0" smtClean="0">
                <a:solidFill>
                  <a:srgbClr val="FF0000"/>
                </a:solidFill>
              </a:rPr>
              <a:t> on the use of the  name) </a:t>
            </a:r>
            <a:endParaRPr lang="en-US" sz="2200" b="1" dirty="0" smtClean="0">
              <a:solidFill>
                <a:srgbClr val="FF0000"/>
              </a:solidFill>
            </a:endParaRPr>
          </a:p>
          <a:p>
            <a:pPr indent="628650">
              <a:spcBef>
                <a:spcPts val="300"/>
              </a:spcBef>
              <a:spcAft>
                <a:spcPts val="300"/>
              </a:spcAft>
              <a:buNone/>
            </a:pPr>
            <a:r>
              <a:rPr lang="en-US" b="1" dirty="0" smtClean="0"/>
              <a:t>(exclusivity) </a:t>
            </a:r>
            <a:r>
              <a:rPr lang="en-US" b="1" dirty="0" smtClean="0">
                <a:solidFill>
                  <a:srgbClr val="FF0000"/>
                </a:solidFill>
              </a:rPr>
              <a:t>			</a:t>
            </a:r>
            <a:endParaRPr lang="en-US" sz="2200" b="1" dirty="0" smtClean="0"/>
          </a:p>
          <a:p>
            <a:pPr>
              <a:buNone/>
            </a:pPr>
            <a:r>
              <a:rPr lang="en-US" sz="2200" b="1" dirty="0" smtClean="0">
                <a:solidFill>
                  <a:srgbClr val="FF0000"/>
                </a:solidFill>
              </a:rPr>
              <a:t>							</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None/>
            </a:pPr>
            <a:endParaRPr lang="en-US" dirty="0" smtClean="0"/>
          </a:p>
          <a:p>
            <a:pPr>
              <a:buFont typeface="Wingdings" pitchFamily="2" charset="2"/>
              <a:buChar char="v"/>
            </a:pPr>
            <a:endParaRPr lang="en-US" dirty="0" smtClean="0"/>
          </a:p>
          <a:p>
            <a:pPr marL="3884613" lvl="8" indent="-2894013">
              <a:buNone/>
            </a:pPr>
            <a:r>
              <a:rPr lang="en-US" sz="2100" dirty="0" smtClean="0">
                <a:latin typeface="Calibri" pitchFamily="34" charset="0"/>
              </a:rPr>
              <a:t>   Sanctions in case of violation			        Sanctions in case of violation </a:t>
            </a:r>
          </a:p>
          <a:p>
            <a:pPr lvl="3">
              <a:buNone/>
            </a:pPr>
            <a:r>
              <a:rPr lang="en-US" sz="2100" dirty="0" smtClean="0">
                <a:latin typeface="Calibri" pitchFamily="34" charset="0"/>
              </a:rPr>
              <a:t>		infringement claim			        e.g. unfair competition, claim, 					        etc…</a:t>
            </a:r>
          </a:p>
          <a:p>
            <a:pPr>
              <a:buNone/>
            </a:pPr>
            <a:endParaRPr lang="fr-FR" dirty="0" smtClean="0"/>
          </a:p>
        </p:txBody>
      </p:sp>
      <p:sp>
        <p:nvSpPr>
          <p:cNvPr id="4" name="Flèche vers le bas 3"/>
          <p:cNvSpPr/>
          <p:nvPr/>
        </p:nvSpPr>
        <p:spPr>
          <a:xfrm>
            <a:off x="2339752" y="1988840"/>
            <a:ext cx="360040" cy="360040"/>
          </a:xfrm>
          <a:prstGeom prst="downArrow">
            <a:avLst/>
          </a:prstGeom>
          <a:solidFill>
            <a:schemeClr val="tx2">
              <a:lumMod val="60000"/>
              <a:lumOff val="4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259632" y="3573016"/>
            <a:ext cx="2160240" cy="1728192"/>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000" dirty="0" smtClean="0"/>
          </a:p>
          <a:p>
            <a:pPr algn="ctr"/>
            <a:r>
              <a:rPr lang="en-US" sz="2000" b="1" dirty="0" smtClean="0">
                <a:effectLst>
                  <a:outerShdw blurRad="38100" dist="38100" dir="2700000" algn="tl">
                    <a:srgbClr val="000000">
                      <a:alpha val="43137"/>
                    </a:srgbClr>
                  </a:outerShdw>
                </a:effectLst>
              </a:rPr>
              <a:t>Trademarks</a:t>
            </a:r>
            <a:r>
              <a:rPr lang="en-US" sz="2000" dirty="0" smtClean="0"/>
              <a:t> are brands that are registered, therefore more protected.</a:t>
            </a:r>
          </a:p>
          <a:p>
            <a:pPr algn="ctr"/>
            <a:endParaRPr lang="fr-FR" dirty="0"/>
          </a:p>
        </p:txBody>
      </p:sp>
      <p:sp>
        <p:nvSpPr>
          <p:cNvPr id="7" name="Rectangle 6"/>
          <p:cNvSpPr/>
          <p:nvPr/>
        </p:nvSpPr>
        <p:spPr>
          <a:xfrm>
            <a:off x="6012160" y="3573016"/>
            <a:ext cx="2160240" cy="1656184"/>
          </a:xfrm>
          <a:prstGeom prst="rect">
            <a:avLst/>
          </a:prstGeom>
          <a:solidFill>
            <a:srgbClr val="92D050"/>
          </a:solidFill>
          <a:ln>
            <a:solidFill>
              <a:srgbClr val="92D05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Brands</a:t>
            </a:r>
            <a:r>
              <a:rPr lang="en-US" sz="2000" dirty="0" smtClean="0"/>
              <a:t> are not registered, but </a:t>
            </a:r>
            <a:r>
              <a:rPr lang="en-US" sz="2000" dirty="0" smtClean="0">
                <a:solidFill>
                  <a:srgbClr val="FF0000"/>
                </a:solidFill>
              </a:rPr>
              <a:t>protection still exists for them</a:t>
            </a:r>
            <a:r>
              <a:rPr lang="en-US" dirty="0" smtClean="0"/>
              <a:t>. </a:t>
            </a:r>
          </a:p>
        </p:txBody>
      </p:sp>
      <p:sp>
        <p:nvSpPr>
          <p:cNvPr id="11" name="Rectangle 10"/>
          <p:cNvSpPr/>
          <p:nvPr/>
        </p:nvSpPr>
        <p:spPr>
          <a:xfrm>
            <a:off x="467544" y="1556794"/>
            <a:ext cx="7704856" cy="461665"/>
          </a:xfrm>
          <a:prstGeom prst="rect">
            <a:avLst/>
          </a:prstGeom>
          <a:noFill/>
        </p:spPr>
        <p:txBody>
          <a:bodyPr wrap="square" lIns="91440" tIns="45720" rIns="91440" bIns="45720">
            <a:spAutoFit/>
          </a:bodyPr>
          <a:lstStyle/>
          <a:p>
            <a:r>
              <a:rPr lang="en-US" sz="2400" b="1" dirty="0" smtClean="0">
                <a:ln w="10541" cmpd="sng">
                  <a:solidFill>
                    <a:srgbClr val="7D7D7D">
                      <a:tint val="100000"/>
                      <a:shade val="100000"/>
                      <a:satMod val="110000"/>
                    </a:srgbClr>
                  </a:solidFill>
                  <a:prstDash val="solid"/>
                </a:ln>
                <a:solidFill>
                  <a:schemeClr val="tx2">
                    <a:lumMod val="75000"/>
                  </a:schemeClr>
                </a:solidFill>
              </a:rPr>
              <a:t>          A TRADEMARK 		               A BRAND</a:t>
            </a:r>
            <a:endParaRPr lang="fr-FR" sz="2400" b="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12" name="Flèche vers le bas 11"/>
          <p:cNvSpPr/>
          <p:nvPr/>
        </p:nvSpPr>
        <p:spPr>
          <a:xfrm>
            <a:off x="6948264" y="1988840"/>
            <a:ext cx="360040" cy="360040"/>
          </a:xfrm>
          <a:prstGeom prst="downArrow">
            <a:avLst/>
          </a:prstGeom>
          <a:solidFill>
            <a:schemeClr val="tx2">
              <a:lumMod val="60000"/>
              <a:lumOff val="4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059832" y="6453336"/>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
        <p:nvSpPr>
          <p:cNvPr id="16" name="Flèche droite 15"/>
          <p:cNvSpPr/>
          <p:nvPr/>
        </p:nvSpPr>
        <p:spPr>
          <a:xfrm>
            <a:off x="1331640" y="5661248"/>
            <a:ext cx="504056" cy="216024"/>
          </a:xfrm>
          <a:prstGeom prst="rightArrow">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err="1" smtClean="0">
              <a:solidFill>
                <a:schemeClr val="tx2">
                  <a:lumMod val="50000"/>
                </a:schemeClr>
              </a:solidFill>
            </a:endParaRPr>
          </a:p>
        </p:txBody>
      </p:sp>
      <p:sp>
        <p:nvSpPr>
          <p:cNvPr id="17" name="Flèche courbée vers la droite 16"/>
          <p:cNvSpPr/>
          <p:nvPr/>
        </p:nvSpPr>
        <p:spPr>
          <a:xfrm>
            <a:off x="683568" y="5157192"/>
            <a:ext cx="360040" cy="504056"/>
          </a:xfrm>
          <a:prstGeom prst="curved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err="1" smtClean="0">
              <a:solidFill>
                <a:schemeClr val="tx2">
                  <a:lumMod val="50000"/>
                </a:schemeClr>
              </a:solidFill>
            </a:endParaRPr>
          </a:p>
        </p:txBody>
      </p:sp>
      <p:sp>
        <p:nvSpPr>
          <p:cNvPr id="18" name="Flèche courbée vers la droite 17"/>
          <p:cNvSpPr/>
          <p:nvPr/>
        </p:nvSpPr>
        <p:spPr>
          <a:xfrm>
            <a:off x="5436096" y="5157192"/>
            <a:ext cx="360040" cy="504056"/>
          </a:xfrm>
          <a:prstGeom prst="curved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err="1" smtClean="0">
              <a:solidFill>
                <a:schemeClr val="tx2">
                  <a:lumMod val="50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52736"/>
          </a:xfrm>
        </p:spPr>
        <p:txBody>
          <a:bodyPr/>
          <a:lstStyle/>
          <a:p>
            <a:r>
              <a:rPr lang="en-US" sz="2800" dirty="0" smtClean="0">
                <a:solidFill>
                  <a:schemeClr val="tx1"/>
                </a:solidFill>
              </a:rPr>
              <a:t>Concerning the use of the symbols ™ or ® with a trademark  </a:t>
            </a:r>
            <a:endParaRPr lang="en-US" sz="2800" dirty="0">
              <a:solidFill>
                <a:schemeClr val="tx1"/>
              </a:solidFill>
            </a:endParaRPr>
          </a:p>
        </p:txBody>
      </p:sp>
      <p:sp>
        <p:nvSpPr>
          <p:cNvPr id="3" name="Espace réservé du contenu 2"/>
          <p:cNvSpPr>
            <a:spLocks noGrp="1"/>
          </p:cNvSpPr>
          <p:nvPr>
            <p:ph idx="1"/>
          </p:nvPr>
        </p:nvSpPr>
        <p:spPr>
          <a:xfrm>
            <a:off x="0" y="1484784"/>
            <a:ext cx="9144000" cy="4680000"/>
          </a:xfrm>
          <a:noFill/>
        </p:spPr>
        <p:txBody>
          <a:bodyPr/>
          <a:lstStyle/>
          <a:p>
            <a:endParaRPr lang="en-US" sz="1600" b="1" dirty="0" smtClean="0"/>
          </a:p>
          <a:p>
            <a:pPr>
              <a:buSzPct val="120000"/>
            </a:pPr>
            <a:r>
              <a:rPr lang="en-US" sz="1600" b="1" dirty="0" smtClean="0"/>
              <a:t>These different symbols, on a conventional basis, inform third parties that the concerned sign is owned by the applicant as a trademark and grants exclusive rights. </a:t>
            </a:r>
          </a:p>
          <a:p>
            <a:pPr>
              <a:buNone/>
            </a:pPr>
            <a:endParaRPr lang="fr-FR" sz="1600" b="1" dirty="0" smtClean="0"/>
          </a:p>
          <a:p>
            <a:endParaRPr lang="fr-FR" sz="1600" b="1" dirty="0" smtClean="0"/>
          </a:p>
          <a:p>
            <a:endParaRPr lang="fr-FR" sz="1600" b="1" dirty="0" smtClean="0"/>
          </a:p>
          <a:p>
            <a:endParaRPr lang="fr-FR" sz="1600" b="1" dirty="0" smtClean="0"/>
          </a:p>
          <a:p>
            <a:r>
              <a:rPr lang="en-GB" sz="1600" u="sng" dirty="0" smtClean="0"/>
              <a:t>The ™ or ® symbols are not mandatory in the following countries</a:t>
            </a:r>
            <a:r>
              <a:rPr lang="en-GB" sz="1600" dirty="0" smtClean="0"/>
              <a:t>:</a:t>
            </a:r>
          </a:p>
          <a:p>
            <a:r>
              <a:rPr lang="en-GB" sz="1600" dirty="0" smtClean="0"/>
              <a:t>Argentina, Australia, Belgium, Brazil, Canada, China, Columbia, Denmark, Finland, France, Germany, Great Britain, Hong Kong, Hungary, India, Indonesia, Ireland, Israel, Italy,</a:t>
            </a:r>
            <a:br>
              <a:rPr lang="en-GB" sz="1600" dirty="0" smtClean="0"/>
            </a:br>
            <a:r>
              <a:rPr lang="en-GB" sz="1600" dirty="0" smtClean="0"/>
              <a:t>New Zealand, Norway, Philippines, Portugal, Russia, Singapore, South Korea, Spain,</a:t>
            </a:r>
            <a:br>
              <a:rPr lang="en-GB" sz="1600" dirty="0" smtClean="0"/>
            </a:br>
            <a:r>
              <a:rPr lang="en-GB" sz="1600" dirty="0" smtClean="0"/>
              <a:t>Sweden, Taiwan, Thailand and USA.</a:t>
            </a:r>
          </a:p>
          <a:p>
            <a:endParaRPr lang="en-GB" sz="1600" dirty="0" smtClean="0"/>
          </a:p>
          <a:p>
            <a:r>
              <a:rPr lang="en-GB" sz="1600" b="1" u="sng" dirty="0" smtClean="0">
                <a:ln w="18415" cmpd="sng">
                  <a:solidFill>
                    <a:schemeClr val="tx2">
                      <a:lumMod val="50000"/>
                    </a:schemeClr>
                  </a:solidFill>
                  <a:prstDash val="solid"/>
                </a:ln>
                <a:solidFill>
                  <a:schemeClr val="tx2">
                    <a:lumMod val="20000"/>
                    <a:lumOff val="80000"/>
                  </a:schemeClr>
                </a:solidFill>
              </a:rPr>
              <a:t>Consequence:</a:t>
            </a:r>
            <a:r>
              <a:rPr lang="en-GB" sz="1600" b="1" dirty="0" smtClean="0">
                <a:ln w="18415" cmpd="sng">
                  <a:solidFill>
                    <a:schemeClr val="tx2">
                      <a:lumMod val="50000"/>
                    </a:schemeClr>
                  </a:solidFill>
                  <a:prstDash val="solid"/>
                </a:ln>
                <a:solidFill>
                  <a:schemeClr val="tx2">
                    <a:lumMod val="20000"/>
                    <a:lumOff val="80000"/>
                  </a:schemeClr>
                </a:solidFill>
              </a:rPr>
              <a:t> It is highly recommended to use the </a:t>
            </a:r>
            <a:r>
              <a:rPr lang="en-US" sz="1600" b="1" dirty="0" smtClean="0">
                <a:ln w="18415" cmpd="sng">
                  <a:solidFill>
                    <a:schemeClr val="tx2">
                      <a:lumMod val="50000"/>
                    </a:schemeClr>
                  </a:solidFill>
                  <a:prstDash val="solid"/>
                </a:ln>
                <a:solidFill>
                  <a:schemeClr val="tx2">
                    <a:lumMod val="20000"/>
                    <a:lumOff val="80000"/>
                  </a:schemeClr>
                </a:solidFill>
              </a:rPr>
              <a:t>™ or ® </a:t>
            </a:r>
            <a:r>
              <a:rPr lang="en-GB" sz="1600" b="1" dirty="0" smtClean="0">
                <a:ln w="18415" cmpd="sng">
                  <a:solidFill>
                    <a:schemeClr val="tx2">
                      <a:lumMod val="50000"/>
                    </a:schemeClr>
                  </a:solidFill>
                  <a:prstDash val="solid"/>
                </a:ln>
                <a:solidFill>
                  <a:schemeClr val="tx2">
                    <a:lumMod val="20000"/>
                    <a:lumOff val="80000"/>
                  </a:schemeClr>
                </a:solidFill>
              </a:rPr>
              <a:t>symbol</a:t>
            </a:r>
            <a:r>
              <a:rPr lang="en-US" sz="1600" b="1" dirty="0" smtClean="0">
                <a:ln w="18415" cmpd="sng">
                  <a:solidFill>
                    <a:schemeClr val="tx2">
                      <a:lumMod val="50000"/>
                    </a:schemeClr>
                  </a:solidFill>
                  <a:prstDash val="solid"/>
                </a:ln>
                <a:solidFill>
                  <a:schemeClr val="tx2">
                    <a:lumMod val="20000"/>
                    <a:lumOff val="80000"/>
                  </a:schemeClr>
                </a:solidFill>
              </a:rPr>
              <a:t> in connection </a:t>
            </a:r>
            <a:r>
              <a:rPr lang="en-GB" sz="1600" b="1" dirty="0" smtClean="0">
                <a:ln w="18415" cmpd="sng">
                  <a:solidFill>
                    <a:schemeClr val="tx2">
                      <a:lumMod val="50000"/>
                    </a:schemeClr>
                  </a:solidFill>
                  <a:prstDash val="solid"/>
                </a:ln>
                <a:solidFill>
                  <a:schemeClr val="tx2">
                    <a:lumMod val="20000"/>
                    <a:lumOff val="80000"/>
                  </a:schemeClr>
                </a:solidFill>
              </a:rPr>
              <a:t>with a trademark to inform third parties that the relevant sign is distinctive and belongs to a company.</a:t>
            </a:r>
          </a:p>
          <a:p>
            <a:pPr>
              <a:buNone/>
            </a:pPr>
            <a:endParaRPr lang="fr-FR" dirty="0"/>
          </a:p>
        </p:txBody>
      </p:sp>
      <p:sp>
        <p:nvSpPr>
          <p:cNvPr id="8" name="Rectangle à coins arrondis 7"/>
          <p:cNvSpPr/>
          <p:nvPr/>
        </p:nvSpPr>
        <p:spPr>
          <a:xfrm>
            <a:off x="323529" y="2348880"/>
            <a:ext cx="8568952" cy="1080120"/>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itchFamily="2" charset="2"/>
              <a:buChar char="§"/>
            </a:pPr>
            <a:r>
              <a:rPr lang="en-US" sz="1600" dirty="0" smtClean="0"/>
              <a:t>Level 2</a:t>
            </a:r>
          </a:p>
          <a:p>
            <a:pPr lvl="1">
              <a:buClr>
                <a:srgbClr val="C00000"/>
              </a:buClr>
              <a:buFont typeface="Wingdings" pitchFamily="2" charset="2"/>
              <a:buChar char="§"/>
            </a:pPr>
            <a:r>
              <a:rPr lang="en-GB" sz="1600" dirty="0" smtClean="0">
                <a:solidFill>
                  <a:schemeClr val="tx1"/>
                </a:solidFill>
                <a:latin typeface="Albertus Medium" pitchFamily="34" charset="0"/>
              </a:rPr>
              <a:t> </a:t>
            </a:r>
            <a:r>
              <a:rPr lang="en-GB" sz="1600" b="1" dirty="0" smtClean="0">
                <a:solidFill>
                  <a:schemeClr val="tx1"/>
                </a:solidFill>
                <a:latin typeface="Albertus Medium" pitchFamily="34" charset="0"/>
              </a:rPr>
              <a:t>The symbol ® informs third parties that the trademark is registered. </a:t>
            </a:r>
            <a:endParaRPr lang="fr-FR" sz="1600" b="1" dirty="0" smtClean="0">
              <a:solidFill>
                <a:schemeClr val="tx1"/>
              </a:solidFill>
              <a:latin typeface="Albertus Medium" pitchFamily="34" charset="0"/>
            </a:endParaRPr>
          </a:p>
          <a:p>
            <a:pPr marL="622300" lvl="1" indent="-177800">
              <a:buClr>
                <a:srgbClr val="C00000"/>
              </a:buClr>
              <a:buFont typeface="Wingdings" pitchFamily="2" charset="2"/>
              <a:buChar char="§"/>
            </a:pPr>
            <a:r>
              <a:rPr lang="en-GB" sz="1600" b="1" dirty="0" smtClean="0">
                <a:solidFill>
                  <a:schemeClr val="tx1"/>
                </a:solidFill>
                <a:latin typeface="Albertus Medium" pitchFamily="34" charset="0"/>
              </a:rPr>
              <a:t>The symbol ™ indicates that the relevant sign is either owned or in the process  of registration as a trademark, without mentioning its status (pending application, registered trademark). </a:t>
            </a:r>
            <a:endParaRPr lang="fr-FR" b="1" dirty="0">
              <a:solidFill>
                <a:schemeClr val="tx1"/>
              </a:solidFill>
            </a:endParaRPr>
          </a:p>
        </p:txBody>
      </p:sp>
      <p:sp>
        <p:nvSpPr>
          <p:cNvPr id="7" name="Rectangle 6"/>
          <p:cNvSpPr/>
          <p:nvPr/>
        </p:nvSpPr>
        <p:spPr>
          <a:xfrm>
            <a:off x="2915816" y="6381328"/>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Font typeface="+mj-lt"/>
              <a:buAutoNum type="romanUcPeriod" startAt="3"/>
            </a:pPr>
            <a:r>
              <a:rPr lang="fr-FR" dirty="0" err="1" smtClean="0">
                <a:latin typeface="+mn-lt"/>
              </a:rPr>
              <a:t>When</a:t>
            </a:r>
            <a:r>
              <a:rPr lang="fr-FR" dirty="0" smtClean="0">
                <a:latin typeface="+mn-lt"/>
              </a:rPr>
              <a:t> </a:t>
            </a:r>
            <a:r>
              <a:rPr lang="fr-FR" dirty="0" err="1" smtClean="0">
                <a:latin typeface="+mn-lt"/>
              </a:rPr>
              <a:t>does</a:t>
            </a:r>
            <a:r>
              <a:rPr lang="fr-FR" dirty="0" smtClean="0">
                <a:latin typeface="+mn-lt"/>
              </a:rPr>
              <a:t> Capgemini use </a:t>
            </a:r>
            <a:r>
              <a:rPr lang="fr-FR" dirty="0" err="1" smtClean="0">
                <a:latin typeface="+mn-lt"/>
              </a:rPr>
              <a:t>them</a:t>
            </a:r>
            <a:r>
              <a:rPr lang="fr-FR" dirty="0" smtClean="0">
                <a:latin typeface="+mn-lt"/>
              </a:rPr>
              <a:t>?</a:t>
            </a:r>
            <a:endParaRPr lang="fr-FR" dirty="0">
              <a:latin typeface="+mn-lt"/>
            </a:endParaRPr>
          </a:p>
        </p:txBody>
      </p:sp>
      <p:sp>
        <p:nvSpPr>
          <p:cNvPr id="3" name="Espace réservé du texte 2"/>
          <p:cNvSpPr>
            <a:spLocks noGrp="1"/>
          </p:cNvSpPr>
          <p:nvPr>
            <p:ph type="body" idx="1"/>
          </p:nvPr>
        </p:nvSpPr>
        <p:spPr>
          <a:xfrm>
            <a:off x="188970" y="1052736"/>
            <a:ext cx="4308297" cy="504056"/>
          </a:xfrm>
        </p:spPr>
        <p:txBody>
          <a:bodyPr/>
          <a:lstStyle/>
          <a:p>
            <a:r>
              <a:rPr lang="en-US"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rPr>
              <a:t>Trademark are used:</a:t>
            </a:r>
            <a:endParaRPr lang="fr-FR"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ndParaRPr>
          </a:p>
        </p:txBody>
      </p:sp>
      <p:sp>
        <p:nvSpPr>
          <p:cNvPr id="4" name="Espace réservé du contenu 3"/>
          <p:cNvSpPr>
            <a:spLocks noGrp="1"/>
          </p:cNvSpPr>
          <p:nvPr>
            <p:ph sz="half" idx="2"/>
          </p:nvPr>
        </p:nvSpPr>
        <p:spPr>
          <a:xfrm>
            <a:off x="179513" y="1484784"/>
            <a:ext cx="4308297" cy="4824536"/>
          </a:xfrm>
        </p:spPr>
        <p:txBody>
          <a:bodyPr/>
          <a:lstStyle/>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Font typeface="Wingdings" pitchFamily="2" charset="2"/>
              <a:buChar char="Ø"/>
            </a:pPr>
            <a:endParaRPr lang="en-US" dirty="0" smtClean="0"/>
          </a:p>
          <a:p>
            <a:r>
              <a:rPr lang="en-US" sz="1800" dirty="0" smtClean="0"/>
              <a:t>Registering a worldwide trademark is long (a few months) and </a:t>
            </a:r>
            <a:r>
              <a:rPr lang="en-US" sz="1800" dirty="0" smtClean="0">
                <a:solidFill>
                  <a:srgbClr val="FF0000"/>
                </a:solidFill>
              </a:rPr>
              <a:t>expensive</a:t>
            </a:r>
            <a:r>
              <a:rPr lang="en-US" sz="1800" dirty="0" smtClean="0"/>
              <a:t> (15 to 25K€);</a:t>
            </a:r>
          </a:p>
          <a:p>
            <a:r>
              <a:rPr lang="en-US" sz="1800" dirty="0" smtClean="0">
                <a:solidFill>
                  <a:srgbClr val="FF0000"/>
                </a:solidFill>
              </a:rPr>
              <a:t>The multiplication of trademarks could impact CG’s existing trademarks strengths, therefore weakening existing trademarks</a:t>
            </a:r>
            <a:r>
              <a:rPr lang="en-US" sz="1800" dirty="0" smtClean="0"/>
              <a:t>.</a:t>
            </a:r>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a:p>
        </p:txBody>
      </p:sp>
      <p:sp>
        <p:nvSpPr>
          <p:cNvPr id="5" name="Espace réservé du texte 4"/>
          <p:cNvSpPr>
            <a:spLocks noGrp="1"/>
          </p:cNvSpPr>
          <p:nvPr>
            <p:ph type="body" sz="quarter" idx="3"/>
          </p:nvPr>
        </p:nvSpPr>
        <p:spPr>
          <a:xfrm>
            <a:off x="4708261" y="1052736"/>
            <a:ext cx="4261470" cy="504056"/>
          </a:xfrm>
        </p:spPr>
        <p:txBody>
          <a:bodyPr/>
          <a:lstStyle/>
          <a:p>
            <a:endParaRPr lang="en-US"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ndParaRPr>
          </a:p>
          <a:p>
            <a:r>
              <a:rPr lang="en-US"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rPr>
              <a:t>Brands are used:</a:t>
            </a:r>
            <a:endParaRPr lang="en-US" dirty="0" smtClean="0"/>
          </a:p>
          <a:p>
            <a:endParaRPr lang="fr-FR" dirty="0"/>
          </a:p>
        </p:txBody>
      </p:sp>
      <p:sp>
        <p:nvSpPr>
          <p:cNvPr id="6" name="Espace réservé du contenu 5"/>
          <p:cNvSpPr>
            <a:spLocks noGrp="1"/>
          </p:cNvSpPr>
          <p:nvPr>
            <p:ph sz="quarter" idx="4"/>
          </p:nvPr>
        </p:nvSpPr>
        <p:spPr>
          <a:xfrm>
            <a:off x="4716016" y="1412776"/>
            <a:ext cx="4261470" cy="4896544"/>
          </a:xfrm>
        </p:spPr>
        <p:txBody>
          <a:bodyPr/>
          <a:lstStyle/>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r>
              <a:rPr lang="en-US" sz="1800" dirty="0" smtClean="0"/>
              <a:t>Branding is less costly (anteriority research amongst others);</a:t>
            </a:r>
          </a:p>
          <a:p>
            <a:r>
              <a:rPr lang="en-US" sz="1800" dirty="0" smtClean="0"/>
              <a:t>Does not necessarily grant exclusivity of the sign;</a:t>
            </a:r>
          </a:p>
          <a:p>
            <a:r>
              <a:rPr lang="en-US" sz="1800" dirty="0" smtClean="0"/>
              <a:t>Nevertheless, when our brands are used in combination with our CG’s trademarks, they will benefit from CG’s trademarks’ strength protection.</a:t>
            </a:r>
          </a:p>
          <a:p>
            <a:pPr>
              <a:buNone/>
            </a:pPr>
            <a:endParaRPr lang="fr-FR" dirty="0"/>
          </a:p>
        </p:txBody>
      </p:sp>
      <p:sp>
        <p:nvSpPr>
          <p:cNvPr id="7" name="Rectangle avec flèche vers le bas 6"/>
          <p:cNvSpPr/>
          <p:nvPr/>
        </p:nvSpPr>
        <p:spPr>
          <a:xfrm>
            <a:off x="1331640" y="1628800"/>
            <a:ext cx="1944216" cy="2376264"/>
          </a:xfrm>
          <a:prstGeom prst="downArrowCallou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50" dirty="0" smtClean="0">
                <a:ln w="13500">
                  <a:solidFill>
                    <a:schemeClr val="tx2">
                      <a:alpha val="6500"/>
                    </a:schemeClr>
                  </a:solidFill>
                  <a:prstDash val="solid"/>
                </a:ln>
                <a:solidFill>
                  <a:schemeClr val="accent1">
                    <a:tint val="3000"/>
                    <a:alpha val="95000"/>
                  </a:schemeClr>
                </a:solidFill>
                <a:effectLst>
                  <a:innerShdw blurRad="50900" dist="38500" dir="13500000">
                    <a:srgbClr val="000000">
                      <a:alpha val="60000"/>
                    </a:srgbClr>
                  </a:innerShdw>
                </a:effectLst>
              </a:rPr>
              <a:t>1. To protect corporate names in countries over the world.</a:t>
            </a:r>
          </a:p>
          <a:p>
            <a:pPr algn="ctr"/>
            <a:r>
              <a:rPr lang="en-US" sz="1200" b="1" spc="50" dirty="0" smtClean="0">
                <a:ln w="13500">
                  <a:solidFill>
                    <a:schemeClr val="tx2">
                      <a:alpha val="6500"/>
                    </a:schemeClr>
                  </a:solidFill>
                  <a:prstDash val="solid"/>
                </a:ln>
                <a:solidFill>
                  <a:schemeClr val="accent1">
                    <a:tint val="3000"/>
                    <a:alpha val="95000"/>
                  </a:schemeClr>
                </a:solidFill>
                <a:effectLst>
                  <a:innerShdw blurRad="50900" dist="38500" dir="13500000">
                    <a:srgbClr val="000000">
                      <a:alpha val="60000"/>
                    </a:srgbClr>
                  </a:innerShdw>
                </a:effectLst>
              </a:rPr>
              <a:t>2. For perennial</a:t>
            </a:r>
            <a:br>
              <a:rPr lang="en-US" sz="1200" b="1" spc="50" dirty="0" smtClean="0">
                <a:ln w="13500">
                  <a:solidFill>
                    <a:schemeClr val="tx2">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1200" b="1" spc="50" dirty="0" smtClean="0">
                <a:ln w="13500">
                  <a:solidFill>
                    <a:schemeClr val="tx2">
                      <a:alpha val="6500"/>
                    </a:schemeClr>
                  </a:solidFill>
                  <a:prstDash val="solid"/>
                </a:ln>
                <a:solidFill>
                  <a:schemeClr val="accent1">
                    <a:tint val="3000"/>
                    <a:alpha val="95000"/>
                  </a:schemeClr>
                </a:solidFill>
                <a:effectLst>
                  <a:innerShdw blurRad="50900" dist="38500" dir="13500000">
                    <a:srgbClr val="000000">
                      <a:alpha val="60000"/>
                    </a:srgbClr>
                  </a:innerShdw>
                </a:effectLst>
              </a:rPr>
              <a:t>advertising campaigns:</a:t>
            </a:r>
          </a:p>
          <a:p>
            <a:pPr algn="ctr"/>
            <a:r>
              <a:rPr lang="en-US" sz="1200" b="1" spc="50" dirty="0" smtClean="0">
                <a:ln w="13500">
                  <a:solidFill>
                    <a:schemeClr val="tx2">
                      <a:alpha val="6500"/>
                    </a:schemeClr>
                  </a:solidFill>
                  <a:prstDash val="solid"/>
                </a:ln>
                <a:solidFill>
                  <a:schemeClr val="accent1">
                    <a:tint val="3000"/>
                    <a:alpha val="95000"/>
                  </a:schemeClr>
                </a:solidFill>
                <a:effectLst>
                  <a:innerShdw blurRad="50900" dist="38500" dir="13500000">
                    <a:srgbClr val="000000">
                      <a:alpha val="60000"/>
                    </a:srgbClr>
                  </a:innerShdw>
                </a:effectLst>
              </a:rPr>
              <a:t>at least 3 years</a:t>
            </a:r>
            <a:endParaRPr lang="en-US" sz="1200" b="1" spc="50" dirty="0">
              <a:ln w="13500">
                <a:solidFill>
                  <a:schemeClr val="tx2">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avec flèche vers le bas 7"/>
          <p:cNvSpPr/>
          <p:nvPr/>
        </p:nvSpPr>
        <p:spPr>
          <a:xfrm>
            <a:off x="5940152" y="1628800"/>
            <a:ext cx="1944216" cy="2304256"/>
          </a:xfrm>
          <a:prstGeom prst="downArrowCallou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 To designate any CG’s products or </a:t>
            </a:r>
            <a:r>
              <a:rPr lang="en-US" sz="1200" b="1" spc="50" dirty="0" smtClean="0">
                <a:ln w="13500">
                  <a:solidFill>
                    <a:schemeClr val="tx2">
                      <a:alpha val="6500"/>
                    </a:schemeClr>
                  </a:solidFill>
                  <a:prstDash val="solid"/>
                </a:ln>
                <a:solidFill>
                  <a:schemeClr val="accent1">
                    <a:tint val="3000"/>
                    <a:alpha val="95000"/>
                  </a:schemeClr>
                </a:solidFill>
                <a:effectLst>
                  <a:innerShdw blurRad="50900" dist="38500" dir="13500000">
                    <a:srgbClr val="000000">
                      <a:alpha val="60000"/>
                    </a:srgbClr>
                  </a:innerShdw>
                </a:effectLst>
              </a:rPr>
              <a:t>services</a:t>
            </a: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p>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 For non perennial activities:</a:t>
            </a:r>
          </a:p>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less than 3 years</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Rectangle 10"/>
          <p:cNvSpPr/>
          <p:nvPr/>
        </p:nvSpPr>
        <p:spPr>
          <a:xfrm>
            <a:off x="2771800" y="6453336"/>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0" y="-243408"/>
            <a:ext cx="9144000" cy="1224136"/>
          </a:xfrm>
        </p:spPr>
        <p:txBody>
          <a:bodyPr/>
          <a:lstStyle/>
          <a:p>
            <a:r>
              <a:rPr lang="fr-FR" sz="3200" dirty="0" smtClean="0">
                <a:effectLst>
                  <a:outerShdw blurRad="38100" dist="38100" dir="2700000" algn="tl">
                    <a:srgbClr val="000000">
                      <a:alpha val="43137"/>
                    </a:srgbClr>
                  </a:outerShdw>
                </a:effectLst>
              </a:rPr>
              <a:t/>
            </a:r>
            <a:br>
              <a:rPr lang="fr-FR" sz="3200" dirty="0" smtClean="0">
                <a:effectLst>
                  <a:outerShdw blurRad="38100" dist="38100" dir="2700000" algn="tl">
                    <a:srgbClr val="000000">
                      <a:alpha val="43137"/>
                    </a:srgbClr>
                  </a:outerShdw>
                </a:effectLst>
              </a:rPr>
            </a:br>
            <a:r>
              <a:rPr lang="fr-FR" dirty="0" smtClean="0">
                <a:solidFill>
                  <a:schemeClr val="tx1"/>
                </a:solidFill>
              </a:rPr>
              <a:t>IV. </a:t>
            </a:r>
            <a:r>
              <a:rPr lang="fr-FR" dirty="0" err="1" smtClean="0">
                <a:solidFill>
                  <a:schemeClr val="tx1"/>
                </a:solidFill>
                <a:latin typeface="+mn-lt"/>
              </a:rPr>
              <a:t>What</a:t>
            </a:r>
            <a:r>
              <a:rPr lang="fr-FR" dirty="0" smtClean="0">
                <a:solidFill>
                  <a:schemeClr val="tx1"/>
                </a:solidFill>
                <a:latin typeface="+mn-lt"/>
              </a:rPr>
              <a:t> are </a:t>
            </a:r>
            <a:r>
              <a:rPr lang="fr-FR" dirty="0" err="1" smtClean="0">
                <a:solidFill>
                  <a:schemeClr val="tx1"/>
                </a:solidFill>
                <a:latin typeface="+mn-lt"/>
              </a:rPr>
              <a:t>Capgemini's</a:t>
            </a:r>
            <a:r>
              <a:rPr lang="fr-FR" dirty="0" smtClean="0">
                <a:solidFill>
                  <a:schemeClr val="tx1"/>
                </a:solidFill>
                <a:latin typeface="+mn-lt"/>
              </a:rPr>
              <a:t> </a:t>
            </a:r>
            <a:r>
              <a:rPr lang="fr-FR" dirty="0" err="1" smtClean="0">
                <a:solidFill>
                  <a:schemeClr val="tx1"/>
                </a:solidFill>
                <a:latin typeface="+mn-lt"/>
              </a:rPr>
              <a:t>policy</a:t>
            </a:r>
            <a:r>
              <a:rPr lang="fr-FR" dirty="0" smtClean="0">
                <a:solidFill>
                  <a:schemeClr val="tx1"/>
                </a:solidFill>
                <a:latin typeface="+mn-lt"/>
              </a:rPr>
              <a:t> </a:t>
            </a:r>
            <a:r>
              <a:rPr lang="fr-FR" dirty="0" err="1" smtClean="0">
                <a:solidFill>
                  <a:schemeClr val="tx1"/>
                </a:solidFill>
                <a:latin typeface="+mn-lt"/>
              </a:rPr>
              <a:t>regarding</a:t>
            </a:r>
            <a:r>
              <a:rPr lang="fr-FR" dirty="0" smtClean="0">
                <a:solidFill>
                  <a:schemeClr val="tx1"/>
                </a:solidFill>
                <a:latin typeface="+mn-lt"/>
              </a:rPr>
              <a:t> </a:t>
            </a:r>
            <a:r>
              <a:rPr lang="fr-FR" dirty="0" err="1" smtClean="0">
                <a:solidFill>
                  <a:schemeClr val="tx1"/>
                </a:solidFill>
                <a:latin typeface="+mn-lt"/>
              </a:rPr>
              <a:t>Trademarks</a:t>
            </a:r>
            <a:r>
              <a:rPr lang="fr-FR" dirty="0" smtClean="0">
                <a:solidFill>
                  <a:schemeClr val="tx1"/>
                </a:solidFill>
                <a:latin typeface="+mn-lt"/>
              </a:rPr>
              <a:t> and Brands?</a:t>
            </a:r>
            <a:endParaRPr lang="fr-FR" dirty="0">
              <a:solidFill>
                <a:schemeClr val="tx1"/>
              </a:solidFill>
              <a:latin typeface="+mn-lt"/>
            </a:endParaRPr>
          </a:p>
        </p:txBody>
      </p:sp>
      <p:sp>
        <p:nvSpPr>
          <p:cNvPr id="3" name="Espace réservé du contenu 2"/>
          <p:cNvSpPr>
            <a:spLocks noGrp="1"/>
          </p:cNvSpPr>
          <p:nvPr>
            <p:ph idx="1"/>
          </p:nvPr>
        </p:nvSpPr>
        <p:spPr/>
        <p:txBody>
          <a:bodyPr/>
          <a:lstStyle/>
          <a:p>
            <a:pPr>
              <a:buNone/>
            </a:pPr>
            <a:r>
              <a:rPr lang="en-US" b="1" cap="all" dirty="0" smtClean="0"/>
              <a:t>Capgemini’s policy is the following: </a:t>
            </a:r>
          </a:p>
          <a:p>
            <a:pPr>
              <a:buFont typeface="Wingdings" pitchFamily="2" charset="2"/>
              <a:buChar char="v"/>
            </a:pPr>
            <a:endParaRPr lang="en-US" dirty="0" smtClean="0"/>
          </a:p>
        </p:txBody>
      </p:sp>
      <p:sp>
        <p:nvSpPr>
          <p:cNvPr id="4" name="Parchemin horizontal 3"/>
          <p:cNvSpPr/>
          <p:nvPr/>
        </p:nvSpPr>
        <p:spPr>
          <a:xfrm>
            <a:off x="827584" y="1484784"/>
            <a:ext cx="7632848" cy="4608512"/>
          </a:xfrm>
          <a:prstGeom prst="horizontalScroll">
            <a:avLst/>
          </a:prstGeom>
          <a:solidFill>
            <a:schemeClr val="tx2">
              <a:lumMod val="20000"/>
              <a:lumOff val="80000"/>
            </a:schemeClr>
          </a:solidFill>
          <a:ln>
            <a:solidFill>
              <a:srgbClr val="0070C0"/>
            </a:solidFill>
          </a:ln>
          <a:effectLst>
            <a:innerShdw blurRad="63500" dist="50800" dir="108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lvl="1">
              <a:buFont typeface="Wingdings" pitchFamily="2" charset="2"/>
              <a:buChar char="§"/>
            </a:pPr>
            <a:r>
              <a:rPr lang="en-US" sz="2400" b="1" dirty="0" smtClean="0">
                <a:solidFill>
                  <a:srgbClr val="0070C0"/>
                </a:solidFill>
                <a:effectLst>
                  <a:innerShdw blurRad="63500" dist="50800" dir="13500000">
                    <a:prstClr val="black">
                      <a:alpha val="50000"/>
                    </a:prstClr>
                  </a:innerShdw>
                </a:effectLst>
              </a:rPr>
              <a:t> Focus</a:t>
            </a:r>
            <a:r>
              <a:rPr lang="en-US" sz="2400" dirty="0" smtClean="0">
                <a:effectLst>
                  <a:outerShdw blurRad="50800" dist="38100" dir="2700000" algn="tl" rotWithShape="0">
                    <a:prstClr val="black">
                      <a:alpha val="40000"/>
                    </a:prstClr>
                  </a:outerShdw>
                </a:effectLst>
              </a:rPr>
              <a:t>: promote the existing trademarks and avoid their dilution.</a:t>
            </a:r>
          </a:p>
          <a:p>
            <a:pPr lvl="1">
              <a:buFont typeface="Wingdings" pitchFamily="2" charset="2"/>
              <a:buChar char="§"/>
            </a:pPr>
            <a:r>
              <a:rPr lang="en-US" sz="2400" b="1" dirty="0" smtClean="0">
                <a:solidFill>
                  <a:srgbClr val="0070C0"/>
                </a:solidFill>
                <a:effectLst>
                  <a:innerShdw blurRad="63500" dist="50800" dir="13500000">
                    <a:prstClr val="black">
                      <a:alpha val="50000"/>
                    </a:prstClr>
                  </a:innerShdw>
                </a:effectLst>
              </a:rPr>
              <a:t> Save money</a:t>
            </a:r>
            <a:r>
              <a:rPr lang="en-US" sz="2400" dirty="0" smtClean="0">
                <a:effectLst>
                  <a:outerShdw blurRad="50800" dist="38100" dir="2700000" algn="tl" rotWithShape="0">
                    <a:prstClr val="black">
                      <a:alpha val="40000"/>
                    </a:prstClr>
                  </a:outerShdw>
                </a:effectLst>
              </a:rPr>
              <a:t>: registering a Trademark is a long and expensive process, so try to avoid creating too many.</a:t>
            </a:r>
          </a:p>
          <a:p>
            <a:pPr lvl="1">
              <a:buFont typeface="Wingdings" pitchFamily="2" charset="2"/>
              <a:buChar char="§"/>
            </a:pPr>
            <a:r>
              <a:rPr lang="en-US" sz="2400" b="1" dirty="0" smtClean="0">
                <a:solidFill>
                  <a:srgbClr val="0070C0"/>
                </a:solidFill>
                <a:effectLst>
                  <a:innerShdw blurRad="63500" dist="50800" dir="13500000">
                    <a:prstClr val="black">
                      <a:alpha val="50000"/>
                    </a:prstClr>
                  </a:innerShdw>
                </a:effectLst>
              </a:rPr>
              <a:t> Goal</a:t>
            </a:r>
            <a:r>
              <a:rPr lang="en-US" sz="2400" dirty="0" smtClean="0">
                <a:effectLst>
                  <a:outerShdw blurRad="50800" dist="38100" dir="2700000" algn="tl" rotWithShape="0">
                    <a:prstClr val="black">
                      <a:alpha val="40000"/>
                    </a:prstClr>
                  </a:outerShdw>
                </a:effectLst>
              </a:rPr>
              <a:t>: strengthen our visibility.</a:t>
            </a:r>
            <a:r>
              <a:rPr lang="en-US" sz="2400" dirty="0" smtClean="0"/>
              <a:t> </a:t>
            </a:r>
          </a:p>
          <a:p>
            <a:pPr lvl="1"/>
            <a:r>
              <a:rPr lang="en-US" sz="2200" dirty="0" smtClean="0"/>
              <a:t>This will not be reached if there are too many trademarks attached to Capgemini.</a:t>
            </a:r>
            <a:endParaRPr lang="en-US" sz="2200" dirty="0" smtClean="0">
              <a:effectLst>
                <a:outerShdw blurRad="50800" dist="38100" dir="2700000" algn="tl" rotWithShape="0">
                  <a:prstClr val="black">
                    <a:alpha val="40000"/>
                  </a:prstClr>
                </a:outerShdw>
              </a:effectLst>
            </a:endParaRPr>
          </a:p>
        </p:txBody>
      </p:sp>
      <p:sp>
        <p:nvSpPr>
          <p:cNvPr id="7" name="Rectangle 6"/>
          <p:cNvSpPr/>
          <p:nvPr/>
        </p:nvSpPr>
        <p:spPr>
          <a:xfrm>
            <a:off x="3203848" y="6453336"/>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Font typeface="+mj-lt"/>
              <a:buAutoNum type="romanUcPeriod" startAt="5"/>
            </a:pPr>
            <a:r>
              <a:rPr lang="fr-FR" dirty="0" smtClean="0">
                <a:solidFill>
                  <a:schemeClr val="tx1"/>
                </a:solidFill>
                <a:latin typeface="+mn-lt"/>
              </a:rPr>
              <a:t>How to create a Trademark? (1)</a:t>
            </a:r>
            <a:endParaRPr lang="fr-FR" dirty="0">
              <a:solidFill>
                <a:schemeClr val="tx1"/>
              </a:solidFill>
              <a:latin typeface="+mn-lt"/>
            </a:endParaRPr>
          </a:p>
        </p:txBody>
      </p:sp>
      <p:sp>
        <p:nvSpPr>
          <p:cNvPr id="3" name="Espace réservé du contenu 2"/>
          <p:cNvSpPr>
            <a:spLocks noGrp="1"/>
          </p:cNvSpPr>
          <p:nvPr>
            <p:ph idx="1"/>
          </p:nvPr>
        </p:nvSpPr>
        <p:spPr>
          <a:xfrm>
            <a:off x="827584" y="1124744"/>
            <a:ext cx="8316416" cy="5112568"/>
          </a:xfrm>
          <a:solidFill>
            <a:schemeClr val="lt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lstStyle/>
          <a:p>
            <a:pPr>
              <a:buNone/>
            </a:pPr>
            <a:r>
              <a:rPr lang="en-US" sz="2000" dirty="0" smtClean="0"/>
              <a:t/>
            </a:r>
            <a:br>
              <a:rPr lang="en-US" sz="2000" dirty="0" smtClean="0"/>
            </a:br>
            <a:endParaRPr lang="en-US" sz="2000" dirty="0" smtClean="0"/>
          </a:p>
          <a:p>
            <a:pPr>
              <a:buNone/>
            </a:pPr>
            <a:r>
              <a:rPr lang="en-US" sz="1800" b="1" cap="small" dirty="0" smtClean="0">
                <a:solidFill>
                  <a:srgbClr val="FF0000"/>
                </a:solidFill>
              </a:rPr>
              <a:t>	DISTINCTIVE</a:t>
            </a:r>
            <a:r>
              <a:rPr lang="en-US" sz="1800" b="1" cap="small" dirty="0" smtClean="0"/>
              <a:t> :</a:t>
            </a:r>
            <a:r>
              <a:rPr 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000" dirty="0" smtClean="0"/>
              <a:t>Only </a:t>
            </a:r>
            <a:r>
              <a:rPr lang="en-US" sz="2000" dirty="0" err="1" smtClean="0"/>
              <a:t>registrable</a:t>
            </a:r>
            <a:r>
              <a:rPr lang="en-US" sz="2000" dirty="0" smtClean="0"/>
              <a:t> if, amongst other things, it performs  the essential trademark function and has distinctive character. </a:t>
            </a:r>
          </a:p>
          <a:p>
            <a:pPr>
              <a:buNone/>
            </a:pPr>
            <a:r>
              <a:rPr lang="en-US" sz="2800" dirty="0" smtClean="0"/>
              <a:t>   </a:t>
            </a:r>
            <a:r>
              <a:rPr lang="en-US" sz="1800" b="1" cap="small" dirty="0" smtClean="0">
                <a:solidFill>
                  <a:srgbClr val="FF0000"/>
                </a:solidFill>
              </a:rPr>
              <a:t>ARBITRARY</a:t>
            </a:r>
            <a:r>
              <a:rPr lang="en-US" sz="1800" b="1" cap="small" dirty="0" smtClean="0"/>
              <a:t> :</a:t>
            </a:r>
            <a:r>
              <a:rPr lang="en-US" sz="2000" dirty="0" smtClean="0"/>
              <a:t> Name must not designate generic, usual, descriptive or any other character derivative from the nature, function or origin from the product or service.</a:t>
            </a:r>
          </a:p>
          <a:p>
            <a:pPr>
              <a:buNone/>
            </a:pPr>
            <a:r>
              <a:rPr lang="en-US" sz="2000" dirty="0" smtClean="0"/>
              <a:t>    </a:t>
            </a:r>
            <a:r>
              <a:rPr lang="en-US" sz="1800" b="1" dirty="0" smtClean="0">
                <a:solidFill>
                  <a:srgbClr val="FF0000"/>
                </a:solidFill>
              </a:rPr>
              <a:t>NOT BE </a:t>
            </a:r>
            <a:r>
              <a:rPr lang="en-US" sz="1800" b="1" cap="small" dirty="0" smtClean="0">
                <a:solidFill>
                  <a:srgbClr val="FF0000"/>
                </a:solidFill>
              </a:rPr>
              <a:t>FORBIDDEN </a:t>
            </a:r>
            <a:r>
              <a:rPr lang="en-US" sz="1800" b="1" cap="small" dirty="0" smtClean="0"/>
              <a:t>:</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dirty="0" smtClean="0"/>
              <a:t>for example use a country, an international (i.e. </a:t>
            </a:r>
            <a:r>
              <a:rPr lang="en-US" sz="2000" dirty="0" err="1" smtClean="0"/>
              <a:t>olympic</a:t>
            </a:r>
            <a:r>
              <a:rPr lang="en-US" sz="2000" dirty="0" smtClean="0"/>
              <a:t> flag) flag is illicit or forbidden by texts.</a:t>
            </a:r>
          </a:p>
          <a:p>
            <a:pPr>
              <a:buNone/>
            </a:pPr>
            <a:r>
              <a:rPr lang="en-US" sz="2000" b="1" cap="small" dirty="0" smtClean="0">
                <a:solidFill>
                  <a:srgbClr val="FF0000"/>
                </a:solidFill>
              </a:rPr>
              <a:t>	</a:t>
            </a:r>
            <a:r>
              <a:rPr lang="en-US" sz="1800" b="1" cap="small" dirty="0" smtClean="0">
                <a:solidFill>
                  <a:srgbClr val="FF0000"/>
                </a:solidFill>
              </a:rPr>
              <a:t>AVAILABLE IF</a:t>
            </a:r>
            <a:r>
              <a:rPr lang="en-US" sz="1800" b="1" cap="small" dirty="0" smtClean="0"/>
              <a:t>: </a:t>
            </a:r>
          </a:p>
          <a:p>
            <a:pPr lvl="2">
              <a:buClr>
                <a:srgbClr val="C00000"/>
              </a:buClr>
              <a:buFont typeface="Wingdings" pitchFamily="2" charset="2"/>
              <a:buChar char="§"/>
            </a:pPr>
            <a:r>
              <a:rPr lang="en-US" sz="2000" dirty="0" smtClean="0"/>
              <a:t>Not already registered.</a:t>
            </a:r>
          </a:p>
          <a:p>
            <a:pPr lvl="2">
              <a:buClr>
                <a:srgbClr val="C00000"/>
              </a:buClr>
              <a:buFont typeface="Wingdings" pitchFamily="2" charset="2"/>
              <a:buChar char="§"/>
            </a:pPr>
            <a:r>
              <a:rPr lang="en-US" sz="2000" dirty="0" smtClean="0"/>
              <a:t>Not close from a registered trademark or known brand:</a:t>
            </a:r>
          </a:p>
          <a:p>
            <a:pPr lvl="4">
              <a:buClr>
                <a:srgbClr val="C00000"/>
              </a:buClr>
              <a:buNone/>
            </a:pPr>
            <a:r>
              <a:rPr lang="en-US" sz="1800" b="1" dirty="0" smtClean="0"/>
              <a:t>Sound: </a:t>
            </a:r>
            <a:r>
              <a:rPr lang="en-US" sz="1800" dirty="0" smtClean="0"/>
              <a:t>when said out loud reminds of another brand or trademark;</a:t>
            </a:r>
          </a:p>
          <a:p>
            <a:pPr lvl="4">
              <a:buClr>
                <a:srgbClr val="C00000"/>
              </a:buClr>
              <a:buNone/>
            </a:pPr>
            <a:r>
              <a:rPr lang="en-US" sz="1800" b="1" dirty="0" smtClean="0"/>
              <a:t>Sense: </a:t>
            </a:r>
            <a:r>
              <a:rPr lang="en-US" sz="1800" dirty="0" smtClean="0"/>
              <a:t>different wording but same meaning;</a:t>
            </a:r>
          </a:p>
          <a:p>
            <a:pPr lvl="4">
              <a:buClr>
                <a:srgbClr val="C00000"/>
              </a:buClr>
              <a:buNone/>
            </a:pPr>
            <a:r>
              <a:rPr lang="en-US" sz="1800" b="1" dirty="0" smtClean="0"/>
              <a:t>Contrast: </a:t>
            </a:r>
            <a:r>
              <a:rPr lang="en-US" sz="1800" dirty="0" smtClean="0"/>
              <a:t>opposite of an existing brand;</a:t>
            </a:r>
          </a:p>
          <a:p>
            <a:pPr lvl="4">
              <a:buClr>
                <a:srgbClr val="C00000"/>
              </a:buClr>
              <a:buNone/>
            </a:pPr>
            <a:r>
              <a:rPr lang="en-US" sz="1800" b="1" dirty="0" smtClean="0"/>
              <a:t>Translation: </a:t>
            </a:r>
            <a:r>
              <a:rPr lang="en-US" sz="1800" dirty="0" smtClean="0"/>
              <a:t>if understood by the public.</a:t>
            </a:r>
            <a:endParaRPr lang="en-US" sz="1800" b="1" dirty="0" smtClean="0"/>
          </a:p>
          <a:p>
            <a:pPr>
              <a:buNone/>
            </a:pPr>
            <a:r>
              <a:rPr lang="en-US" sz="1800" dirty="0" smtClean="0"/>
              <a:t>                                        </a:t>
            </a:r>
            <a:endParaRPr lang="en-US" sz="1800" dirty="0"/>
          </a:p>
        </p:txBody>
      </p:sp>
      <p:sp>
        <p:nvSpPr>
          <p:cNvPr id="4" name="Flèche droite 3"/>
          <p:cNvSpPr/>
          <p:nvPr/>
        </p:nvSpPr>
        <p:spPr>
          <a:xfrm>
            <a:off x="683568" y="1916832"/>
            <a:ext cx="288032" cy="144016"/>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Flèche droite 7"/>
          <p:cNvSpPr/>
          <p:nvPr/>
        </p:nvSpPr>
        <p:spPr>
          <a:xfrm>
            <a:off x="683568" y="2636912"/>
            <a:ext cx="288032" cy="144016"/>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Flèche droite 8"/>
          <p:cNvSpPr/>
          <p:nvPr/>
        </p:nvSpPr>
        <p:spPr>
          <a:xfrm>
            <a:off x="683568" y="3501008"/>
            <a:ext cx="288032" cy="144016"/>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Flèche droite 9"/>
          <p:cNvSpPr/>
          <p:nvPr/>
        </p:nvSpPr>
        <p:spPr>
          <a:xfrm>
            <a:off x="683568" y="4149080"/>
            <a:ext cx="288032" cy="144016"/>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Rectangle 11"/>
          <p:cNvSpPr/>
          <p:nvPr/>
        </p:nvSpPr>
        <p:spPr>
          <a:xfrm>
            <a:off x="683568" y="1196752"/>
            <a:ext cx="5688632" cy="523220"/>
          </a:xfrm>
          <a:prstGeom prst="rect">
            <a:avLst/>
          </a:prstGeom>
          <a:noFill/>
        </p:spPr>
        <p:txBody>
          <a:bodyPr wrap="square" lIns="91440" tIns="45720" rIns="91440" bIns="45720">
            <a:spAutoFit/>
          </a:bodyPr>
          <a:lstStyle/>
          <a:p>
            <a:pPr algn="ctr"/>
            <a:r>
              <a:rPr lang="en-US" sz="2800" b="0" cap="none" spc="0" dirty="0" smtClean="0">
                <a:ln w="18415" cmpd="sng">
                  <a:noFill/>
                  <a:prstDash val="solid"/>
                </a:ln>
                <a:gradFill>
                  <a:gsLst>
                    <a:gs pos="0">
                      <a:srgbClr val="000000"/>
                    </a:gs>
                    <a:gs pos="39999">
                      <a:srgbClr val="0A128C"/>
                    </a:gs>
                    <a:gs pos="70000">
                      <a:srgbClr val="181CC7"/>
                    </a:gs>
                    <a:gs pos="88000">
                      <a:srgbClr val="7005D4"/>
                    </a:gs>
                    <a:gs pos="100000">
                      <a:srgbClr val="8C3D91"/>
                    </a:gs>
                  </a:gsLst>
                  <a:lin ang="5400000" scaled="0"/>
                </a:gradFill>
                <a:effectLst>
                  <a:outerShdw blurRad="63500" dir="3600000" algn="tl" rotWithShape="0">
                    <a:schemeClr val="tx2">
                      <a:alpha val="70000"/>
                    </a:schemeClr>
                  </a:outerShdw>
                </a:effectLst>
              </a:rPr>
              <a:t>What the name </a:t>
            </a:r>
            <a:r>
              <a:rPr lang="en-US" sz="2800" dirty="0" smtClean="0">
                <a:ln w="18415" cmpd="sng">
                  <a:noFill/>
                  <a:prstDash val="solid"/>
                </a:ln>
                <a:gradFill>
                  <a:gsLst>
                    <a:gs pos="0">
                      <a:srgbClr val="000000"/>
                    </a:gs>
                    <a:gs pos="39999">
                      <a:srgbClr val="0A128C"/>
                    </a:gs>
                    <a:gs pos="70000">
                      <a:srgbClr val="181CC7"/>
                    </a:gs>
                    <a:gs pos="88000">
                      <a:srgbClr val="7005D4"/>
                    </a:gs>
                    <a:gs pos="100000">
                      <a:srgbClr val="8C3D91"/>
                    </a:gs>
                  </a:gsLst>
                  <a:lin ang="5400000" scaled="0"/>
                </a:gradFill>
                <a:effectLst>
                  <a:outerShdw blurRad="63500" dir="3600000" algn="tl" rotWithShape="0">
                    <a:schemeClr val="tx2">
                      <a:alpha val="70000"/>
                    </a:schemeClr>
                  </a:outerShdw>
                </a:effectLst>
              </a:rPr>
              <a:t>SHOULD be:</a:t>
            </a:r>
            <a:endParaRPr lang="fr-FR" sz="2800" dirty="0" smtClean="0">
              <a:ln w="18415" cmpd="sng">
                <a:noFill/>
                <a:prstDash val="solid"/>
              </a:ln>
              <a:gradFill>
                <a:gsLst>
                  <a:gs pos="0">
                    <a:srgbClr val="000000"/>
                  </a:gs>
                  <a:gs pos="39999">
                    <a:srgbClr val="0A128C"/>
                  </a:gs>
                  <a:gs pos="70000">
                    <a:srgbClr val="181CC7"/>
                  </a:gs>
                  <a:gs pos="88000">
                    <a:srgbClr val="7005D4"/>
                  </a:gs>
                  <a:gs pos="100000">
                    <a:srgbClr val="8C3D91"/>
                  </a:gs>
                </a:gsLst>
                <a:lin ang="5400000" scaled="0"/>
              </a:gradFill>
              <a:effectLst>
                <a:outerShdw blurRad="63500" dir="3600000" algn="tl" rotWithShape="0">
                  <a:schemeClr val="tx2">
                    <a:alpha val="70000"/>
                  </a:schemeClr>
                </a:outerShdw>
              </a:effectLst>
            </a:endParaRPr>
          </a:p>
        </p:txBody>
      </p:sp>
      <p:sp>
        <p:nvSpPr>
          <p:cNvPr id="13" name="Rectangle 12"/>
          <p:cNvSpPr/>
          <p:nvPr/>
        </p:nvSpPr>
        <p:spPr>
          <a:xfrm>
            <a:off x="3059832" y="6453336"/>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latin typeface="+mn-lt"/>
              </a:rPr>
              <a:t>How to create a Trademark? (2)</a:t>
            </a:r>
            <a:endParaRPr lang="fr-FR" dirty="0">
              <a:solidFill>
                <a:schemeClr val="tx1"/>
              </a:solidFill>
              <a:latin typeface="+mn-lt"/>
            </a:endParaRPr>
          </a:p>
        </p:txBody>
      </p:sp>
      <p:sp>
        <p:nvSpPr>
          <p:cNvPr id="3" name="Espace réservé du contenu 2"/>
          <p:cNvSpPr>
            <a:spLocks noGrp="1"/>
          </p:cNvSpPr>
          <p:nvPr>
            <p:ph idx="1"/>
          </p:nvPr>
        </p:nvSpPr>
        <p:spPr>
          <a:xfrm>
            <a:off x="323528" y="1412776"/>
            <a:ext cx="8820472" cy="4896544"/>
          </a:xfrm>
        </p:spPr>
        <p:txBody>
          <a:bodyPr>
            <a:scene3d>
              <a:camera prst="orthographicFront"/>
              <a:lightRig rig="morning" dir="t"/>
            </a:scene3d>
          </a:bodyPr>
          <a:lstStyle/>
          <a:p>
            <a:pPr>
              <a:buNone/>
            </a:pPr>
            <a:r>
              <a:rPr lang="en-US" dirty="0" smtClean="0">
                <a:ln cmpd="dbl">
                  <a:solidFill>
                    <a:srgbClr val="1178E9"/>
                  </a:solidFill>
                </a:ln>
                <a:effectLst>
                  <a:innerShdw blurRad="63500" dist="50800" dir="8100000">
                    <a:prstClr val="black">
                      <a:alpha val="50000"/>
                    </a:prstClr>
                  </a:innerShdw>
                </a:effectLst>
              </a:rPr>
              <a:t>Availability:</a:t>
            </a:r>
          </a:p>
          <a:p>
            <a:pPr lvl="1">
              <a:buClr>
                <a:srgbClr val="0070C0"/>
              </a:buClr>
            </a:pPr>
            <a:r>
              <a:rPr lang="en-US" dirty="0" smtClean="0">
                <a:effectLst>
                  <a:innerShdw blurRad="63500" dist="50800" dir="8100000">
                    <a:prstClr val="black">
                      <a:alpha val="50000"/>
                    </a:prstClr>
                  </a:innerShdw>
                </a:effectLst>
              </a:rPr>
              <a:t>You need to be able to search for already existing Trademarks. </a:t>
            </a:r>
          </a:p>
          <a:p>
            <a:pPr lvl="1">
              <a:buClr>
                <a:srgbClr val="0070C0"/>
              </a:buClr>
            </a:pPr>
            <a:r>
              <a:rPr lang="en-US" dirty="0" smtClean="0">
                <a:effectLst>
                  <a:innerShdw blurRad="63500" dist="50800" dir="8100000">
                    <a:prstClr val="black">
                      <a:alpha val="50000"/>
                    </a:prstClr>
                  </a:innerShdw>
                </a:effectLst>
              </a:rPr>
              <a:t>If you don’t, Group legal will not be able to give quick answers.</a:t>
            </a:r>
          </a:p>
          <a:p>
            <a:pPr lvl="8">
              <a:buNone/>
            </a:pPr>
            <a:r>
              <a:rPr lang="en-US" dirty="0" smtClean="0">
                <a:effectLst>
                  <a:innerShdw blurRad="63500" dist="50800" dir="8100000">
                    <a:prstClr val="black">
                      <a:alpha val="50000"/>
                    </a:prstClr>
                  </a:innerShdw>
                </a:effectLst>
              </a:rPr>
              <a:t>	</a:t>
            </a:r>
            <a:r>
              <a:rPr lang="en-US" sz="2400" dirty="0" smtClean="0">
                <a:ln cmpd="dbl">
                  <a:solidFill>
                    <a:srgbClr val="1178E9"/>
                  </a:solidFill>
                </a:ln>
                <a:effectLst>
                  <a:innerShdw blurRad="63500" dist="50800" dir="8100000">
                    <a:prstClr val="black">
                      <a:alpha val="50000"/>
                    </a:prstClr>
                  </a:innerShdw>
                </a:effectLst>
              </a:rPr>
              <a:t>Look for existing Trademarks on the following websites:</a:t>
            </a:r>
          </a:p>
          <a:p>
            <a:pPr>
              <a:buClr>
                <a:srgbClr val="0070C0"/>
              </a:buClr>
              <a:buNone/>
            </a:pPr>
            <a:r>
              <a:rPr lang="en-US" sz="2000" dirty="0" smtClean="0">
                <a:effectLst>
                  <a:innerShdw blurRad="63500" dist="50800" dir="8100000">
                    <a:prstClr val="black">
                      <a:alpha val="50000"/>
                    </a:prstClr>
                  </a:innerShdw>
                </a:effectLst>
              </a:rPr>
              <a:t>					    </a:t>
            </a:r>
            <a:r>
              <a:rPr lang="en-US" sz="2000" dirty="0" smtClean="0">
                <a:solidFill>
                  <a:srgbClr val="FF0000"/>
                </a:solidFill>
                <a:effectLst>
                  <a:innerShdw blurRad="63500" dist="50800" dir="8100000">
                    <a:prstClr val="black">
                      <a:alpha val="50000"/>
                    </a:prstClr>
                  </a:innerShdw>
                </a:effectLst>
              </a:rPr>
              <a:t>-  International: WIPO website</a:t>
            </a:r>
          </a:p>
          <a:p>
            <a:pPr lvl="5">
              <a:buClr>
                <a:srgbClr val="0070C0"/>
              </a:buClr>
            </a:pPr>
            <a:r>
              <a:rPr lang="en-US" dirty="0" smtClean="0">
                <a:solidFill>
                  <a:srgbClr val="FF0000"/>
                </a:solidFill>
                <a:effectLst>
                  <a:innerShdw blurRad="63500" dist="50800" dir="8100000">
                    <a:prstClr val="black">
                      <a:alpha val="50000"/>
                    </a:prstClr>
                  </a:innerShdw>
                </a:effectLst>
              </a:rPr>
              <a:t>			    -  European: OHMI website</a:t>
            </a:r>
          </a:p>
          <a:p>
            <a:pPr lvl="5">
              <a:buClr>
                <a:srgbClr val="0070C0"/>
              </a:buClr>
            </a:pPr>
            <a:r>
              <a:rPr lang="en-US" dirty="0" smtClean="0">
                <a:solidFill>
                  <a:srgbClr val="FF0000"/>
                </a:solidFill>
                <a:effectLst>
                  <a:innerShdw blurRad="63500" dist="50800" dir="8100000">
                    <a:prstClr val="black">
                      <a:alpha val="50000"/>
                    </a:prstClr>
                  </a:innerShdw>
                </a:effectLst>
              </a:rPr>
              <a:t>			    -  Locally: In the local IP Offices (France:</a:t>
            </a:r>
            <a:br>
              <a:rPr lang="en-US" dirty="0" smtClean="0">
                <a:solidFill>
                  <a:srgbClr val="FF0000"/>
                </a:solidFill>
                <a:effectLst>
                  <a:innerShdw blurRad="63500" dist="50800" dir="8100000">
                    <a:prstClr val="black">
                      <a:alpha val="50000"/>
                    </a:prstClr>
                  </a:innerShdw>
                </a:effectLst>
              </a:rPr>
            </a:br>
            <a:r>
              <a:rPr lang="en-US" dirty="0" smtClean="0">
                <a:solidFill>
                  <a:srgbClr val="FF0000"/>
                </a:solidFill>
                <a:effectLst>
                  <a:innerShdw blurRad="63500" dist="50800" dir="8100000">
                    <a:prstClr val="black">
                      <a:alpha val="50000"/>
                    </a:prstClr>
                  </a:innerShdw>
                </a:effectLst>
              </a:rPr>
              <a:t>		       INPI, USA: USPTO…)</a:t>
            </a:r>
          </a:p>
          <a:p>
            <a:pPr lvl="1">
              <a:buFont typeface="Wingdings" pitchFamily="2" charset="2"/>
              <a:buChar char="Ø"/>
            </a:pPr>
            <a:endParaRPr lang="en-US" dirty="0" smtClean="0">
              <a:effectLst>
                <a:innerShdw blurRad="63500" dist="50800" dir="8100000">
                  <a:prstClr val="black">
                    <a:alpha val="50000"/>
                  </a:prstClr>
                </a:innerShdw>
              </a:effectLst>
            </a:endParaRPr>
          </a:p>
          <a:p>
            <a:pPr marL="0" indent="0">
              <a:buNone/>
            </a:pPr>
            <a:r>
              <a:rPr lang="en-US" dirty="0" smtClean="0">
                <a:ln cmpd="dbl">
                  <a:solidFill>
                    <a:srgbClr val="1178E9"/>
                  </a:solidFill>
                </a:ln>
                <a:effectLst>
                  <a:innerShdw blurRad="63500" dist="50800" dir="8100000">
                    <a:prstClr val="black">
                      <a:alpha val="50000"/>
                    </a:prstClr>
                  </a:innerShdw>
                </a:effectLst>
              </a:rPr>
              <a:t>Contact the Group legal department </a:t>
            </a:r>
            <a:r>
              <a:rPr lang="en-US" sz="2000" dirty="0" smtClean="0">
                <a:effectLst>
                  <a:innerShdw blurRad="63500" dist="50800" dir="8100000">
                    <a:prstClr val="black">
                      <a:alpha val="50000"/>
                    </a:prstClr>
                  </a:innerShdw>
                </a:effectLst>
              </a:rPr>
              <a:t>once you think all those steps have been followed and you think the name you found is usable.</a:t>
            </a:r>
          </a:p>
          <a:p>
            <a:pPr lvl="1">
              <a:buClr>
                <a:srgbClr val="0070C0"/>
              </a:buClr>
              <a:buSzPct val="100000"/>
            </a:pPr>
            <a:r>
              <a:rPr lang="en-US" b="1" dirty="0" smtClean="0">
                <a:effectLst>
                  <a:innerShdw blurRad="63500" dist="50800" dir="8100000">
                    <a:prstClr val="black">
                      <a:alpha val="50000"/>
                    </a:prstClr>
                  </a:innerShdw>
                </a:effectLst>
              </a:rPr>
              <a:t>Marie Abadie</a:t>
            </a:r>
            <a:r>
              <a:rPr lang="en-US" dirty="0" smtClean="0">
                <a:effectLst>
                  <a:innerShdw blurRad="63500" dist="50800" dir="8100000">
                    <a:prstClr val="black">
                      <a:alpha val="50000"/>
                    </a:prstClr>
                  </a:innerShdw>
                </a:effectLst>
              </a:rPr>
              <a:t>, Group Intellectual Property General Counsel</a:t>
            </a:r>
            <a:endParaRPr lang="en-US" dirty="0">
              <a:effectLst>
                <a:innerShdw blurRad="63500" dist="50800" dir="8100000">
                  <a:prstClr val="black">
                    <a:alpha val="50000"/>
                  </a:prstClr>
                </a:innerShdw>
              </a:effectLst>
            </a:endParaRPr>
          </a:p>
        </p:txBody>
      </p:sp>
      <p:sp>
        <p:nvSpPr>
          <p:cNvPr id="4" name="Rectangle à coins arrondis 3"/>
          <p:cNvSpPr/>
          <p:nvPr/>
        </p:nvSpPr>
        <p:spPr>
          <a:xfrm>
            <a:off x="539552" y="2852936"/>
            <a:ext cx="3024336" cy="1296144"/>
          </a:xfrm>
          <a:prstGeom prst="wedgeRoundRectCallout">
            <a:avLst>
              <a:gd name="adj1" fmla="val -52873"/>
              <a:gd name="adj2" fmla="val 80400"/>
              <a:gd name="adj3" fmla="val 16667"/>
            </a:avLst>
          </a:prstGeom>
          <a:solidFill>
            <a:srgbClr val="1178E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How may I know if a Tradmark is available?</a:t>
            </a:r>
            <a:endParaRPr lang="fr-FR" sz="2000" dirty="0"/>
          </a:p>
        </p:txBody>
      </p:sp>
      <p:sp>
        <p:nvSpPr>
          <p:cNvPr id="7" name="Rectangle 6"/>
          <p:cNvSpPr/>
          <p:nvPr/>
        </p:nvSpPr>
        <p:spPr>
          <a:xfrm>
            <a:off x="3131840" y="6453336"/>
            <a:ext cx="2133918" cy="230832"/>
          </a:xfrm>
          <a:prstGeom prst="rect">
            <a:avLst/>
          </a:prstGeom>
        </p:spPr>
        <p:txBody>
          <a:bodyPr wrap="none">
            <a:spAutoFit/>
          </a:bodyPr>
          <a:lstStyle/>
          <a:p>
            <a:pPr lvl="1">
              <a:buClr>
                <a:schemeClr val="tx2">
                  <a:lumMod val="75000"/>
                </a:schemeClr>
              </a:buClr>
            </a:pPr>
            <a:r>
              <a:rPr lang="fr-FR" sz="900" dirty="0" err="1" smtClean="0"/>
              <a:t>Confidential</a:t>
            </a:r>
            <a:r>
              <a:rPr lang="fr-FR" sz="900" dirty="0" smtClean="0"/>
              <a:t> Do Not </a:t>
            </a:r>
            <a:r>
              <a:rPr lang="fr-FR" sz="900" dirty="0" err="1" smtClean="0"/>
              <a:t>Circulate</a:t>
            </a:r>
            <a:endParaRPr lang="fr-FR" sz="900" dirty="0"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RizCDI3sCkiGOfdTrEEhR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au07_YeOU2LhML6a8Naf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jqZTlbzwhkOEBq_f4HJ0W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GIuHW8gFUKsEtFJDZy1Q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Kgz3YXo3l0OkLMYAWunui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tIjPmYduDEihDAvnsmSIN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MCiS0.yx0EOD8F1j3NQrH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zz079BM2o06hslZIU5JQR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Tl75Tp2nEy_4PpazGLtV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b7lR2ZPdT0GiqzvYZsxoo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DDnGmnlJWUybweSHRV5zM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gQ5iGtRqU02KNLCmPGzp4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Dc8wFtNDQEWdRtOXF1QyR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MtFIJDhqukmiZrrs7RIxO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BBk8lAE_1EizYsNCWPJyz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Sf6F_6IvUOzE1MWebP3w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IkCAESggUqrdbLfjv5z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fCn1rK4qUmp5lj5ISq8x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wYnDl6hGIEiK2JQntAZnx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DnCrkojv0SGcwHGEYrPF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O0p5rQUZbU22mWSKdDzEb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OFNbajSUEaO0T7L3_MyV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0nVqnsTkbEesDolNHQoq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zDbv4V7vT0WxnXgCD5MXW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e11Y1Bb0l0irz8SJoiUMe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OLV5mW.q0KZi163Pl1yL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Zmxc0iXCQkmeiJMOi0JxK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cF9GXJfe4kWec6UHbfCPK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6kAk9o_lW0Ov.hm_5Xvny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OxU61rCZf0ui2sg3.Ux._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Cv4KUhlsnkSm9yhyCFYpS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Giir17zYkEOKrQjij7J_d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pLnlxQ53SUCFalwIPRbaU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pjQt7HR0uEmHGOBxH6tjb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IUq26z0rEkWiApiWfpkFX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nRCdww2x_kWXwqqw_did_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TzZ9AyfU70.O66e.c9FkV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_rDdt6HIk6q49v0xMSr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8_pk8PYzpk.FktMHhDaTF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ciOYA.RlUiY0_0bhJg.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rrxF00J0k2t3oJwY033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RizCDI3sCkiGOfdTrEEhR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7vUGXTBfkqiTxbV6Ty_s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k8PWFUdk0KvXkyaGZ3bk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OLV5mW.q0KZi163Pl1yL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rrxF00J0k2t3oJwY033c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fCn1rK4qUmp5lj5ISq8x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J_rDdt6HIk6q49v0xMSr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jqZTlbzwhkOEBq_f4HJ0W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GIuHW8gFUKsEtFJDZy1Q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gz3YXo3l0OkLMYAWunu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IjPmYduDEihDAvnsmSIN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MCiS0.yx0EOD8F1j3NQrH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zz079BM2o06hslZIU5JQR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b7lR2ZPdT0GiqzvYZsxoo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DnGmnlJWUybweSHRV5zM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8VTg_P6rkuq_fbZG2oYX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gQ5iGtRqU02KNLCmPGzp4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c8wFtNDQEWdRtOXF1QyR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MtFIJDhqukmiZrrs7RIxO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Bk8lAE_1EizYsNCWPJyz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LSf6F_6IvUOzE1MWebP3w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IkCAESggUqrdbLfjv5zD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wYnDl6hGIEiK2JQntAZnx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HldxlhBv0miWYXN6H8B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jDnCrkojv0SGcwHGEYrPF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O0p5rQUZbU22mWSKdDzEb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OFNbajSUEaO0T7L3_MyV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0nVqnsTkbEesDolNHQoqs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zDbv4V7vT0WxnXgCD5MXW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11Y1Bb0l0irz8SJoiUMe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mxc0iXCQkmeiJMOi0JxK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cF9GXJfe4kWec6UHbfCPK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6kAk9o_lW0Ov.hm_5Xvny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zY4oecJCE2aPB.u6loWP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OxU61rCZf0ui2sg3.Ux._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Cv4KUhlsnkSm9yhyCFYpS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iir17zYkEOKrQjij7J_d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pLnlxQ53SUCFalwIPRbaU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k.3W3rhiEqWtBDEsi7Xg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pjQt7HR0uEmHGOBxH6tjb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Uq26z0rEkWiApiWfpkFX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nRCdww2x_kWXwqqw_did_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TzZ9AyfU70.O66e.c9FkV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u8VTg_P6rkuq_fbZG2oYX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PHldxlhBv0miWYXN6H8B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xzY4oecJCE2aPB.u6loW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1xI4A68crEiZSNCDbGy9g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hk.3W3rhiEqWtBDEsi7Xg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1xI4A68crEiZSNCDbGy9g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oGq5J2dxDUm3Ma.7NhQKK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iau07_YeOU2LhML6a8Naf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zTl75Tp2nEy_4PpazGLtV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jfCn1rK4qUmp5lj5ISq8x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cOLV5mW.q0KZi163Pl1yL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J_rDdt6HIk6q49v0xMSr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8_pk8PYzpk.FktMHhDaT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Gq5J2dxDUm3Ma.7NhQKK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ciOYA.RlUiY0_0bhJg.j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rrxF00J0k2t3oJwY033c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7vUGXTBfkqiTxbV6Ty_s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Wk8PWFUdk0KvXkyaGZ3bk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cOLV5mW.q0KZi163Pl1yL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FrrxF00J0k2t3oJwY033c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jfCn1rK4qUmp5lj5ISq8x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J_rDdt6HIk6q49v0xMSr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GoffINT">
  <a:themeElements>
    <a:clrScheme name="Capgemini Palette">
      <a:dk1>
        <a:srgbClr val="000000"/>
      </a:dk1>
      <a:lt1>
        <a:srgbClr val="FFFFFF"/>
      </a:lt1>
      <a:dk2>
        <a:srgbClr val="009BCC"/>
      </a:dk2>
      <a:lt2>
        <a:srgbClr val="FFFFFF"/>
      </a:lt2>
      <a:accent1>
        <a:srgbClr val="FFBC1D"/>
      </a:accent1>
      <a:accent2>
        <a:srgbClr val="E65A0F"/>
      </a:accent2>
      <a:accent3>
        <a:srgbClr val="C8C500"/>
      </a:accent3>
      <a:accent4>
        <a:srgbClr val="C42F36"/>
      </a:accent4>
      <a:accent5>
        <a:srgbClr val="B4DFEE"/>
      </a:accent5>
      <a:accent6>
        <a:srgbClr val="E65A0F"/>
      </a:accent6>
      <a:hlink>
        <a:srgbClr val="4D740F"/>
      </a:hlink>
      <a:folHlink>
        <a:srgbClr val="C42F36"/>
      </a:folHlink>
    </a:clrScheme>
    <a:fontScheme name="Capgemini">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Capgemini Palette">
      <a:dk1>
        <a:srgbClr val="000000"/>
      </a:dk1>
      <a:lt1>
        <a:srgbClr val="FFFFFF"/>
      </a:lt1>
      <a:dk2>
        <a:srgbClr val="009BCC"/>
      </a:dk2>
      <a:lt2>
        <a:srgbClr val="FFFFFF"/>
      </a:lt2>
      <a:accent1>
        <a:srgbClr val="FFBC1D"/>
      </a:accent1>
      <a:accent2>
        <a:srgbClr val="E65A0F"/>
      </a:accent2>
      <a:accent3>
        <a:srgbClr val="C8C500"/>
      </a:accent3>
      <a:accent4>
        <a:srgbClr val="C42F36"/>
      </a:accent4>
      <a:accent5>
        <a:srgbClr val="B4DFEE"/>
      </a:accent5>
      <a:accent6>
        <a:srgbClr val="E65A0F"/>
      </a:accent6>
      <a:hlink>
        <a:srgbClr val="4D740F"/>
      </a:hlink>
      <a:folHlink>
        <a:srgbClr val="C42F36"/>
      </a:folHlink>
    </a:clrScheme>
    <a:fontScheme name="Capgemini">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_Template_Capgemini">
  <a:themeElements>
    <a:clrScheme name="Capgemini colors">
      <a:dk1>
        <a:srgbClr val="263147"/>
      </a:dk1>
      <a:lt1>
        <a:sysClr val="window" lastClr="FFFFFF"/>
      </a:lt1>
      <a:dk2>
        <a:srgbClr val="998C85"/>
      </a:dk2>
      <a:lt2>
        <a:srgbClr val="909090"/>
      </a:lt2>
      <a:accent1>
        <a:srgbClr val="FFBC1D"/>
      </a:accent1>
      <a:accent2>
        <a:srgbClr val="E47E1A"/>
      </a:accent2>
      <a:accent3>
        <a:srgbClr val="AC2B37"/>
      </a:accent3>
      <a:accent4>
        <a:srgbClr val="762C7C"/>
      </a:accent4>
      <a:accent5>
        <a:srgbClr val="0098C7"/>
      </a:accent5>
      <a:accent6>
        <a:srgbClr val="B7BE16"/>
      </a:accent6>
      <a:hlink>
        <a:srgbClr val="A2BFAF"/>
      </a:hlink>
      <a:folHlink>
        <a:srgbClr val="AF1C63"/>
      </a:folHlink>
    </a:clrScheme>
    <a:fontScheme name="Capgemin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tx2"/>
          </a:solidFill>
        </a:ln>
      </a:spPr>
      <a:bodyPr rtlCol="0" anchor="ctr"/>
      <a:lstStyle>
        <a:defPPr algn="ctr">
          <a:defRPr sz="2400" dirty="0" err="1" smtClean="0">
            <a:solidFill>
              <a:schemeClr val="tx2">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solidFill>
              <a:schemeClr val="tx2">
                <a:lumMod val="50000"/>
              </a:schemeClr>
            </a:solidFill>
          </a:defRPr>
        </a:defPPr>
      </a:lstStyle>
    </a:txDef>
  </a:objectDefaults>
  <a:extraClrSchemeLst/>
</a:theme>
</file>

<file path=ppt/theme/theme4.xml><?xml version="1.0" encoding="utf-8"?>
<a:theme xmlns:a="http://schemas.openxmlformats.org/drawingml/2006/main" name="Closing slides">
  <a:themeElements>
    <a:clrScheme name="Capgemini colors">
      <a:dk1>
        <a:srgbClr val="263147"/>
      </a:dk1>
      <a:lt1>
        <a:sysClr val="window" lastClr="FFFFFF"/>
      </a:lt1>
      <a:dk2>
        <a:srgbClr val="998C85"/>
      </a:dk2>
      <a:lt2>
        <a:srgbClr val="909090"/>
      </a:lt2>
      <a:accent1>
        <a:srgbClr val="FFBC1D"/>
      </a:accent1>
      <a:accent2>
        <a:srgbClr val="E47E1A"/>
      </a:accent2>
      <a:accent3>
        <a:srgbClr val="AC2B37"/>
      </a:accent3>
      <a:accent4>
        <a:srgbClr val="762C7C"/>
      </a:accent4>
      <a:accent5>
        <a:srgbClr val="0098C7"/>
      </a:accent5>
      <a:accent6>
        <a:srgbClr val="B7BE16"/>
      </a:accent6>
      <a:hlink>
        <a:srgbClr val="A2BFAF"/>
      </a:hlink>
      <a:folHlink>
        <a:srgbClr val="AF1C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break">
  <a:themeElements>
    <a:clrScheme name="Capgemini colors">
      <a:dk1>
        <a:srgbClr val="263147"/>
      </a:dk1>
      <a:lt1>
        <a:sysClr val="window" lastClr="FFFFFF"/>
      </a:lt1>
      <a:dk2>
        <a:srgbClr val="998C85"/>
      </a:dk2>
      <a:lt2>
        <a:srgbClr val="909090"/>
      </a:lt2>
      <a:accent1>
        <a:srgbClr val="FFBC1D"/>
      </a:accent1>
      <a:accent2>
        <a:srgbClr val="E47E1A"/>
      </a:accent2>
      <a:accent3>
        <a:srgbClr val="AC2B37"/>
      </a:accent3>
      <a:accent4>
        <a:srgbClr val="762C7C"/>
      </a:accent4>
      <a:accent5>
        <a:srgbClr val="0098C7"/>
      </a:accent5>
      <a:accent6>
        <a:srgbClr val="B7BE16"/>
      </a:accent6>
      <a:hlink>
        <a:srgbClr val="A2BFAF"/>
      </a:hlink>
      <a:folHlink>
        <a:srgbClr val="AF1C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pt_Template_Capgemini">
  <a:themeElements>
    <a:clrScheme name="Capgemini colors">
      <a:dk1>
        <a:srgbClr val="263147"/>
      </a:dk1>
      <a:lt1>
        <a:sysClr val="window" lastClr="FFFFFF"/>
      </a:lt1>
      <a:dk2>
        <a:srgbClr val="998C85"/>
      </a:dk2>
      <a:lt2>
        <a:srgbClr val="909090"/>
      </a:lt2>
      <a:accent1>
        <a:srgbClr val="FFBC1D"/>
      </a:accent1>
      <a:accent2>
        <a:srgbClr val="E47E1A"/>
      </a:accent2>
      <a:accent3>
        <a:srgbClr val="AC2B37"/>
      </a:accent3>
      <a:accent4>
        <a:srgbClr val="762C7C"/>
      </a:accent4>
      <a:accent5>
        <a:srgbClr val="0098C7"/>
      </a:accent5>
      <a:accent6>
        <a:srgbClr val="B7BE16"/>
      </a:accent6>
      <a:hlink>
        <a:srgbClr val="A2BFAF"/>
      </a:hlink>
      <a:folHlink>
        <a:srgbClr val="AF1C63"/>
      </a:folHlink>
    </a:clrScheme>
    <a:fontScheme name="Capgemin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tx2"/>
          </a:solidFill>
        </a:ln>
      </a:spPr>
      <a:bodyPr rtlCol="0" anchor="ctr"/>
      <a:lstStyle>
        <a:defPPr algn="ctr">
          <a:defRPr sz="2400" dirty="0" err="1" smtClean="0">
            <a:solidFill>
              <a:schemeClr val="tx2">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solidFill>
              <a:schemeClr val="tx2">
                <a:lumMod val="50000"/>
              </a:schemeClr>
            </a:solidFill>
          </a:defRPr>
        </a:defPPr>
      </a:lstStyle>
    </a:txDef>
  </a:objectDefaults>
  <a:extraClrSchemeLst/>
</a:theme>
</file>

<file path=ppt/theme/theme7.xml><?xml version="1.0" encoding="utf-8"?>
<a:theme xmlns:a="http://schemas.openxmlformats.org/drawingml/2006/main" name="1_Closing slides">
  <a:themeElements>
    <a:clrScheme name="Capgemini colors">
      <a:dk1>
        <a:srgbClr val="263147"/>
      </a:dk1>
      <a:lt1>
        <a:sysClr val="window" lastClr="FFFFFF"/>
      </a:lt1>
      <a:dk2>
        <a:srgbClr val="998C85"/>
      </a:dk2>
      <a:lt2>
        <a:srgbClr val="909090"/>
      </a:lt2>
      <a:accent1>
        <a:srgbClr val="FFBC1D"/>
      </a:accent1>
      <a:accent2>
        <a:srgbClr val="E47E1A"/>
      </a:accent2>
      <a:accent3>
        <a:srgbClr val="AC2B37"/>
      </a:accent3>
      <a:accent4>
        <a:srgbClr val="762C7C"/>
      </a:accent4>
      <a:accent5>
        <a:srgbClr val="0098C7"/>
      </a:accent5>
      <a:accent6>
        <a:srgbClr val="B7BE16"/>
      </a:accent6>
      <a:hlink>
        <a:srgbClr val="A2BFAF"/>
      </a:hlink>
      <a:folHlink>
        <a:srgbClr val="AF1C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ection break">
  <a:themeElements>
    <a:clrScheme name="Capgemini colors">
      <a:dk1>
        <a:srgbClr val="263147"/>
      </a:dk1>
      <a:lt1>
        <a:sysClr val="window" lastClr="FFFFFF"/>
      </a:lt1>
      <a:dk2>
        <a:srgbClr val="998C85"/>
      </a:dk2>
      <a:lt2>
        <a:srgbClr val="909090"/>
      </a:lt2>
      <a:accent1>
        <a:srgbClr val="FFBC1D"/>
      </a:accent1>
      <a:accent2>
        <a:srgbClr val="E47E1A"/>
      </a:accent2>
      <a:accent3>
        <a:srgbClr val="AC2B37"/>
      </a:accent3>
      <a:accent4>
        <a:srgbClr val="762C7C"/>
      </a:accent4>
      <a:accent5>
        <a:srgbClr val="0098C7"/>
      </a:accent5>
      <a:accent6>
        <a:srgbClr val="B7BE16"/>
      </a:accent6>
      <a:hlink>
        <a:srgbClr val="A2BFAF"/>
      </a:hlink>
      <a:folHlink>
        <a:srgbClr val="AF1C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CGoffINT</Template>
  <TotalTime>2783</TotalTime>
  <Words>1211</Words>
  <Application>Microsoft Office PowerPoint</Application>
  <PresentationFormat>On-screen Show (4:3)</PresentationFormat>
  <Paragraphs>243</Paragraphs>
  <Slides>16</Slides>
  <Notes>2</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16</vt:i4>
      </vt:variant>
    </vt:vector>
  </HeadingPairs>
  <TitlesOfParts>
    <vt:vector size="25" baseType="lpstr">
      <vt:lpstr>CGoffINT</vt:lpstr>
      <vt:lpstr>Conception personnalisée</vt:lpstr>
      <vt:lpstr>ppt_Template_Capgemini</vt:lpstr>
      <vt:lpstr>Closing slides</vt:lpstr>
      <vt:lpstr>Section break</vt:lpstr>
      <vt:lpstr>1_ppt_Template_Capgemini</vt:lpstr>
      <vt:lpstr>1_Closing slides</vt:lpstr>
      <vt:lpstr>1_Section break</vt:lpstr>
      <vt:lpstr>think-cell Slide</vt:lpstr>
      <vt:lpstr> Global Brands and Trademarks Policy </vt:lpstr>
      <vt:lpstr>Table of contents</vt:lpstr>
      <vt:lpstr>What do Trademarks/Brands mean?</vt:lpstr>
      <vt:lpstr>What is the difference between a Trademark                     and a Brand? </vt:lpstr>
      <vt:lpstr>Concerning the use of the symbols ™ or ® with a trademark  </vt:lpstr>
      <vt:lpstr>When does Capgemini use them?</vt:lpstr>
      <vt:lpstr> IV. What are Capgemini's policy regarding Trademarks and Brands?</vt:lpstr>
      <vt:lpstr>How to create a Trademark? (1)</vt:lpstr>
      <vt:lpstr>How to create a Trademark? (2)</vt:lpstr>
      <vt:lpstr>Example of Trademark issue (1/2) </vt:lpstr>
      <vt:lpstr>Example of Trademark issue (2/2) </vt:lpstr>
      <vt:lpstr>How to create a Brand?</vt:lpstr>
      <vt:lpstr> Example of a brand issue  </vt:lpstr>
      <vt:lpstr>Examples</vt:lpstr>
      <vt:lpstr> What are the risks in case of infringement?</vt:lpstr>
      <vt:lpstr>Conclusion: To be remembered</vt:lpstr>
    </vt:vector>
  </TitlesOfParts>
  <Company>CAPGEMINI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Property Rights Principles</dc:title>
  <dc:creator>GABILLET Yann</dc:creator>
  <cp:lastModifiedBy>Nguyen, Huy</cp:lastModifiedBy>
  <cp:revision>375</cp:revision>
  <dcterms:created xsi:type="dcterms:W3CDTF">2011-02-04T10:02:21Z</dcterms:created>
  <dcterms:modified xsi:type="dcterms:W3CDTF">2016-02-25T08:22:11Z</dcterms:modified>
</cp:coreProperties>
</file>